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1709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ECC8-1B0A-43AD-8A5C-C548DBC7E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E1803-F0C7-424C-917C-6F66FF170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9380-B70D-47F2-A2DC-8D7476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2F53-8E6B-44B0-A0C4-FF48F182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21FF-E797-404C-B8CA-64F25ED6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6347-CCC2-4F64-BB77-01C0A3C8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B628A-52B3-4DCF-BB01-F7F364B0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EF97-ABA6-46E1-9323-6611F19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3B9D-9B3D-4EE7-AFDB-4584AA7D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21C2-19C7-418B-A4B2-24C11C3C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AFFB0-84C1-4055-82B3-BF1984B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DB6F5-C102-4680-AE12-162F8743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42BA-382A-4AEC-8474-C4E23FAD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C812-2FE4-41FE-A546-277FEAB9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DA77-D010-4536-A7CB-66A7822D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3369-1DF6-4E17-8BA6-8DA3E152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78A9-1C26-40B3-B167-5C2B7952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10AF-561D-4040-8670-8592792C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90C6-E89B-4D17-AEE1-447500D5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7B13-BF40-4AF1-AA42-CFA183F1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614-1736-4DDB-AB4A-15163D35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7EE05-2D37-4F15-909E-84AE6611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7EA9-A8F0-4870-90AF-2AD04C1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9566-2BC0-4965-A0E3-AA8E1823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3AD0-FEBA-4807-AE0D-712E539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8093-2B97-41D6-948E-87639EF9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B3D1-AC33-4636-92DA-FE592C93E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A330-C490-4B53-AB50-6B9E6121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8DE8-6450-41B2-B744-0B075406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751C3-29D3-45AD-8DF6-6D8562C9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B78EF-00C6-4B7A-B1F7-EFDA0185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9CAC-C85A-431C-A45C-CE4D5268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45A86-A975-4EBF-B913-9DCA7144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B53E6-A20A-4827-B064-1E39446A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50EDD-C017-487B-83A9-5D4C5D2BC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4E132-FF9C-4F11-96E1-D274968AC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BDBA6-7A0F-4DEB-8DFD-9858F102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051C6-509A-4C6F-A6F6-48C56692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C4C9-ED12-441D-B504-B8D8BBBE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5841-5EB2-41F5-98E2-AA545E66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9AF00-3C25-447A-BBA2-76388089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245B7-CD32-4DD7-BC06-92AEAED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D9CE8-01D5-456F-B649-2366FD7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31C6E-60DB-41AD-B063-01422737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1E70C-A80B-42FD-B520-E09326E0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A9DE-2F34-4EA9-9BFD-88CB7782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6BF9-CAC7-4BE2-84C2-A3A9E58E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A235-D664-43CE-A354-942149BD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A939-74C1-4D83-93EA-3771FE02E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874DB-6B10-455D-8768-0E0DC477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14C59-AAD4-497B-B4C1-8DC84831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5A09-7FBF-4CE5-9D83-BCD61901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7145-B218-4D5C-BEAF-1E9AD6E7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0F477-95F0-4B66-8C11-E77FC2DB4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81288-C005-4E19-AF19-4DC341185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9454-A93D-4A6D-B2C7-9EB0DBF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C540D-5027-491E-A62E-1C68A424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8B73-43AA-4614-8FC2-4588BF8E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BE49C-1138-4927-9521-CB5BA1C7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2B09F-30D2-4DA2-B1FF-A1FB55EF6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0BD1-868D-4661-9B11-B55BE6A90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63CB-7691-4353-9DE0-6ED5549EBBB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75B4-DA8F-4B29-93EF-6936AA69A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D2A8-B1A8-4FCA-9EBB-D52C03D49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25F35C-9081-4AFA-9CA3-0FFADF826538}"/>
              </a:ext>
            </a:extLst>
          </p:cNvPr>
          <p:cNvSpPr/>
          <p:nvPr/>
        </p:nvSpPr>
        <p:spPr>
          <a:xfrm>
            <a:off x="1794934" y="-393698"/>
            <a:ext cx="4944532" cy="59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Citations identified in systemic search (n = 1,458)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534F-6A09-47C2-B237-FD940FF2F461}"/>
              </a:ext>
            </a:extLst>
          </p:cNvPr>
          <p:cNvSpPr/>
          <p:nvPr/>
        </p:nvSpPr>
        <p:spPr>
          <a:xfrm>
            <a:off x="2692397" y="474133"/>
            <a:ext cx="4047067" cy="1530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Excluded (n = 1,410)</a:t>
            </a:r>
          </a:p>
          <a:p>
            <a:endParaRPr lang="en-US" dirty="0"/>
          </a:p>
          <a:p>
            <a:r>
              <a:rPr lang="en-US" dirty="0"/>
              <a:t>Reasons:</a:t>
            </a:r>
          </a:p>
          <a:p>
            <a:r>
              <a:rPr lang="en-US" dirty="0"/>
              <a:t>- Duplicated (n = 258)</a:t>
            </a:r>
          </a:p>
          <a:p>
            <a:r>
              <a:rPr lang="en-US" dirty="0"/>
              <a:t>- Did not meet criteria (1,152)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3401C-D65F-4A6B-B86F-4E496469996C}"/>
              </a:ext>
            </a:extLst>
          </p:cNvPr>
          <p:cNvSpPr/>
          <p:nvPr/>
        </p:nvSpPr>
        <p:spPr>
          <a:xfrm>
            <a:off x="1794931" y="2279646"/>
            <a:ext cx="4944533" cy="59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Full-text studies retrieved (n = 48)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54932-5B06-4714-B221-70618453805D}"/>
              </a:ext>
            </a:extLst>
          </p:cNvPr>
          <p:cNvSpPr/>
          <p:nvPr/>
        </p:nvSpPr>
        <p:spPr>
          <a:xfrm>
            <a:off x="2709333" y="3141134"/>
            <a:ext cx="4047067" cy="3134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Excluded (n = 35)</a:t>
            </a:r>
          </a:p>
          <a:p>
            <a:endParaRPr lang="en-US" dirty="0"/>
          </a:p>
          <a:p>
            <a:r>
              <a:rPr lang="en-US" dirty="0"/>
              <a:t>Reasons (not mutually exclusive):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Duplicated (n = 5)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Same data as previous study (n = 2)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Outcome data not available (n = TBD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Intervention target not eligible (n = 6)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Age not in range (n = 6)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Not RCT (n = 5)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No non-intervention control (n = 11)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dirty="0"/>
              <a:t>No eligible outcome (n = 14)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E0C23-4A8D-4ECB-854D-2B626DEEC89D}"/>
              </a:ext>
            </a:extLst>
          </p:cNvPr>
          <p:cNvSpPr/>
          <p:nvPr/>
        </p:nvSpPr>
        <p:spPr>
          <a:xfrm>
            <a:off x="1794931" y="6544738"/>
            <a:ext cx="4961469" cy="59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Studies meeting inclusion criteria (n = 13)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430859-F649-4F89-AEBF-07F05064B500}"/>
              </a:ext>
            </a:extLst>
          </p:cNvPr>
          <p:cNvCxnSpPr/>
          <p:nvPr/>
        </p:nvCxnSpPr>
        <p:spPr>
          <a:xfrm>
            <a:off x="2175029" y="198968"/>
            <a:ext cx="0" cy="2080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D20F3-274B-4FDD-A4AF-3987A3A82039}"/>
              </a:ext>
            </a:extLst>
          </p:cNvPr>
          <p:cNvCxnSpPr>
            <a:cxnSpLocks/>
          </p:cNvCxnSpPr>
          <p:nvPr/>
        </p:nvCxnSpPr>
        <p:spPr>
          <a:xfrm>
            <a:off x="2175029" y="2872312"/>
            <a:ext cx="0" cy="3672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9103-5D2A-474B-9739-6834CB0DC4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75029" y="1239307"/>
            <a:ext cx="5173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8BAB6C-01F9-4D61-9715-42DD7EB9AFE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75029" y="4708525"/>
            <a:ext cx="534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7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Isaac</cp:lastModifiedBy>
  <cp:revision>3</cp:revision>
  <dcterms:created xsi:type="dcterms:W3CDTF">2021-05-26T23:32:45Z</dcterms:created>
  <dcterms:modified xsi:type="dcterms:W3CDTF">2021-05-26T23:53:02Z</dcterms:modified>
</cp:coreProperties>
</file>