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K-Nearest Neighbor Density Estimation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Brown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Field of Streams: Sagittarius and its Siblings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6200" y="4280350"/>
            <a:ext cx="8520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Want to analyze density structure of the SGR Stream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050"/>
            <a:ext cx="8686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Acquired Data from SIMBAD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017713"/>
            <a:ext cx="55340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KNN to SIMBAD data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5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33200"/>
            <a:ext cx="8679899" cy="356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Belokurov et. al.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0950"/>
            <a:ext cx="8668525" cy="2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025" y="1017726"/>
            <a:ext cx="6978276" cy="2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Stellar streams can be interrupted by flyby objects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82725"/>
            <a:ext cx="8991601" cy="24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0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in Stellar Stream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6750"/>
            <a:ext cx="55721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05100"/>
            <a:ext cx="5507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