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1" r:id="rId7"/>
    <p:sldId id="265" r:id="rId8"/>
    <p:sldId id="259" r:id="rId9"/>
    <p:sldId id="260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F8B59-6658-4908-9668-9E1A118ECF83}" v="780" dt="2021-12-14T03:22:51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0704" autoAdjust="0"/>
  </p:normalViewPr>
  <p:slideViewPr>
    <p:cSldViewPr snapToGrid="0">
      <p:cViewPr varScale="1">
        <p:scale>
          <a:sx n="91" d="100"/>
          <a:sy n="91" d="100"/>
        </p:scale>
        <p:origin x="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ac Braun" userId="b46ec0ac-4f9c-4fbc-a46d-dc8df9319de7" providerId="ADAL" clId="{B91F8B59-6658-4908-9668-9E1A118ECF83}"/>
    <pc:docChg chg="undo redo custSel addSld delSld modSld sldOrd modMainMaster">
      <pc:chgData name="Isaac Braun" userId="b46ec0ac-4f9c-4fbc-a46d-dc8df9319de7" providerId="ADAL" clId="{B91F8B59-6658-4908-9668-9E1A118ECF83}" dt="2021-12-14T03:25:20.470" v="3814" actId="692"/>
      <pc:docMkLst>
        <pc:docMk/>
      </pc:docMkLst>
      <pc:sldChg chg="modSp mod">
        <pc:chgData name="Isaac Braun" userId="b46ec0ac-4f9c-4fbc-a46d-dc8df9319de7" providerId="ADAL" clId="{B91F8B59-6658-4908-9668-9E1A118ECF83}" dt="2021-11-16T05:51:24.441" v="169" actId="20577"/>
        <pc:sldMkLst>
          <pc:docMk/>
          <pc:sldMk cId="2586058810" sldId="256"/>
        </pc:sldMkLst>
        <pc:spChg chg="mod">
          <ac:chgData name="Isaac Braun" userId="b46ec0ac-4f9c-4fbc-a46d-dc8df9319de7" providerId="ADAL" clId="{B91F8B59-6658-4908-9668-9E1A118ECF83}" dt="2021-11-16T05:51:24.441" v="169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Isaac Braun" userId="b46ec0ac-4f9c-4fbc-a46d-dc8df9319de7" providerId="ADAL" clId="{B91F8B59-6658-4908-9668-9E1A118ECF83}" dt="2021-11-16T05:51:08.085" v="159" actId="1076"/>
          <ac:spMkLst>
            <pc:docMk/>
            <pc:sldMk cId="2586058810" sldId="256"/>
            <ac:spMk id="3" creationId="{0236A1B4-B8D1-4A72-8E20-0703F54BF1FE}"/>
          </ac:spMkLst>
        </pc:spChg>
      </pc:sldChg>
      <pc:sldChg chg="modSp del mod">
        <pc:chgData name="Isaac Braun" userId="b46ec0ac-4f9c-4fbc-a46d-dc8df9319de7" providerId="ADAL" clId="{B91F8B59-6658-4908-9668-9E1A118ECF83}" dt="2021-12-07T02:47:19.299" v="3576" actId="47"/>
        <pc:sldMkLst>
          <pc:docMk/>
          <pc:sldMk cId="1713219598" sldId="257"/>
        </pc:sldMkLst>
        <pc:spChg chg="mod">
          <ac:chgData name="Isaac Braun" userId="b46ec0ac-4f9c-4fbc-a46d-dc8df9319de7" providerId="ADAL" clId="{B91F8B59-6658-4908-9668-9E1A118ECF83}" dt="2021-12-07T02:44:28.229" v="3569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Isaac Braun" userId="b46ec0ac-4f9c-4fbc-a46d-dc8df9319de7" providerId="ADAL" clId="{B91F8B59-6658-4908-9668-9E1A118ECF83}" dt="2021-12-07T02:44:35.970" v="3571" actId="1076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Isaac Braun" userId="b46ec0ac-4f9c-4fbc-a46d-dc8df9319de7" providerId="ADAL" clId="{B91F8B59-6658-4908-9668-9E1A118ECF83}" dt="2021-11-16T05:58:19.989" v="259" actId="20577"/>
          <ac:spMkLst>
            <pc:docMk/>
            <pc:sldMk cId="1713219598" sldId="257"/>
            <ac:spMk id="4" creationId="{36C19884-873C-4D13-BE6D-318CF07B0D12}"/>
          </ac:spMkLst>
        </pc:spChg>
        <pc:spChg chg="mod">
          <ac:chgData name="Isaac Braun" userId="b46ec0ac-4f9c-4fbc-a46d-dc8df9319de7" providerId="ADAL" clId="{B91F8B59-6658-4908-9668-9E1A118ECF83}" dt="2021-11-16T05:58:15.812" v="252" actId="20577"/>
          <ac:spMkLst>
            <pc:docMk/>
            <pc:sldMk cId="1713219598" sldId="257"/>
            <ac:spMk id="5" creationId="{9AB5BAF8-EA80-4AD4-8D83-5960C299573A}"/>
          </ac:spMkLst>
        </pc:spChg>
      </pc:sldChg>
      <pc:sldChg chg="modSp mod">
        <pc:chgData name="Isaac Braun" userId="b46ec0ac-4f9c-4fbc-a46d-dc8df9319de7" providerId="ADAL" clId="{B91F8B59-6658-4908-9668-9E1A118ECF83}" dt="2021-11-16T05:58:30.529" v="268" actId="114"/>
        <pc:sldMkLst>
          <pc:docMk/>
          <pc:sldMk cId="3571516367" sldId="258"/>
        </pc:sldMkLst>
        <pc:spChg chg="mod">
          <ac:chgData name="Isaac Braun" userId="b46ec0ac-4f9c-4fbc-a46d-dc8df9319de7" providerId="ADAL" clId="{B91F8B59-6658-4908-9668-9E1A118ECF83}" dt="2021-11-16T05:52:22.120" v="212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saac Braun" userId="b46ec0ac-4f9c-4fbc-a46d-dc8df9319de7" providerId="ADAL" clId="{B91F8B59-6658-4908-9668-9E1A118ECF83}" dt="2021-11-16T05:55:51.627" v="248" actId="114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Isaac Braun" userId="b46ec0ac-4f9c-4fbc-a46d-dc8df9319de7" providerId="ADAL" clId="{B91F8B59-6658-4908-9668-9E1A118ECF83}" dt="2021-11-16T05:58:26.189" v="263" actId="20577"/>
          <ac:spMkLst>
            <pc:docMk/>
            <pc:sldMk cId="3571516367" sldId="258"/>
            <ac:spMk id="4" creationId="{70E12647-CCB2-45E2-A9CB-A868F490497E}"/>
          </ac:spMkLst>
        </pc:spChg>
        <pc:spChg chg="mod">
          <ac:chgData name="Isaac Braun" userId="b46ec0ac-4f9c-4fbc-a46d-dc8df9319de7" providerId="ADAL" clId="{B91F8B59-6658-4908-9668-9E1A118ECF83}" dt="2021-11-16T05:58:30.529" v="268" actId="114"/>
          <ac:spMkLst>
            <pc:docMk/>
            <pc:sldMk cId="3571516367" sldId="258"/>
            <ac:spMk id="5" creationId="{8D51ED20-04D4-4894-B0C2-9C541A61A734}"/>
          </ac:spMkLst>
        </pc:spChg>
      </pc:sldChg>
      <pc:sldChg chg="modSp mod">
        <pc:chgData name="Isaac Braun" userId="b46ec0ac-4f9c-4fbc-a46d-dc8df9319de7" providerId="ADAL" clId="{B91F8B59-6658-4908-9668-9E1A118ECF83}" dt="2021-12-07T02:48:41.843" v="3588" actId="255"/>
        <pc:sldMkLst>
          <pc:docMk/>
          <pc:sldMk cId="332104327" sldId="259"/>
        </pc:sldMkLst>
        <pc:spChg chg="mod">
          <ac:chgData name="Isaac Braun" userId="b46ec0ac-4f9c-4fbc-a46d-dc8df9319de7" providerId="ADAL" clId="{B91F8B59-6658-4908-9668-9E1A118ECF83}" dt="2021-11-16T16:21:52.264" v="1719" actId="20577"/>
          <ac:spMkLst>
            <pc:docMk/>
            <pc:sldMk cId="332104327" sldId="259"/>
            <ac:spMk id="2" creationId="{FA93DB88-62DD-4C41-977F-D59BEF14EE76}"/>
          </ac:spMkLst>
        </pc:spChg>
        <pc:spChg chg="mod">
          <ac:chgData name="Isaac Braun" userId="b46ec0ac-4f9c-4fbc-a46d-dc8df9319de7" providerId="ADAL" clId="{B91F8B59-6658-4908-9668-9E1A118ECF83}" dt="2021-11-16T16:20:21.315" v="1444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Isaac Braun" userId="b46ec0ac-4f9c-4fbc-a46d-dc8df9319de7" providerId="ADAL" clId="{B91F8B59-6658-4908-9668-9E1A118ECF83}" dt="2021-11-16T16:20:23.567" v="1446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Isaac Braun" userId="b46ec0ac-4f9c-4fbc-a46d-dc8df9319de7" providerId="ADAL" clId="{B91F8B59-6658-4908-9668-9E1A118ECF83}" dt="2021-11-16T16:20:25.424" v="1448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Isaac Braun" userId="b46ec0ac-4f9c-4fbc-a46d-dc8df9319de7" providerId="ADAL" clId="{B91F8B59-6658-4908-9668-9E1A118ECF83}" dt="2021-11-16T16:20:27.153" v="1450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Isaac Braun" userId="b46ec0ac-4f9c-4fbc-a46d-dc8df9319de7" providerId="ADAL" clId="{B91F8B59-6658-4908-9668-9E1A118ECF83}" dt="2021-12-07T02:48:41.843" v="3588" actId="255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Isaac Braun" userId="b46ec0ac-4f9c-4fbc-a46d-dc8df9319de7" providerId="ADAL" clId="{B91F8B59-6658-4908-9668-9E1A118ECF83}" dt="2021-12-07T02:48:32.918" v="3585" actId="255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Isaac Braun" userId="b46ec0ac-4f9c-4fbc-a46d-dc8df9319de7" providerId="ADAL" clId="{B91F8B59-6658-4908-9668-9E1A118ECF83}" dt="2021-12-07T02:48:35.707" v="3586" actId="255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Isaac Braun" userId="b46ec0ac-4f9c-4fbc-a46d-dc8df9319de7" providerId="ADAL" clId="{B91F8B59-6658-4908-9668-9E1A118ECF83}" dt="2021-12-07T02:48:38.945" v="3587" actId="255"/>
          <ac:spMkLst>
            <pc:docMk/>
            <pc:sldMk cId="332104327" sldId="259"/>
            <ac:spMk id="15" creationId="{9405A1F0-98C1-4B11-8D9A-3C009ADC44D0}"/>
          </ac:spMkLst>
        </pc:spChg>
        <pc:spChg chg="mod">
          <ac:chgData name="Isaac Braun" userId="b46ec0ac-4f9c-4fbc-a46d-dc8df9319de7" providerId="ADAL" clId="{B91F8B59-6658-4908-9668-9E1A118ECF83}" dt="2021-11-16T16:21:55.659" v="1723" actId="20577"/>
          <ac:spMkLst>
            <pc:docMk/>
            <pc:sldMk cId="332104327" sldId="259"/>
            <ac:spMk id="16" creationId="{24238BD7-9B10-4E64-B1B4-FDE6DD70AA60}"/>
          </ac:spMkLst>
        </pc:spChg>
        <pc:spChg chg="mod">
          <ac:chgData name="Isaac Braun" userId="b46ec0ac-4f9c-4fbc-a46d-dc8df9319de7" providerId="ADAL" clId="{B91F8B59-6658-4908-9668-9E1A118ECF83}" dt="2021-11-16T16:22:16.584" v="1728" actId="20577"/>
          <ac:spMkLst>
            <pc:docMk/>
            <pc:sldMk cId="332104327" sldId="259"/>
            <ac:spMk id="17" creationId="{CD3D67B7-A821-49FC-94BE-19EDE9D319A5}"/>
          </ac:spMkLst>
        </pc:spChg>
      </pc:sldChg>
      <pc:sldChg chg="modSp mod">
        <pc:chgData name="Isaac Braun" userId="b46ec0ac-4f9c-4fbc-a46d-dc8df9319de7" providerId="ADAL" clId="{B91F8B59-6658-4908-9668-9E1A118ECF83}" dt="2021-12-07T02:49:20.240" v="3596" actId="255"/>
        <pc:sldMkLst>
          <pc:docMk/>
          <pc:sldMk cId="1663780162" sldId="260"/>
        </pc:sldMkLst>
        <pc:spChg chg="mod">
          <ac:chgData name="Isaac Braun" userId="b46ec0ac-4f9c-4fbc-a46d-dc8df9319de7" providerId="ADAL" clId="{B91F8B59-6658-4908-9668-9E1A118ECF83}" dt="2021-11-16T16:23:21.496" v="1735" actId="20577"/>
          <ac:spMkLst>
            <pc:docMk/>
            <pc:sldMk cId="1663780162" sldId="260"/>
            <ac:spMk id="2" creationId="{09140014-73D5-419B-8867-972BB18D52D4}"/>
          </ac:spMkLst>
        </pc:spChg>
        <pc:spChg chg="mod">
          <ac:chgData name="Isaac Braun" userId="b46ec0ac-4f9c-4fbc-a46d-dc8df9319de7" providerId="ADAL" clId="{B91F8B59-6658-4908-9668-9E1A118ECF83}" dt="2021-12-07T02:48:55.705" v="3590" actId="1076"/>
          <ac:spMkLst>
            <pc:docMk/>
            <pc:sldMk cId="1663780162" sldId="260"/>
            <ac:spMk id="3" creationId="{A45AD8B9-3719-4696-A80F-16A618C5D134}"/>
          </ac:spMkLst>
        </pc:spChg>
        <pc:spChg chg="mod">
          <ac:chgData name="Isaac Braun" userId="b46ec0ac-4f9c-4fbc-a46d-dc8df9319de7" providerId="ADAL" clId="{B91F8B59-6658-4908-9668-9E1A118ECF83}" dt="2021-12-07T02:49:17.083" v="3595" actId="255"/>
          <ac:spMkLst>
            <pc:docMk/>
            <pc:sldMk cId="1663780162" sldId="260"/>
            <ac:spMk id="4" creationId="{33D8731E-4977-402E-8BFD-895B4D0544CC}"/>
          </ac:spMkLst>
        </pc:spChg>
        <pc:spChg chg="mod">
          <ac:chgData name="Isaac Braun" userId="b46ec0ac-4f9c-4fbc-a46d-dc8df9319de7" providerId="ADAL" clId="{B91F8B59-6658-4908-9668-9E1A118ECF83}" dt="2021-12-07T02:49:07.181" v="3592" actId="1076"/>
          <ac:spMkLst>
            <pc:docMk/>
            <pc:sldMk cId="1663780162" sldId="260"/>
            <ac:spMk id="5" creationId="{91CDEC5F-B8EE-4BC1-843F-13135E6E7AB2}"/>
          </ac:spMkLst>
        </pc:spChg>
        <pc:spChg chg="mod">
          <ac:chgData name="Isaac Braun" userId="b46ec0ac-4f9c-4fbc-a46d-dc8df9319de7" providerId="ADAL" clId="{B91F8B59-6658-4908-9668-9E1A118ECF83}" dt="2021-12-07T02:49:20.240" v="3596" actId="255"/>
          <ac:spMkLst>
            <pc:docMk/>
            <pc:sldMk cId="1663780162" sldId="260"/>
            <ac:spMk id="6" creationId="{50B65871-FA95-449A-B8BC-90486DE532EF}"/>
          </ac:spMkLst>
        </pc:spChg>
        <pc:spChg chg="mod">
          <ac:chgData name="Isaac Braun" userId="b46ec0ac-4f9c-4fbc-a46d-dc8df9319de7" providerId="ADAL" clId="{B91F8B59-6658-4908-9668-9E1A118ECF83}" dt="2021-11-16T16:26:40.031" v="1788" actId="20577"/>
          <ac:spMkLst>
            <pc:docMk/>
            <pc:sldMk cId="1663780162" sldId="260"/>
            <ac:spMk id="7" creationId="{B2A46C4A-D036-4440-BB64-6754F4FF27C1}"/>
          </ac:spMkLst>
        </pc:spChg>
        <pc:spChg chg="mod">
          <ac:chgData name="Isaac Braun" userId="b46ec0ac-4f9c-4fbc-a46d-dc8df9319de7" providerId="ADAL" clId="{B91F8B59-6658-4908-9668-9E1A118ECF83}" dt="2021-11-16T16:26:42.207" v="1793" actId="20577"/>
          <ac:spMkLst>
            <pc:docMk/>
            <pc:sldMk cId="1663780162" sldId="260"/>
            <ac:spMk id="8" creationId="{905F172A-5D5D-43CD-A187-DA0D303F4144}"/>
          </ac:spMkLst>
        </pc:spChg>
      </pc:sldChg>
      <pc:sldChg chg="addSp delSp modSp mod ord">
        <pc:chgData name="Isaac Braun" userId="b46ec0ac-4f9c-4fbc-a46d-dc8df9319de7" providerId="ADAL" clId="{B91F8B59-6658-4908-9668-9E1A118ECF83}" dt="2021-11-16T15:25:25.991" v="1440"/>
        <pc:sldMkLst>
          <pc:docMk/>
          <pc:sldMk cId="1429429409" sldId="261"/>
        </pc:sldMkLst>
        <pc:spChg chg="mod">
          <ac:chgData name="Isaac Braun" userId="b46ec0ac-4f9c-4fbc-a46d-dc8df9319de7" providerId="ADAL" clId="{B91F8B59-6658-4908-9668-9E1A118ECF83}" dt="2021-11-16T06:30:15.747" v="1438" actId="113"/>
          <ac:spMkLst>
            <pc:docMk/>
            <pc:sldMk cId="1429429409" sldId="261"/>
            <ac:spMk id="2" creationId="{C4CA0637-CCAA-425E-A57A-6205AFDC8B8C}"/>
          </ac:spMkLst>
        </pc:spChg>
        <pc:spChg chg="del mod">
          <ac:chgData name="Isaac Braun" userId="b46ec0ac-4f9c-4fbc-a46d-dc8df9319de7" providerId="ADAL" clId="{B91F8B59-6658-4908-9668-9E1A118ECF83}" dt="2021-11-16T06:27:18.456" v="1327" actId="478"/>
          <ac:spMkLst>
            <pc:docMk/>
            <pc:sldMk cId="1429429409" sldId="261"/>
            <ac:spMk id="3" creationId="{D851C395-6BC4-4F00-B40B-069DBBB7C08B}"/>
          </ac:spMkLst>
        </pc:spChg>
        <pc:spChg chg="del mod ord">
          <ac:chgData name="Isaac Braun" userId="b46ec0ac-4f9c-4fbc-a46d-dc8df9319de7" providerId="ADAL" clId="{B91F8B59-6658-4908-9668-9E1A118ECF83}" dt="2021-11-16T06:27:16.904" v="1326" actId="478"/>
          <ac:spMkLst>
            <pc:docMk/>
            <pc:sldMk cId="1429429409" sldId="261"/>
            <ac:spMk id="4" creationId="{A1D16151-9486-4A03-AE3A-F1CC562E0564}"/>
          </ac:spMkLst>
        </pc:spChg>
        <pc:spChg chg="mod ord">
          <ac:chgData name="Isaac Braun" userId="b46ec0ac-4f9c-4fbc-a46d-dc8df9319de7" providerId="ADAL" clId="{B91F8B59-6658-4908-9668-9E1A118ECF83}" dt="2021-11-16T06:28:59.345" v="1398" actId="255"/>
          <ac:spMkLst>
            <pc:docMk/>
            <pc:sldMk cId="1429429409" sldId="261"/>
            <ac:spMk id="5" creationId="{DDE59236-37DD-4582-A2A0-3F9A13A3B55D}"/>
          </ac:spMkLst>
        </pc:spChg>
        <pc:spChg chg="mod">
          <ac:chgData name="Isaac Braun" userId="b46ec0ac-4f9c-4fbc-a46d-dc8df9319de7" providerId="ADAL" clId="{B91F8B59-6658-4908-9668-9E1A118ECF83}" dt="2021-11-16T06:27:55.114" v="1383" actId="20577"/>
          <ac:spMkLst>
            <pc:docMk/>
            <pc:sldMk cId="1429429409" sldId="261"/>
            <ac:spMk id="6" creationId="{DE1CCF0F-F0BB-42D7-B3C2-C29336739F32}"/>
          </ac:spMkLst>
        </pc:spChg>
        <pc:spChg chg="del mod">
          <ac:chgData name="Isaac Braun" userId="b46ec0ac-4f9c-4fbc-a46d-dc8df9319de7" providerId="ADAL" clId="{B91F8B59-6658-4908-9668-9E1A118ECF83}" dt="2021-11-16T06:12:33.654" v="843" actId="478"/>
          <ac:spMkLst>
            <pc:docMk/>
            <pc:sldMk cId="1429429409" sldId="261"/>
            <ac:spMk id="7" creationId="{1F939793-2181-4A3D-9C5A-CE676CC83EC0}"/>
          </ac:spMkLst>
        </pc:spChg>
        <pc:spChg chg="del mod">
          <ac:chgData name="Isaac Braun" userId="b46ec0ac-4f9c-4fbc-a46d-dc8df9319de7" providerId="ADAL" clId="{B91F8B59-6658-4908-9668-9E1A118ECF83}" dt="2021-11-16T06:12:59.220" v="848" actId="931"/>
          <ac:spMkLst>
            <pc:docMk/>
            <pc:sldMk cId="1429429409" sldId="261"/>
            <ac:spMk id="8" creationId="{C9FA0B0D-7B36-4D63-86BD-20E6E1B6A0D8}"/>
          </ac:spMkLst>
        </pc:spChg>
        <pc:spChg chg="mod">
          <ac:chgData name="Isaac Braun" userId="b46ec0ac-4f9c-4fbc-a46d-dc8df9319de7" providerId="ADAL" clId="{B91F8B59-6658-4908-9668-9E1A118ECF83}" dt="2021-11-16T06:29:38.798" v="1416" actId="20577"/>
          <ac:spMkLst>
            <pc:docMk/>
            <pc:sldMk cId="1429429409" sldId="261"/>
            <ac:spMk id="9" creationId="{B86AD343-7149-4E7C-BD28-3080F25980CF}"/>
          </ac:spMkLst>
        </pc:spChg>
        <pc:spChg chg="mod">
          <ac:chgData name="Isaac Braun" userId="b46ec0ac-4f9c-4fbc-a46d-dc8df9319de7" providerId="ADAL" clId="{B91F8B59-6658-4908-9668-9E1A118ECF83}" dt="2021-11-16T06:29:42.737" v="1425" actId="20577"/>
          <ac:spMkLst>
            <pc:docMk/>
            <pc:sldMk cId="1429429409" sldId="261"/>
            <ac:spMk id="10" creationId="{A865CC01-A53B-495A-820C-BEC2680EDC42}"/>
          </ac:spMkLst>
        </pc:spChg>
        <pc:spChg chg="mod">
          <ac:chgData name="Isaac Braun" userId="b46ec0ac-4f9c-4fbc-a46d-dc8df9319de7" providerId="ADAL" clId="{B91F8B59-6658-4908-9668-9E1A118ECF83}" dt="2021-11-16T06:13:44.853" v="865" actId="26606"/>
          <ac:spMkLst>
            <pc:docMk/>
            <pc:sldMk cId="1429429409" sldId="261"/>
            <ac:spMk id="11" creationId="{7AE81C1E-A7C3-40CD-9C11-0C03A2221292}"/>
          </ac:spMkLst>
        </pc:spChg>
        <pc:spChg chg="add del mod">
          <ac:chgData name="Isaac Braun" userId="b46ec0ac-4f9c-4fbc-a46d-dc8df9319de7" providerId="ADAL" clId="{B91F8B59-6658-4908-9668-9E1A118ECF83}" dt="2021-11-16T06:12:34.863" v="844" actId="478"/>
          <ac:spMkLst>
            <pc:docMk/>
            <pc:sldMk cId="1429429409" sldId="261"/>
            <ac:spMk id="13" creationId="{5F49DE02-A503-4392-90D5-8FA499AF493A}"/>
          </ac:spMkLst>
        </pc:spChg>
        <pc:spChg chg="add del mod">
          <ac:chgData name="Isaac Braun" userId="b46ec0ac-4f9c-4fbc-a46d-dc8df9319de7" providerId="ADAL" clId="{B91F8B59-6658-4908-9668-9E1A118ECF83}" dt="2021-11-16T06:27:59.218" v="1384" actId="478"/>
          <ac:spMkLst>
            <pc:docMk/>
            <pc:sldMk cId="1429429409" sldId="261"/>
            <ac:spMk id="17" creationId="{814DA726-56FF-465B-A24F-8886619B90EF}"/>
          </ac:spMkLst>
        </pc:spChg>
        <pc:spChg chg="add del mod">
          <ac:chgData name="Isaac Braun" userId="b46ec0ac-4f9c-4fbc-a46d-dc8df9319de7" providerId="ADAL" clId="{B91F8B59-6658-4908-9668-9E1A118ECF83}" dt="2021-11-16T06:27:19.419" v="1328" actId="478"/>
          <ac:spMkLst>
            <pc:docMk/>
            <pc:sldMk cId="1429429409" sldId="261"/>
            <ac:spMk id="19" creationId="{D9BB6057-D680-4A52-ACFF-56DF0C830C39}"/>
          </ac:spMkLst>
        </pc:spChg>
        <pc:spChg chg="add del">
          <ac:chgData name="Isaac Braun" userId="b46ec0ac-4f9c-4fbc-a46d-dc8df9319de7" providerId="ADAL" clId="{B91F8B59-6658-4908-9668-9E1A118ECF83}" dt="2021-11-16T06:13:44.853" v="865" actId="26606"/>
          <ac:spMkLst>
            <pc:docMk/>
            <pc:sldMk cId="1429429409" sldId="261"/>
            <ac:spMk id="20" creationId="{5F7275EB-26E7-4D7D-A92F-FB18B6C472E9}"/>
          </ac:spMkLst>
        </pc:spChg>
        <pc:spChg chg="add del mod">
          <ac:chgData name="Isaac Braun" userId="b46ec0ac-4f9c-4fbc-a46d-dc8df9319de7" providerId="ADAL" clId="{B91F8B59-6658-4908-9668-9E1A118ECF83}" dt="2021-11-16T06:27:20.422" v="1329" actId="478"/>
          <ac:spMkLst>
            <pc:docMk/>
            <pc:sldMk cId="1429429409" sldId="261"/>
            <ac:spMk id="22" creationId="{412673B5-2FDC-4C4C-AA60-08EDF0DABA1D}"/>
          </ac:spMkLst>
        </pc:spChg>
        <pc:spChg chg="add mod">
          <ac:chgData name="Isaac Braun" userId="b46ec0ac-4f9c-4fbc-a46d-dc8df9319de7" providerId="ADAL" clId="{B91F8B59-6658-4908-9668-9E1A118ECF83}" dt="2021-11-16T06:28:55.617" v="1397" actId="255"/>
          <ac:spMkLst>
            <pc:docMk/>
            <pc:sldMk cId="1429429409" sldId="261"/>
            <ac:spMk id="24" creationId="{278A5F0D-A669-4885-B474-9E58DEC5D41B}"/>
          </ac:spMkLst>
        </pc:spChg>
        <pc:picChg chg="add del mod">
          <ac:chgData name="Isaac Braun" userId="b46ec0ac-4f9c-4fbc-a46d-dc8df9319de7" providerId="ADAL" clId="{B91F8B59-6658-4908-9668-9E1A118ECF83}" dt="2021-11-16T06:22:10.262" v="1222" actId="478"/>
          <ac:picMkLst>
            <pc:docMk/>
            <pc:sldMk cId="1429429409" sldId="261"/>
            <ac:picMk id="15" creationId="{3456E734-2A3B-4BD8-9AA4-900D4500EDAB}"/>
          </ac:picMkLst>
        </pc:picChg>
        <pc:picChg chg="add mod">
          <ac:chgData name="Isaac Braun" userId="b46ec0ac-4f9c-4fbc-a46d-dc8df9319de7" providerId="ADAL" clId="{B91F8B59-6658-4908-9668-9E1A118ECF83}" dt="2021-11-16T06:28:38.656" v="1391" actId="1076"/>
          <ac:picMkLst>
            <pc:docMk/>
            <pc:sldMk cId="1429429409" sldId="261"/>
            <ac:picMk id="23" creationId="{0EE17664-9CB0-4D1D-A0B2-5478BB2FD9C2}"/>
          </ac:picMkLst>
        </pc:picChg>
      </pc:sldChg>
      <pc:sldChg chg="del">
        <pc:chgData name="Isaac Braun" userId="b46ec0ac-4f9c-4fbc-a46d-dc8df9319de7" providerId="ADAL" clId="{B91F8B59-6658-4908-9668-9E1A118ECF83}" dt="2021-11-16T04:44:07.258" v="9" actId="47"/>
        <pc:sldMkLst>
          <pc:docMk/>
          <pc:sldMk cId="4055079983" sldId="263"/>
        </pc:sldMkLst>
      </pc:sldChg>
      <pc:sldChg chg="del">
        <pc:chgData name="Isaac Braun" userId="b46ec0ac-4f9c-4fbc-a46d-dc8df9319de7" providerId="ADAL" clId="{B91F8B59-6658-4908-9668-9E1A118ECF83}" dt="2021-11-16T04:44:06.188" v="8" actId="47"/>
        <pc:sldMkLst>
          <pc:docMk/>
          <pc:sldMk cId="2619301236" sldId="264"/>
        </pc:sldMkLst>
      </pc:sldChg>
      <pc:sldChg chg="addSp delSp modSp mod">
        <pc:chgData name="Isaac Braun" userId="b46ec0ac-4f9c-4fbc-a46d-dc8df9319de7" providerId="ADAL" clId="{B91F8B59-6658-4908-9668-9E1A118ECF83}" dt="2021-12-14T03:16:53.185" v="3676" actId="20577"/>
        <pc:sldMkLst>
          <pc:docMk/>
          <pc:sldMk cId="744379741" sldId="265"/>
        </pc:sldMkLst>
        <pc:spChg chg="mod">
          <ac:chgData name="Isaac Braun" userId="b46ec0ac-4f9c-4fbc-a46d-dc8df9319de7" providerId="ADAL" clId="{B91F8B59-6658-4908-9668-9E1A118ECF83}" dt="2021-12-07T02:47:36.535" v="3580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Isaac Braun" userId="b46ec0ac-4f9c-4fbc-a46d-dc8df9319de7" providerId="ADAL" clId="{B91F8B59-6658-4908-9668-9E1A118ECF83}" dt="2021-12-14T03:16:53.185" v="3676" actId="20577"/>
          <ac:spMkLst>
            <pc:docMk/>
            <pc:sldMk cId="744379741" sldId="265"/>
            <ac:spMk id="3" creationId="{45FD0450-A909-4CD9-8912-96A19ACEB7CB}"/>
          </ac:spMkLst>
        </pc:spChg>
        <pc:spChg chg="mod">
          <ac:chgData name="Isaac Braun" userId="b46ec0ac-4f9c-4fbc-a46d-dc8df9319de7" providerId="ADAL" clId="{B91F8B59-6658-4908-9668-9E1A118ECF83}" dt="2021-11-16T16:42:40.480" v="3077" actId="20577"/>
          <ac:spMkLst>
            <pc:docMk/>
            <pc:sldMk cId="744379741" sldId="265"/>
            <ac:spMk id="4" creationId="{DA53D834-F1E2-4848-8093-D412A7B081AF}"/>
          </ac:spMkLst>
        </pc:spChg>
        <pc:spChg chg="mod">
          <ac:chgData name="Isaac Braun" userId="b46ec0ac-4f9c-4fbc-a46d-dc8df9319de7" providerId="ADAL" clId="{B91F8B59-6658-4908-9668-9E1A118ECF83}" dt="2021-11-16T16:42:45.336" v="3082" actId="20577"/>
          <ac:spMkLst>
            <pc:docMk/>
            <pc:sldMk cId="744379741" sldId="265"/>
            <ac:spMk id="5" creationId="{3555A49C-96F4-440D-B89E-A0AE94F70108}"/>
          </ac:spMkLst>
        </pc:spChg>
        <pc:spChg chg="add del mod">
          <ac:chgData name="Isaac Braun" userId="b46ec0ac-4f9c-4fbc-a46d-dc8df9319de7" providerId="ADAL" clId="{B91F8B59-6658-4908-9668-9E1A118ECF83}" dt="2021-11-16T06:20:43.924" v="1183"/>
          <ac:spMkLst>
            <pc:docMk/>
            <pc:sldMk cId="744379741" sldId="265"/>
            <ac:spMk id="7" creationId="{DE412AF7-4482-47BC-831D-8A30F4C45949}"/>
          </ac:spMkLst>
        </pc:spChg>
      </pc:sldChg>
      <pc:sldChg chg="modSp mod">
        <pc:chgData name="Isaac Braun" userId="b46ec0ac-4f9c-4fbc-a46d-dc8df9319de7" providerId="ADAL" clId="{B91F8B59-6658-4908-9668-9E1A118ECF83}" dt="2021-11-16T16:49:07.005" v="3568" actId="20577"/>
        <pc:sldMkLst>
          <pc:docMk/>
          <pc:sldMk cId="1742861620" sldId="266"/>
        </pc:sldMkLst>
        <pc:spChg chg="mod">
          <ac:chgData name="Isaac Braun" userId="b46ec0ac-4f9c-4fbc-a46d-dc8df9319de7" providerId="ADAL" clId="{B91F8B59-6658-4908-9668-9E1A118ECF83}" dt="2021-11-16T16:46:50.616" v="3295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Isaac Braun" userId="b46ec0ac-4f9c-4fbc-a46d-dc8df9319de7" providerId="ADAL" clId="{B91F8B59-6658-4908-9668-9E1A118ECF83}" dt="2021-11-16T16:48:57.437" v="3555" actId="27636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Isaac Braun" userId="b46ec0ac-4f9c-4fbc-a46d-dc8df9319de7" providerId="ADAL" clId="{B91F8B59-6658-4908-9668-9E1A118ECF83}" dt="2021-11-16T16:49:07.005" v="3568" actId="20577"/>
          <ac:spMkLst>
            <pc:docMk/>
            <pc:sldMk cId="1742861620" sldId="266"/>
            <ac:spMk id="4" creationId="{00560550-EE65-43CE-B899-F421E74287A1}"/>
          </ac:spMkLst>
        </pc:spChg>
        <pc:spChg chg="mod">
          <ac:chgData name="Isaac Braun" userId="b46ec0ac-4f9c-4fbc-a46d-dc8df9319de7" providerId="ADAL" clId="{B91F8B59-6658-4908-9668-9E1A118ECF83}" dt="2021-11-16T16:49:04.944" v="3564" actId="20577"/>
          <ac:spMkLst>
            <pc:docMk/>
            <pc:sldMk cId="1742861620" sldId="266"/>
            <ac:spMk id="5" creationId="{4135E32A-1A8C-43D2-9C6E-12887B4DEDFB}"/>
          </ac:spMkLst>
        </pc:spChg>
      </pc:sldChg>
      <pc:sldChg chg="del">
        <pc:chgData name="Isaac Braun" userId="b46ec0ac-4f9c-4fbc-a46d-dc8df9319de7" providerId="ADAL" clId="{B91F8B59-6658-4908-9668-9E1A118ECF83}" dt="2021-11-16T04:43:53.582" v="7" actId="47"/>
        <pc:sldMkLst>
          <pc:docMk/>
          <pc:sldMk cId="2303579910" sldId="268"/>
        </pc:sldMkLst>
      </pc:sldChg>
      <pc:sldChg chg="addSp delSp modSp mod ord">
        <pc:chgData name="Isaac Braun" userId="b46ec0ac-4f9c-4fbc-a46d-dc8df9319de7" providerId="ADAL" clId="{B91F8B59-6658-4908-9668-9E1A118ECF83}" dt="2021-12-07T02:45:03.629" v="3575" actId="255"/>
        <pc:sldMkLst>
          <pc:docMk/>
          <pc:sldMk cId="2499682613" sldId="269"/>
        </pc:sldMkLst>
        <pc:spChg chg="add del mod">
          <ac:chgData name="Isaac Braun" userId="b46ec0ac-4f9c-4fbc-a46d-dc8df9319de7" providerId="ADAL" clId="{B91F8B59-6658-4908-9668-9E1A118ECF83}" dt="2021-11-16T06:17:03.968" v="1080"/>
          <ac:spMkLst>
            <pc:docMk/>
            <pc:sldMk cId="2499682613" sldId="269"/>
            <ac:spMk id="2" creationId="{CA483D0F-88D0-4605-AAE5-B8FFD38C187C}"/>
          </ac:spMkLst>
        </pc:spChg>
        <pc:spChg chg="mod">
          <ac:chgData name="Isaac Braun" userId="b46ec0ac-4f9c-4fbc-a46d-dc8df9319de7" providerId="ADAL" clId="{B91F8B59-6658-4908-9668-9E1A118ECF83}" dt="2021-11-16T06:30:03.116" v="1435" actId="113"/>
          <ac:spMkLst>
            <pc:docMk/>
            <pc:sldMk cId="2499682613" sldId="269"/>
            <ac:spMk id="3" creationId="{3E5FEE2D-79E5-4C1D-8BF7-EE619CA7039A}"/>
          </ac:spMkLst>
        </pc:spChg>
        <pc:spChg chg="add del mod">
          <ac:chgData name="Isaac Braun" userId="b46ec0ac-4f9c-4fbc-a46d-dc8df9319de7" providerId="ADAL" clId="{B91F8B59-6658-4908-9668-9E1A118ECF83}" dt="2021-11-16T06:19:57.089" v="1171" actId="478"/>
          <ac:spMkLst>
            <pc:docMk/>
            <pc:sldMk cId="2499682613" sldId="269"/>
            <ac:spMk id="5" creationId="{BB137FC9-14E7-48CF-9A62-FDB565C1A899}"/>
          </ac:spMkLst>
        </pc:spChg>
        <pc:spChg chg="mod">
          <ac:chgData name="Isaac Braun" userId="b46ec0ac-4f9c-4fbc-a46d-dc8df9319de7" providerId="ADAL" clId="{B91F8B59-6658-4908-9668-9E1A118ECF83}" dt="2021-11-16T06:01:24.152" v="518" actId="20577"/>
          <ac:spMkLst>
            <pc:docMk/>
            <pc:sldMk cId="2499682613" sldId="269"/>
            <ac:spMk id="7" creationId="{E7F1AE66-47AA-4110-86B9-0626D4953989}"/>
          </ac:spMkLst>
        </pc:spChg>
        <pc:spChg chg="mod">
          <ac:chgData name="Isaac Braun" userId="b46ec0ac-4f9c-4fbc-a46d-dc8df9319de7" providerId="ADAL" clId="{B91F8B59-6658-4908-9668-9E1A118ECF83}" dt="2021-11-16T06:01:26.945" v="523" actId="20577"/>
          <ac:spMkLst>
            <pc:docMk/>
            <pc:sldMk cId="2499682613" sldId="269"/>
            <ac:spMk id="8" creationId="{8BA5A93F-DCAE-40B8-8E94-3239A1A6A21A}"/>
          </ac:spMkLst>
        </pc:spChg>
        <pc:graphicFrameChg chg="mod modGraphic">
          <ac:chgData name="Isaac Braun" userId="b46ec0ac-4f9c-4fbc-a46d-dc8df9319de7" providerId="ADAL" clId="{B91F8B59-6658-4908-9668-9E1A118ECF83}" dt="2021-12-07T02:45:03.629" v="3575" actId="255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del mod modCrop">
          <ac:chgData name="Isaac Braun" userId="b46ec0ac-4f9c-4fbc-a46d-dc8df9319de7" providerId="ADAL" clId="{B91F8B59-6658-4908-9668-9E1A118ECF83}" dt="2021-11-16T06:19:55.589" v="1169" actId="478"/>
          <ac:picMkLst>
            <pc:docMk/>
            <pc:sldMk cId="2499682613" sldId="269"/>
            <ac:picMk id="10" creationId="{D2533C47-4731-4354-877C-15CD2EEBB23F}"/>
          </ac:picMkLst>
        </pc:picChg>
      </pc:sldChg>
      <pc:sldChg chg="addSp delSp modSp new mod">
        <pc:chgData name="Isaac Braun" userId="b46ec0ac-4f9c-4fbc-a46d-dc8df9319de7" providerId="ADAL" clId="{B91F8B59-6658-4908-9668-9E1A118ECF83}" dt="2021-12-14T03:25:20.470" v="3814" actId="692"/>
        <pc:sldMkLst>
          <pc:docMk/>
          <pc:sldMk cId="934448990" sldId="270"/>
        </pc:sldMkLst>
        <pc:spChg chg="del">
          <ac:chgData name="Isaac Braun" userId="b46ec0ac-4f9c-4fbc-a46d-dc8df9319de7" providerId="ADAL" clId="{B91F8B59-6658-4908-9668-9E1A118ECF83}" dt="2021-12-14T03:15:00.185" v="3610" actId="478"/>
          <ac:spMkLst>
            <pc:docMk/>
            <pc:sldMk cId="934448990" sldId="270"/>
            <ac:spMk id="2" creationId="{243FB06D-5CFD-4A04-97CC-AD679D655E6A}"/>
          </ac:spMkLst>
        </pc:spChg>
        <pc:spChg chg="del">
          <ac:chgData name="Isaac Braun" userId="b46ec0ac-4f9c-4fbc-a46d-dc8df9319de7" providerId="ADAL" clId="{B91F8B59-6658-4908-9668-9E1A118ECF83}" dt="2021-12-14T03:14:54.174" v="3606" actId="478"/>
          <ac:spMkLst>
            <pc:docMk/>
            <pc:sldMk cId="934448990" sldId="270"/>
            <ac:spMk id="3" creationId="{00F55E9F-34CB-44B4-B370-89CAB763FBE6}"/>
          </ac:spMkLst>
        </pc:spChg>
        <pc:spChg chg="del">
          <ac:chgData name="Isaac Braun" userId="b46ec0ac-4f9c-4fbc-a46d-dc8df9319de7" providerId="ADAL" clId="{B91F8B59-6658-4908-9668-9E1A118ECF83}" dt="2021-12-14T03:14:59.161" v="3609" actId="478"/>
          <ac:spMkLst>
            <pc:docMk/>
            <pc:sldMk cId="934448990" sldId="270"/>
            <ac:spMk id="4" creationId="{FFE8315B-B2DD-4AED-97B6-B992DCC15BD0}"/>
          </ac:spMkLst>
        </pc:spChg>
        <pc:spChg chg="del">
          <ac:chgData name="Isaac Braun" userId="b46ec0ac-4f9c-4fbc-a46d-dc8df9319de7" providerId="ADAL" clId="{B91F8B59-6658-4908-9668-9E1A118ECF83}" dt="2021-12-14T03:14:55.711" v="3607" actId="478"/>
          <ac:spMkLst>
            <pc:docMk/>
            <pc:sldMk cId="934448990" sldId="270"/>
            <ac:spMk id="5" creationId="{C1A7E814-E497-44F9-B059-B09EA21419E7}"/>
          </ac:spMkLst>
        </pc:spChg>
        <pc:spChg chg="del">
          <ac:chgData name="Isaac Braun" userId="b46ec0ac-4f9c-4fbc-a46d-dc8df9319de7" providerId="ADAL" clId="{B91F8B59-6658-4908-9668-9E1A118ECF83}" dt="2021-12-14T03:14:56.535" v="3608" actId="478"/>
          <ac:spMkLst>
            <pc:docMk/>
            <pc:sldMk cId="934448990" sldId="270"/>
            <ac:spMk id="6" creationId="{D57BEB4B-2CAF-4021-87A1-48D89686CCBA}"/>
          </ac:spMkLst>
        </pc:spChg>
        <pc:spChg chg="del">
          <ac:chgData name="Isaac Braun" userId="b46ec0ac-4f9c-4fbc-a46d-dc8df9319de7" providerId="ADAL" clId="{B91F8B59-6658-4908-9668-9E1A118ECF83}" dt="2021-12-14T03:15:01.209" v="3611" actId="478"/>
          <ac:spMkLst>
            <pc:docMk/>
            <pc:sldMk cId="934448990" sldId="270"/>
            <ac:spMk id="7" creationId="{5F2C9BAC-F749-4652-A21C-7C86600D26E7}"/>
          </ac:spMkLst>
        </pc:spChg>
        <pc:spChg chg="del">
          <ac:chgData name="Isaac Braun" userId="b46ec0ac-4f9c-4fbc-a46d-dc8df9319de7" providerId="ADAL" clId="{B91F8B59-6658-4908-9668-9E1A118ECF83}" dt="2021-12-14T03:15:02.154" v="3612" actId="478"/>
          <ac:spMkLst>
            <pc:docMk/>
            <pc:sldMk cId="934448990" sldId="270"/>
            <ac:spMk id="8" creationId="{DD108E5B-660A-41AE-8879-0EA0E3FDEFCC}"/>
          </ac:spMkLst>
        </pc:spChg>
        <pc:spChg chg="mod">
          <ac:chgData name="Isaac Braun" userId="b46ec0ac-4f9c-4fbc-a46d-dc8df9319de7" providerId="ADAL" clId="{B91F8B59-6658-4908-9668-9E1A118ECF83}" dt="2021-12-14T03:15:21.432" v="3625" actId="20577"/>
          <ac:spMkLst>
            <pc:docMk/>
            <pc:sldMk cId="934448990" sldId="270"/>
            <ac:spMk id="9" creationId="{363C2605-A789-462A-BCDC-3B753DB493C6}"/>
          </ac:spMkLst>
        </pc:spChg>
        <pc:spChg chg="mod">
          <ac:chgData name="Isaac Braun" userId="b46ec0ac-4f9c-4fbc-a46d-dc8df9319de7" providerId="ADAL" clId="{B91F8B59-6658-4908-9668-9E1A118ECF83}" dt="2021-12-14T03:15:11.348" v="3621" actId="114"/>
          <ac:spMkLst>
            <pc:docMk/>
            <pc:sldMk cId="934448990" sldId="270"/>
            <ac:spMk id="10" creationId="{2538D42B-FECA-43B4-80A6-E1A529CCCE89}"/>
          </ac:spMkLst>
        </pc:spChg>
        <pc:spChg chg="add mod">
          <ac:chgData name="Isaac Braun" userId="b46ec0ac-4f9c-4fbc-a46d-dc8df9319de7" providerId="ADAL" clId="{B91F8B59-6658-4908-9668-9E1A118ECF83}" dt="2021-12-14T03:24:24.362" v="3796" actId="20577"/>
          <ac:spMkLst>
            <pc:docMk/>
            <pc:sldMk cId="934448990" sldId="270"/>
            <ac:spMk id="27" creationId="{F056EAAF-8ACD-42F2-B724-C86F8748D184}"/>
          </ac:spMkLst>
        </pc:spChg>
        <pc:spChg chg="add mod">
          <ac:chgData name="Isaac Braun" userId="b46ec0ac-4f9c-4fbc-a46d-dc8df9319de7" providerId="ADAL" clId="{B91F8B59-6658-4908-9668-9E1A118ECF83}" dt="2021-12-14T03:24:29.461" v="3800" actId="20577"/>
          <ac:spMkLst>
            <pc:docMk/>
            <pc:sldMk cId="934448990" sldId="270"/>
            <ac:spMk id="28" creationId="{4E807FAC-B0CB-4522-95AC-EB1C0A43D8E8}"/>
          </ac:spMkLst>
        </pc:spChg>
        <pc:picChg chg="add mod">
          <ac:chgData name="Isaac Braun" userId="b46ec0ac-4f9c-4fbc-a46d-dc8df9319de7" providerId="ADAL" clId="{B91F8B59-6658-4908-9668-9E1A118ECF83}" dt="2021-12-14T03:17:42.208" v="3681" actId="1076"/>
          <ac:picMkLst>
            <pc:docMk/>
            <pc:sldMk cId="934448990" sldId="270"/>
            <ac:picMk id="13" creationId="{E50C0BF4-B716-429D-AC3D-2A8509FE5668}"/>
          </ac:picMkLst>
        </pc:picChg>
        <pc:picChg chg="add mod">
          <ac:chgData name="Isaac Braun" userId="b46ec0ac-4f9c-4fbc-a46d-dc8df9319de7" providerId="ADAL" clId="{B91F8B59-6658-4908-9668-9E1A118ECF83}" dt="2021-12-14T03:17:40.441" v="3680" actId="1076"/>
          <ac:picMkLst>
            <pc:docMk/>
            <pc:sldMk cId="934448990" sldId="270"/>
            <ac:picMk id="15" creationId="{F250B1F9-32C3-48EC-A721-4DB6100E9D95}"/>
          </ac:picMkLst>
        </pc:picChg>
        <pc:cxnChg chg="add del">
          <ac:chgData name="Isaac Braun" userId="b46ec0ac-4f9c-4fbc-a46d-dc8df9319de7" providerId="ADAL" clId="{B91F8B59-6658-4908-9668-9E1A118ECF83}" dt="2021-12-14T03:18:05.504" v="3683" actId="11529"/>
          <ac:cxnSpMkLst>
            <pc:docMk/>
            <pc:sldMk cId="934448990" sldId="270"/>
            <ac:cxnSpMk id="17" creationId="{5DEE0CFA-E3B7-44DA-9365-E6905DD7432B}"/>
          </ac:cxnSpMkLst>
        </pc:cxnChg>
        <pc:cxnChg chg="add del">
          <ac:chgData name="Isaac Braun" userId="b46ec0ac-4f9c-4fbc-a46d-dc8df9319de7" providerId="ADAL" clId="{B91F8B59-6658-4908-9668-9E1A118ECF83}" dt="2021-12-14T03:18:16.431" v="3685" actId="11529"/>
          <ac:cxnSpMkLst>
            <pc:docMk/>
            <pc:sldMk cId="934448990" sldId="270"/>
            <ac:cxnSpMk id="19" creationId="{66C29DCD-B0AA-4E4A-875A-D0D708B15B38}"/>
          </ac:cxnSpMkLst>
        </pc:cxnChg>
        <pc:cxnChg chg="add del mod">
          <ac:chgData name="Isaac Braun" userId="b46ec0ac-4f9c-4fbc-a46d-dc8df9319de7" providerId="ADAL" clId="{B91F8B59-6658-4908-9668-9E1A118ECF83}" dt="2021-12-14T03:18:59.479" v="3692" actId="478"/>
          <ac:cxnSpMkLst>
            <pc:docMk/>
            <pc:sldMk cId="934448990" sldId="270"/>
            <ac:cxnSpMk id="21" creationId="{BABC6221-0D2E-4031-A2C7-54E0E3BD5E2F}"/>
          </ac:cxnSpMkLst>
        </pc:cxnChg>
        <pc:cxnChg chg="add mod">
          <ac:chgData name="Isaac Braun" userId="b46ec0ac-4f9c-4fbc-a46d-dc8df9319de7" providerId="ADAL" clId="{B91F8B59-6658-4908-9668-9E1A118ECF83}" dt="2021-12-14T03:25:03.434" v="3808" actId="692"/>
          <ac:cxnSpMkLst>
            <pc:docMk/>
            <pc:sldMk cId="934448990" sldId="270"/>
            <ac:cxnSpMk id="23" creationId="{BD6CA598-1E34-438F-AF62-8E02D47F89FE}"/>
          </ac:cxnSpMkLst>
        </pc:cxnChg>
        <pc:cxnChg chg="add del mod">
          <ac:chgData name="Isaac Braun" userId="b46ec0ac-4f9c-4fbc-a46d-dc8df9319de7" providerId="ADAL" clId="{B91F8B59-6658-4908-9668-9E1A118ECF83}" dt="2021-12-14T03:19:22.469" v="3699"/>
          <ac:cxnSpMkLst>
            <pc:docMk/>
            <pc:sldMk cId="934448990" sldId="270"/>
            <ac:cxnSpMk id="24" creationId="{E62CE5B8-AF87-4B50-9F70-097AFD430BBF}"/>
          </ac:cxnSpMkLst>
        </pc:cxnChg>
        <pc:cxnChg chg="add mod">
          <ac:chgData name="Isaac Braun" userId="b46ec0ac-4f9c-4fbc-a46d-dc8df9319de7" providerId="ADAL" clId="{B91F8B59-6658-4908-9668-9E1A118ECF83}" dt="2021-12-14T03:25:20.470" v="3814" actId="692"/>
          <ac:cxnSpMkLst>
            <pc:docMk/>
            <pc:sldMk cId="934448990" sldId="270"/>
            <ac:cxnSpMk id="25" creationId="{E9823FA1-F729-4ECE-9B2E-099AAAB3FAAF}"/>
          </ac:cxnSpMkLst>
        </pc:cxnChg>
      </pc:sldChg>
      <pc:sldChg chg="modSp mod">
        <pc:chgData name="Isaac Braun" userId="b46ec0ac-4f9c-4fbc-a46d-dc8df9319de7" providerId="ADAL" clId="{B91F8B59-6658-4908-9668-9E1A118ECF83}" dt="2021-11-16T16:46:06.557" v="3282" actId="255"/>
        <pc:sldMkLst>
          <pc:docMk/>
          <pc:sldMk cId="2896385493" sldId="270"/>
        </pc:sldMkLst>
        <pc:spChg chg="mod">
          <ac:chgData name="Isaac Braun" userId="b46ec0ac-4f9c-4fbc-a46d-dc8df9319de7" providerId="ADAL" clId="{B91F8B59-6658-4908-9668-9E1A118ECF83}" dt="2021-11-16T16:41:49.669" v="2972" actId="113"/>
          <ac:spMkLst>
            <pc:docMk/>
            <pc:sldMk cId="2896385493" sldId="270"/>
            <ac:spMk id="3" creationId="{77762301-F83A-4BEA-9D11-E6C99FB574A8}"/>
          </ac:spMkLst>
        </pc:spChg>
        <pc:graphicFrameChg chg="mod">
          <ac:chgData name="Isaac Braun" userId="b46ec0ac-4f9c-4fbc-a46d-dc8df9319de7" providerId="ADAL" clId="{B91F8B59-6658-4908-9668-9E1A118ECF83}" dt="2021-11-16T16:46:06.557" v="3282" actId="255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new del">
        <pc:chgData name="Isaac Braun" userId="b46ec0ac-4f9c-4fbc-a46d-dc8df9319de7" providerId="ADAL" clId="{B91F8B59-6658-4908-9668-9E1A118ECF83}" dt="2021-12-14T03:14:38.476" v="3604" actId="47"/>
        <pc:sldMkLst>
          <pc:docMk/>
          <pc:sldMk cId="3577331425" sldId="270"/>
        </pc:sldMkLst>
      </pc:sldChg>
      <pc:sldChg chg="del">
        <pc:chgData name="Isaac Braun" userId="b46ec0ac-4f9c-4fbc-a46d-dc8df9319de7" providerId="ADAL" clId="{B91F8B59-6658-4908-9668-9E1A118ECF83}" dt="2021-11-16T16:35:04.039" v="2374" actId="47"/>
        <pc:sldMkLst>
          <pc:docMk/>
          <pc:sldMk cId="1969787568" sldId="271"/>
        </pc:sldMkLst>
      </pc:sldChg>
      <pc:sldChg chg="addSp delSp modSp add del mod">
        <pc:chgData name="Isaac Braun" userId="b46ec0ac-4f9c-4fbc-a46d-dc8df9319de7" providerId="ADAL" clId="{B91F8B59-6658-4908-9668-9E1A118ECF83}" dt="2021-11-16T06:19:23.600" v="1158" actId="2890"/>
        <pc:sldMkLst>
          <pc:docMk/>
          <pc:sldMk cId="1136572784" sldId="272"/>
        </pc:sldMkLst>
        <pc:spChg chg="add del">
          <ac:chgData name="Isaac Braun" userId="b46ec0ac-4f9c-4fbc-a46d-dc8df9319de7" providerId="ADAL" clId="{B91F8B59-6658-4908-9668-9E1A118ECF83}" dt="2021-11-16T06:19:23.278" v="1157" actId="478"/>
          <ac:spMkLst>
            <pc:docMk/>
            <pc:sldMk cId="1136572784" sldId="272"/>
            <ac:spMk id="2" creationId="{D94A2CD4-732A-43E4-BCB9-CBA2055E0AC6}"/>
          </ac:spMkLst>
        </pc:spChg>
        <pc:spChg chg="add del">
          <ac:chgData name="Isaac Braun" userId="b46ec0ac-4f9c-4fbc-a46d-dc8df9319de7" providerId="ADAL" clId="{B91F8B59-6658-4908-9668-9E1A118ECF83}" dt="2021-11-16T06:19:23.022" v="1156" actId="478"/>
          <ac:spMkLst>
            <pc:docMk/>
            <pc:sldMk cId="1136572784" sldId="272"/>
            <ac:spMk id="3" creationId="{45FD0450-A909-4CD9-8912-96A19ACEB7CB}"/>
          </ac:spMkLst>
        </pc:spChg>
        <pc:spChg chg="add del mod">
          <ac:chgData name="Isaac Braun" userId="b46ec0ac-4f9c-4fbc-a46d-dc8df9319de7" providerId="ADAL" clId="{B91F8B59-6658-4908-9668-9E1A118ECF83}" dt="2021-11-16T06:19:23.278" v="1157" actId="478"/>
          <ac:spMkLst>
            <pc:docMk/>
            <pc:sldMk cId="1136572784" sldId="272"/>
            <ac:spMk id="8" creationId="{8CDF6162-8BCB-405E-B146-F086DAF1CAC7}"/>
          </ac:spMkLst>
        </pc:spChg>
        <pc:spChg chg="add del mod">
          <ac:chgData name="Isaac Braun" userId="b46ec0ac-4f9c-4fbc-a46d-dc8df9319de7" providerId="ADAL" clId="{B91F8B59-6658-4908-9668-9E1A118ECF83}" dt="2021-11-16T06:19:23.022" v="1156" actId="478"/>
          <ac:spMkLst>
            <pc:docMk/>
            <pc:sldMk cId="1136572784" sldId="272"/>
            <ac:spMk id="10" creationId="{97C27D19-01A8-4E06-9511-2A131F5302AB}"/>
          </ac:spMkLst>
        </pc:spChg>
        <pc:spChg chg="add del mod">
          <ac:chgData name="Isaac Braun" userId="b46ec0ac-4f9c-4fbc-a46d-dc8df9319de7" providerId="ADAL" clId="{B91F8B59-6658-4908-9668-9E1A118ECF83}" dt="2021-11-16T06:19:21.556" v="1153"/>
          <ac:spMkLst>
            <pc:docMk/>
            <pc:sldMk cId="1136572784" sldId="272"/>
            <ac:spMk id="12" creationId="{697F0671-E4AA-4782-A6CF-07E844856BE1}"/>
          </ac:spMkLst>
        </pc:spChg>
        <pc:picChg chg="add del mod">
          <ac:chgData name="Isaac Braun" userId="b46ec0ac-4f9c-4fbc-a46d-dc8df9319de7" providerId="ADAL" clId="{B91F8B59-6658-4908-9668-9E1A118ECF83}" dt="2021-11-16T06:19:21.556" v="1153"/>
          <ac:picMkLst>
            <pc:docMk/>
            <pc:sldMk cId="1136572784" sldId="272"/>
            <ac:picMk id="11" creationId="{E0CCE8F3-727A-4C7C-B890-688167C29FC8}"/>
          </ac:picMkLst>
        </pc:picChg>
      </pc:sldChg>
      <pc:sldChg chg="addSp delSp modSp add del mod">
        <pc:chgData name="Isaac Braun" userId="b46ec0ac-4f9c-4fbc-a46d-dc8df9319de7" providerId="ADAL" clId="{B91F8B59-6658-4908-9668-9E1A118ECF83}" dt="2021-11-16T06:19:49.436" v="1168" actId="47"/>
        <pc:sldMkLst>
          <pc:docMk/>
          <pc:sldMk cId="2614372869" sldId="272"/>
        </pc:sldMkLst>
        <pc:spChg chg="del">
          <ac:chgData name="Isaac Braun" userId="b46ec0ac-4f9c-4fbc-a46d-dc8df9319de7" providerId="ADAL" clId="{B91F8B59-6658-4908-9668-9E1A118ECF83}" dt="2021-11-16T06:19:42.437" v="1163" actId="478"/>
          <ac:spMkLst>
            <pc:docMk/>
            <pc:sldMk cId="2614372869" sldId="272"/>
            <ac:spMk id="2" creationId="{D94A2CD4-732A-43E4-BCB9-CBA2055E0AC6}"/>
          </ac:spMkLst>
        </pc:spChg>
        <pc:spChg chg="del">
          <ac:chgData name="Isaac Braun" userId="b46ec0ac-4f9c-4fbc-a46d-dc8df9319de7" providerId="ADAL" clId="{B91F8B59-6658-4908-9668-9E1A118ECF83}" dt="2021-11-16T06:19:44.416" v="1165" actId="478"/>
          <ac:spMkLst>
            <pc:docMk/>
            <pc:sldMk cId="2614372869" sldId="272"/>
            <ac:spMk id="3" creationId="{45FD0450-A909-4CD9-8912-96A19ACEB7CB}"/>
          </ac:spMkLst>
        </pc:spChg>
        <pc:spChg chg="add del mod">
          <ac:chgData name="Isaac Braun" userId="b46ec0ac-4f9c-4fbc-a46d-dc8df9319de7" providerId="ADAL" clId="{B91F8B59-6658-4908-9668-9E1A118ECF83}" dt="2021-11-16T06:19:43.078" v="1164" actId="478"/>
          <ac:spMkLst>
            <pc:docMk/>
            <pc:sldMk cId="2614372869" sldId="272"/>
            <ac:spMk id="8" creationId="{26E98EFF-D20D-407D-B13E-D27D432C943A}"/>
          </ac:spMkLst>
        </pc:spChg>
        <pc:spChg chg="add del mod">
          <ac:chgData name="Isaac Braun" userId="b46ec0ac-4f9c-4fbc-a46d-dc8df9319de7" providerId="ADAL" clId="{B91F8B59-6658-4908-9668-9E1A118ECF83}" dt="2021-11-16T06:19:46.251" v="1166" actId="478"/>
          <ac:spMkLst>
            <pc:docMk/>
            <pc:sldMk cId="2614372869" sldId="272"/>
            <ac:spMk id="10" creationId="{F0F3E8FC-B844-4417-B5B6-57070106DAA3}"/>
          </ac:spMkLst>
        </pc:spChg>
      </pc:sldChg>
      <pc:sldChg chg="addSp modSp add del mod ord">
        <pc:chgData name="Isaac Braun" userId="b46ec0ac-4f9c-4fbc-a46d-dc8df9319de7" providerId="ADAL" clId="{B91F8B59-6658-4908-9668-9E1A118ECF83}" dt="2021-11-16T06:29:03.427" v="1399" actId="47"/>
        <pc:sldMkLst>
          <pc:docMk/>
          <pc:sldMk cId="1665786651" sldId="273"/>
        </pc:sldMkLst>
        <pc:spChg chg="mod">
          <ac:chgData name="Isaac Braun" userId="b46ec0ac-4f9c-4fbc-a46d-dc8df9319de7" providerId="ADAL" clId="{B91F8B59-6658-4908-9668-9E1A118ECF83}" dt="2021-11-16T06:23:55.488" v="1235" actId="20577"/>
          <ac:spMkLst>
            <pc:docMk/>
            <pc:sldMk cId="1665786651" sldId="273"/>
            <ac:spMk id="4" creationId="{DA53D834-F1E2-4848-8093-D412A7B081AF}"/>
          </ac:spMkLst>
        </pc:spChg>
        <pc:spChg chg="mod">
          <ac:chgData name="Isaac Braun" userId="b46ec0ac-4f9c-4fbc-a46d-dc8df9319de7" providerId="ADAL" clId="{B91F8B59-6658-4908-9668-9E1A118ECF83}" dt="2021-11-16T06:23:59.077" v="1240" actId="20577"/>
          <ac:spMkLst>
            <pc:docMk/>
            <pc:sldMk cId="1665786651" sldId="273"/>
            <ac:spMk id="5" creationId="{3555A49C-96F4-440D-B89E-A0AE94F70108}"/>
          </ac:spMkLst>
        </pc:spChg>
        <pc:spChg chg="add mod">
          <ac:chgData name="Isaac Braun" userId="b46ec0ac-4f9c-4fbc-a46d-dc8df9319de7" providerId="ADAL" clId="{B91F8B59-6658-4908-9668-9E1A118ECF83}" dt="2021-11-16T06:21:44.699" v="1218" actId="1076"/>
          <ac:spMkLst>
            <pc:docMk/>
            <pc:sldMk cId="1665786651" sldId="273"/>
            <ac:spMk id="7" creationId="{5DCFD490-AFB3-4A62-8DD2-6B1F2DFF515F}"/>
          </ac:spMkLst>
        </pc:spChg>
        <pc:spChg chg="add mod">
          <ac:chgData name="Isaac Braun" userId="b46ec0ac-4f9c-4fbc-a46d-dc8df9319de7" providerId="ADAL" clId="{B91F8B59-6658-4908-9668-9E1A118ECF83}" dt="2021-11-16T06:22:05.064" v="1221" actId="255"/>
          <ac:spMkLst>
            <pc:docMk/>
            <pc:sldMk cId="1665786651" sldId="273"/>
            <ac:spMk id="8" creationId="{125FD4A9-DD86-4C5F-95E9-DA07FA12FDB4}"/>
          </ac:spMkLst>
        </pc:spChg>
        <pc:spChg chg="mod">
          <ac:chgData name="Isaac Braun" userId="b46ec0ac-4f9c-4fbc-a46d-dc8df9319de7" providerId="ADAL" clId="{B91F8B59-6658-4908-9668-9E1A118ECF83}" dt="2021-11-16T06:20:28.642" v="1179" actId="1076"/>
          <ac:spMkLst>
            <pc:docMk/>
            <pc:sldMk cId="1665786651" sldId="273"/>
            <ac:spMk id="12" creationId="{697F0671-E4AA-4782-A6CF-07E844856BE1}"/>
          </ac:spMkLst>
        </pc:spChg>
        <pc:picChg chg="mod">
          <ac:chgData name="Isaac Braun" userId="b46ec0ac-4f9c-4fbc-a46d-dc8df9319de7" providerId="ADAL" clId="{B91F8B59-6658-4908-9668-9E1A118ECF83}" dt="2021-11-16T06:22:28.935" v="1226" actId="14100"/>
          <ac:picMkLst>
            <pc:docMk/>
            <pc:sldMk cId="1665786651" sldId="273"/>
            <ac:picMk id="11" creationId="{E0CCE8F3-727A-4C7C-B890-688167C29FC8}"/>
          </ac:picMkLst>
        </pc:picChg>
      </pc:sldChg>
      <pc:sldChg chg="addSp delSp modSp add mod">
        <pc:chgData name="Isaac Braun" userId="b46ec0ac-4f9c-4fbc-a46d-dc8df9319de7" providerId="ADAL" clId="{B91F8B59-6658-4908-9668-9E1A118ECF83}" dt="2021-11-16T06:30:11.449" v="1437" actId="113"/>
        <pc:sldMkLst>
          <pc:docMk/>
          <pc:sldMk cId="2235563556" sldId="274"/>
        </pc:sldMkLst>
        <pc:spChg chg="del mod">
          <ac:chgData name="Isaac Braun" userId="b46ec0ac-4f9c-4fbc-a46d-dc8df9319de7" providerId="ADAL" clId="{B91F8B59-6658-4908-9668-9E1A118ECF83}" dt="2021-11-16T06:26:34.252" v="1310" actId="478"/>
          <ac:spMkLst>
            <pc:docMk/>
            <pc:sldMk cId="2235563556" sldId="274"/>
            <ac:spMk id="2" creationId="{8BDF1EDE-5423-435C-B149-87AB1BC22B83}"/>
          </ac:spMkLst>
        </pc:spChg>
        <pc:spChg chg="mod">
          <ac:chgData name="Isaac Braun" userId="b46ec0ac-4f9c-4fbc-a46d-dc8df9319de7" providerId="ADAL" clId="{B91F8B59-6658-4908-9668-9E1A118ECF83}" dt="2021-11-16T06:26:49.937" v="1315" actId="2710"/>
          <ac:spMkLst>
            <pc:docMk/>
            <pc:sldMk cId="2235563556" sldId="274"/>
            <ac:spMk id="3" creationId="{AF64C29E-DF30-4DC6-AB95-2016F9A703B6}"/>
          </ac:spMkLst>
        </pc:spChg>
        <pc:spChg chg="mod">
          <ac:chgData name="Isaac Braun" userId="b46ec0ac-4f9c-4fbc-a46d-dc8df9319de7" providerId="ADAL" clId="{B91F8B59-6658-4908-9668-9E1A118ECF83}" dt="2021-11-16T06:29:20.238" v="1405" actId="20577"/>
          <ac:spMkLst>
            <pc:docMk/>
            <pc:sldMk cId="2235563556" sldId="274"/>
            <ac:spMk id="4" creationId="{A47C7382-18E7-4821-8C61-461D6BBE08FC}"/>
          </ac:spMkLst>
        </pc:spChg>
        <pc:spChg chg="mod">
          <ac:chgData name="Isaac Braun" userId="b46ec0ac-4f9c-4fbc-a46d-dc8df9319de7" providerId="ADAL" clId="{B91F8B59-6658-4908-9668-9E1A118ECF83}" dt="2021-11-16T06:29:33.750" v="1412" actId="114"/>
          <ac:spMkLst>
            <pc:docMk/>
            <pc:sldMk cId="2235563556" sldId="274"/>
            <ac:spMk id="5" creationId="{3990FA1B-5022-47AB-A0AE-8F5C5797997C}"/>
          </ac:spMkLst>
        </pc:spChg>
        <pc:spChg chg="add del mod">
          <ac:chgData name="Isaac Braun" userId="b46ec0ac-4f9c-4fbc-a46d-dc8df9319de7" providerId="ADAL" clId="{B91F8B59-6658-4908-9668-9E1A118ECF83}" dt="2021-11-16T06:25:40.234" v="1266" actId="22"/>
          <ac:spMkLst>
            <pc:docMk/>
            <pc:sldMk cId="2235563556" sldId="274"/>
            <ac:spMk id="8" creationId="{EED17FDE-76F2-48B0-9E78-414F8ABA560E}"/>
          </ac:spMkLst>
        </pc:spChg>
        <pc:spChg chg="add mod">
          <ac:chgData name="Isaac Braun" userId="b46ec0ac-4f9c-4fbc-a46d-dc8df9319de7" providerId="ADAL" clId="{B91F8B59-6658-4908-9668-9E1A118ECF83}" dt="2021-11-16T06:30:11.449" v="1437" actId="113"/>
          <ac:spMkLst>
            <pc:docMk/>
            <pc:sldMk cId="2235563556" sldId="274"/>
            <ac:spMk id="9" creationId="{A5C836CA-3610-4B40-BD40-C3CFF1CC14F4}"/>
          </ac:spMkLst>
        </pc:spChg>
        <pc:spChg chg="add del mod">
          <ac:chgData name="Isaac Braun" userId="b46ec0ac-4f9c-4fbc-a46d-dc8df9319de7" providerId="ADAL" clId="{B91F8B59-6658-4908-9668-9E1A118ECF83}" dt="2021-11-16T06:26:35.916" v="1311" actId="478"/>
          <ac:spMkLst>
            <pc:docMk/>
            <pc:sldMk cId="2235563556" sldId="274"/>
            <ac:spMk id="11" creationId="{CC4160AD-2A3D-4CF8-B455-06F93DD2CC48}"/>
          </ac:spMkLst>
        </pc:spChg>
      </pc:sldChg>
      <pc:sldMasterChg chg="modSldLayout">
        <pc:chgData name="Isaac Braun" userId="b46ec0ac-4f9c-4fbc-a46d-dc8df9319de7" providerId="ADAL" clId="{B91F8B59-6658-4908-9668-9E1A118ECF83}" dt="2021-12-14T03:14:06.909" v="3603" actId="1076"/>
        <pc:sldMasterMkLst>
          <pc:docMk/>
          <pc:sldMasterMk cId="2319061225" sldId="2147483648"/>
        </pc:sldMasterMkLst>
        <pc:sldLayoutChg chg="modSp mod">
          <pc:chgData name="Isaac Braun" userId="b46ec0ac-4f9c-4fbc-a46d-dc8df9319de7" providerId="ADAL" clId="{B91F8B59-6658-4908-9668-9E1A118ECF83}" dt="2021-12-14T03:14:06.909" v="3603" actId="1076"/>
          <pc:sldLayoutMkLst>
            <pc:docMk/>
            <pc:sldMasterMk cId="2319061225" sldId="2147483648"/>
            <pc:sldLayoutMk cId="3203065686" sldId="2147483654"/>
          </pc:sldLayoutMkLst>
          <pc:picChg chg="mod">
            <ac:chgData name="Isaac Braun" userId="b46ec0ac-4f9c-4fbc-a46d-dc8df9319de7" providerId="ADAL" clId="{B91F8B59-6658-4908-9668-9E1A118ECF83}" dt="2021-12-14T03:14:06.909" v="3603" actId="1076"/>
            <ac:picMkLst>
              <pc:docMk/>
              <pc:sldMasterMk cId="2319061225" sldId="2147483648"/>
              <pc:sldLayoutMk cId="3203065686" sldId="2147483654"/>
              <ac:picMk id="7" creationId="{AEE644D4-F9A4-4237-BD5C-4B97ABA9337E}"/>
            </ac:picMkLst>
          </pc:picChg>
        </pc:sldLayoutChg>
      </pc:sldMasterChg>
    </pc:docChg>
  </pc:docChgLst>
  <pc:docChgLst>
    <pc:chgData name="Isaac Braun" userId="b46ec0ac-4f9c-4fbc-a46d-dc8df9319de7" providerId="ADAL" clId="{DB71D19E-513D-4924-BA4C-9FE4E144348F}"/>
    <pc:docChg chg="modSld">
      <pc:chgData name="Isaac Braun" userId="b46ec0ac-4f9c-4fbc-a46d-dc8df9319de7" providerId="ADAL" clId="{DB71D19E-513D-4924-BA4C-9FE4E144348F}" dt="2021-12-14T19:05:53.261" v="1" actId="1076"/>
      <pc:docMkLst>
        <pc:docMk/>
      </pc:docMkLst>
      <pc:sldChg chg="modSp mod">
        <pc:chgData name="Isaac Braun" userId="b46ec0ac-4f9c-4fbc-a46d-dc8df9319de7" providerId="ADAL" clId="{DB71D19E-513D-4924-BA4C-9FE4E144348F}" dt="2021-12-14T19:05:53.261" v="1" actId="1076"/>
        <pc:sldMkLst>
          <pc:docMk/>
          <pc:sldMk cId="2586058810" sldId="256"/>
        </pc:sldMkLst>
        <pc:spChg chg="mod">
          <ac:chgData name="Isaac Braun" userId="b46ec0ac-4f9c-4fbc-a46d-dc8df9319de7" providerId="ADAL" clId="{DB71D19E-513D-4924-BA4C-9FE4E144348F}" dt="2021-12-14T19:05:53.261" v="1" actId="1076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Isaac Braun" userId="b46ec0ac-4f9c-4fbc-a46d-dc8df9319de7" providerId="ADAL" clId="{DB71D19E-513D-4924-BA4C-9FE4E144348F}" dt="2021-12-14T19:05:53.261" v="1" actId="1076"/>
          <ac:spMkLst>
            <pc:docMk/>
            <pc:sldMk cId="2586058810" sldId="256"/>
            <ac:spMk id="3" creationId="{0236A1B4-B8D1-4A72-8E20-0703F54BF1FE}"/>
          </ac:spMkLst>
        </pc:spChg>
      </pc:sldChg>
    </pc:docChg>
  </pc:docChgLst>
  <pc:docChgLst>
    <pc:chgData name="Isaac Braun" userId="b46ec0ac-4f9c-4fbc-a46d-dc8df9319de7" providerId="ADAL" clId="{1BB09EC8-7861-4634-81CC-3B8D12FA1A6D}"/>
    <pc:docChg chg="custSel delSld modSld">
      <pc:chgData name="Isaac Braun" userId="b46ec0ac-4f9c-4fbc-a46d-dc8df9319de7" providerId="ADAL" clId="{1BB09EC8-7861-4634-81CC-3B8D12FA1A6D}" dt="2021-11-16T18:49:31.196" v="421" actId="20577"/>
      <pc:docMkLst>
        <pc:docMk/>
      </pc:docMkLst>
      <pc:sldChg chg="modSp mod">
        <pc:chgData name="Isaac Braun" userId="b46ec0ac-4f9c-4fbc-a46d-dc8df9319de7" providerId="ADAL" clId="{1BB09EC8-7861-4634-81CC-3B8D12FA1A6D}" dt="2021-11-16T18:44:47.229" v="387" actId="20577"/>
        <pc:sldMkLst>
          <pc:docMk/>
          <pc:sldMk cId="1713219598" sldId="257"/>
        </pc:sldMkLst>
        <pc:spChg chg="mod">
          <ac:chgData name="Isaac Braun" userId="b46ec0ac-4f9c-4fbc-a46d-dc8df9319de7" providerId="ADAL" clId="{1BB09EC8-7861-4634-81CC-3B8D12FA1A6D}" dt="2021-11-16T18:44:47.229" v="387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">
        <pc:chgData name="Isaac Braun" userId="b46ec0ac-4f9c-4fbc-a46d-dc8df9319de7" providerId="ADAL" clId="{1BB09EC8-7861-4634-81CC-3B8D12FA1A6D}" dt="2021-11-16T18:47:21.673" v="406" actId="20577"/>
        <pc:sldMkLst>
          <pc:docMk/>
          <pc:sldMk cId="3571516367" sldId="258"/>
        </pc:sldMkLst>
        <pc:spChg chg="mod">
          <ac:chgData name="Isaac Braun" userId="b46ec0ac-4f9c-4fbc-a46d-dc8df9319de7" providerId="ADAL" clId="{1BB09EC8-7861-4634-81CC-3B8D12FA1A6D}" dt="2021-11-16T18:44:51.049" v="39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Isaac Braun" userId="b46ec0ac-4f9c-4fbc-a46d-dc8df9319de7" providerId="ADAL" clId="{1BB09EC8-7861-4634-81CC-3B8D12FA1A6D}" dt="2021-11-16T18:47:21.673" v="406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Isaac Braun" userId="b46ec0ac-4f9c-4fbc-a46d-dc8df9319de7" providerId="ADAL" clId="{1BB09EC8-7861-4634-81CC-3B8D12FA1A6D}" dt="2021-11-16T18:31:58.819" v="29" actId="20577"/>
        <pc:sldMkLst>
          <pc:docMk/>
          <pc:sldMk cId="1663780162" sldId="260"/>
        </pc:sldMkLst>
        <pc:spChg chg="mod">
          <ac:chgData name="Isaac Braun" userId="b46ec0ac-4f9c-4fbc-a46d-dc8df9319de7" providerId="ADAL" clId="{1BB09EC8-7861-4634-81CC-3B8D12FA1A6D}" dt="2021-11-16T18:31:58.819" v="29" actId="20577"/>
          <ac:spMkLst>
            <pc:docMk/>
            <pc:sldMk cId="1663780162" sldId="260"/>
            <ac:spMk id="6" creationId="{50B65871-FA95-449A-B8BC-90486DE532EF}"/>
          </ac:spMkLst>
        </pc:spChg>
      </pc:sldChg>
      <pc:sldChg chg="modSp mod">
        <pc:chgData name="Isaac Braun" userId="b46ec0ac-4f9c-4fbc-a46d-dc8df9319de7" providerId="ADAL" clId="{1BB09EC8-7861-4634-81CC-3B8D12FA1A6D}" dt="2021-11-16T18:49:31.196" v="421" actId="20577"/>
        <pc:sldMkLst>
          <pc:docMk/>
          <pc:sldMk cId="744379741" sldId="265"/>
        </pc:sldMkLst>
        <pc:spChg chg="mod">
          <ac:chgData name="Isaac Braun" userId="b46ec0ac-4f9c-4fbc-a46d-dc8df9319de7" providerId="ADAL" clId="{1BB09EC8-7861-4634-81CC-3B8D12FA1A6D}" dt="2021-11-16T18:39:49.006" v="373" actId="1076"/>
          <ac:spMkLst>
            <pc:docMk/>
            <pc:sldMk cId="744379741" sldId="265"/>
            <ac:spMk id="2" creationId="{D94A2CD4-732A-43E4-BCB9-CBA2055E0AC6}"/>
          </ac:spMkLst>
        </pc:spChg>
        <pc:spChg chg="mod">
          <ac:chgData name="Isaac Braun" userId="b46ec0ac-4f9c-4fbc-a46d-dc8df9319de7" providerId="ADAL" clId="{1BB09EC8-7861-4634-81CC-3B8D12FA1A6D}" dt="2021-11-16T18:49:31.196" v="421" actId="20577"/>
          <ac:spMkLst>
            <pc:docMk/>
            <pc:sldMk cId="744379741" sldId="265"/>
            <ac:spMk id="3" creationId="{45FD0450-A909-4CD9-8912-96A19ACEB7CB}"/>
          </ac:spMkLst>
        </pc:spChg>
      </pc:sldChg>
      <pc:sldChg chg="modSp mod">
        <pc:chgData name="Isaac Braun" userId="b46ec0ac-4f9c-4fbc-a46d-dc8df9319de7" providerId="ADAL" clId="{1BB09EC8-7861-4634-81CC-3B8D12FA1A6D}" dt="2021-11-16T18:33:09.169" v="43" actId="20577"/>
        <pc:sldMkLst>
          <pc:docMk/>
          <pc:sldMk cId="1742861620" sldId="266"/>
        </pc:sldMkLst>
        <pc:spChg chg="mod">
          <ac:chgData name="Isaac Braun" userId="b46ec0ac-4f9c-4fbc-a46d-dc8df9319de7" providerId="ADAL" clId="{1BB09EC8-7861-4634-81CC-3B8D12FA1A6D}" dt="2021-11-16T18:33:09.169" v="43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modSp mod">
        <pc:chgData name="Isaac Braun" userId="b46ec0ac-4f9c-4fbc-a46d-dc8df9319de7" providerId="ADAL" clId="{1BB09EC8-7861-4634-81CC-3B8D12FA1A6D}" dt="2021-11-16T18:24:41.545" v="16" actId="20577"/>
        <pc:sldMkLst>
          <pc:docMk/>
          <pc:sldMk cId="2499682613" sldId="269"/>
        </pc:sldMkLst>
        <pc:spChg chg="mod">
          <ac:chgData name="Isaac Braun" userId="b46ec0ac-4f9c-4fbc-a46d-dc8df9319de7" providerId="ADAL" clId="{1BB09EC8-7861-4634-81CC-3B8D12FA1A6D}" dt="2021-11-16T18:24:41.545" v="16" actId="20577"/>
          <ac:spMkLst>
            <pc:docMk/>
            <pc:sldMk cId="2499682613" sldId="269"/>
            <ac:spMk id="3" creationId="{3E5FEE2D-79E5-4C1D-8BF7-EE619CA7039A}"/>
          </ac:spMkLst>
        </pc:spChg>
      </pc:sldChg>
      <pc:sldChg chg="modSp del mod">
        <pc:chgData name="Isaac Braun" userId="b46ec0ac-4f9c-4fbc-a46d-dc8df9319de7" providerId="ADAL" clId="{1BB09EC8-7861-4634-81CC-3B8D12FA1A6D}" dt="2021-11-16T18:41:52.448" v="382" actId="47"/>
        <pc:sldMkLst>
          <pc:docMk/>
          <pc:sldMk cId="2896385493" sldId="270"/>
        </pc:sldMkLst>
        <pc:spChg chg="mod">
          <ac:chgData name="Isaac Braun" userId="b46ec0ac-4f9c-4fbc-a46d-dc8df9319de7" providerId="ADAL" clId="{1BB09EC8-7861-4634-81CC-3B8D12FA1A6D}" dt="2021-11-16T18:06:50.372" v="3" actId="20577"/>
          <ac:spMkLst>
            <pc:docMk/>
            <pc:sldMk cId="2896385493" sldId="270"/>
            <ac:spMk id="6" creationId="{3627CC26-34EF-4BB9-B289-9EC56B07D1E6}"/>
          </ac:spMkLst>
        </pc:spChg>
        <pc:spChg chg="mod">
          <ac:chgData name="Isaac Braun" userId="b46ec0ac-4f9c-4fbc-a46d-dc8df9319de7" providerId="ADAL" clId="{1BB09EC8-7861-4634-81CC-3B8D12FA1A6D}" dt="2021-11-16T18:06:54.469" v="8" actId="20577"/>
          <ac:spMkLst>
            <pc:docMk/>
            <pc:sldMk cId="2896385493" sldId="270"/>
            <ac:spMk id="7" creationId="{4E98E6AD-9D37-499C-898E-ED12AC36D31D}"/>
          </ac:spMkLst>
        </pc:spChg>
        <pc:graphicFrameChg chg="mod">
          <ac:chgData name="Isaac Braun" userId="b46ec0ac-4f9c-4fbc-a46d-dc8df9319de7" providerId="ADAL" clId="{1BB09EC8-7861-4634-81CC-3B8D12FA1A6D}" dt="2021-11-16T18:07:24.467" v="10" actId="2711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del">
        <pc:chgData name="Isaac Braun" userId="b46ec0ac-4f9c-4fbc-a46d-dc8df9319de7" providerId="ADAL" clId="{1BB09EC8-7861-4634-81CC-3B8D12FA1A6D}" dt="2021-11-16T18:24:50.499" v="17" actId="47"/>
        <pc:sldMkLst>
          <pc:docMk/>
          <pc:sldMk cId="2235563556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2028" y="3975100"/>
            <a:ext cx="5129133" cy="1416842"/>
          </a:xfrm>
        </p:spPr>
        <p:txBody>
          <a:bodyPr/>
          <a:lstStyle/>
          <a:p>
            <a:r>
              <a:rPr lang="en-US" sz="3000" i="1" dirty="0"/>
              <a:t>Iter</a:t>
            </a:r>
            <a:r>
              <a:rPr lang="en-US" sz="3000" dirty="0"/>
              <a:t>: A METAR Browsing &amp; Flight Charting Mobile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2028" y="5391942"/>
            <a:ext cx="4941770" cy="9707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Isaac Braun</a:t>
            </a:r>
          </a:p>
          <a:p>
            <a:r>
              <a:rPr lang="en-US" dirty="0"/>
              <a:t>School of Computing</a:t>
            </a:r>
          </a:p>
          <a:p>
            <a:r>
              <a:rPr lang="en-US" dirty="0"/>
              <a:t>Southern Adventist University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BD17377-D053-BEE3-B9F6-08158451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28" y="3295741"/>
            <a:ext cx="1267460" cy="6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481139"/>
            <a:ext cx="5111750" cy="1204912"/>
          </a:xfrm>
        </p:spPr>
        <p:txBody>
          <a:bodyPr/>
          <a:lstStyle/>
          <a:p>
            <a:r>
              <a:rPr lang="en-US" dirty="0"/>
              <a:t>The Issue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914650"/>
            <a:ext cx="5111750" cy="2514600"/>
          </a:xfrm>
        </p:spPr>
        <p:txBody>
          <a:bodyPr>
            <a:noAutofit/>
          </a:bodyPr>
          <a:lstStyle/>
          <a:p>
            <a:r>
              <a:rPr lang="en-US" sz="1800" dirty="0"/>
              <a:t>Small business and private pilots do not have an efficient and accessible method of viewing both current and forecasted METAR data alongside flight path charting/comparison on a mobile device.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1338819"/>
            <a:ext cx="3893344" cy="749405"/>
          </a:xfrm>
        </p:spPr>
        <p:txBody>
          <a:bodyPr/>
          <a:lstStyle/>
          <a:p>
            <a:r>
              <a:rPr lang="en-US" dirty="0"/>
              <a:t>What is a METAR?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01800" y="2425015"/>
            <a:ext cx="3759200" cy="1739900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Standardized Global Format for Communicating Observable Weather Data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Text + Graphical Formats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CDEF08B-AB72-49D0-8202-EF224A2F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088224"/>
            <a:ext cx="4572002" cy="3425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E5098-96F4-5473-7B84-70E45AAEE2EF}"/>
              </a:ext>
            </a:extLst>
          </p:cNvPr>
          <p:cNvSpPr txBox="1"/>
          <p:nvPr/>
        </p:nvSpPr>
        <p:spPr>
          <a:xfrm>
            <a:off x="7426840" y="5750259"/>
            <a:ext cx="251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Modified Station Model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1394942"/>
            <a:ext cx="6115049" cy="653257"/>
          </a:xfrm>
        </p:spPr>
        <p:txBody>
          <a:bodyPr/>
          <a:lstStyle/>
          <a:p>
            <a:r>
              <a:rPr lang="en-US" b="1" dirty="0"/>
              <a:t>The Solution: </a:t>
            </a:r>
            <a:r>
              <a:rPr lang="en-US" i="1" dirty="0"/>
              <a:t>Iter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799" y="2286000"/>
            <a:ext cx="6115049" cy="3709951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Cross-Platform Mobile Application Developed Using </a:t>
            </a:r>
            <a:r>
              <a:rPr lang="en-US" sz="1800" i="1" dirty="0">
                <a:solidFill>
                  <a:schemeClr val="tx1"/>
                </a:solidFill>
              </a:rPr>
              <a:t>React Native</a:t>
            </a:r>
          </a:p>
          <a:p>
            <a:pPr marL="285750" indent="-285750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Provides Desired Features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Current + Forecasted METAR Browsing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/>
              <a:t>Decoded METAR Data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>
                <a:solidFill>
                  <a:schemeClr val="tx1"/>
                </a:solidFill>
              </a:rPr>
              <a:t>Dual Flight Path Charting</a:t>
            </a:r>
          </a:p>
          <a:p>
            <a:pPr marL="742950" lvl="1" indent="-285750" algn="l">
              <a:lnSpc>
                <a:spcPct val="150000"/>
              </a:lnSpc>
              <a:buFont typeface="Tenorite" panose="00000500000000000000" pitchFamily="2" charset="0"/>
              <a:buChar char="–"/>
              <a:tabLst>
                <a:tab pos="457200" algn="l"/>
              </a:tabLst>
            </a:pPr>
            <a:r>
              <a:rPr lang="en-US" sz="1800" dirty="0"/>
              <a:t>Automated Flight Path Comparison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dirty="0"/>
              <a:t>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S1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S2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S3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S4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Design, Research Weather APIs, Weather API Calling Unit, Map Unit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METAR Station Model Unit, Detailed View Module, Forecast/Timeline Unit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Search Module, Flight Path Module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sz="1800" dirty="0"/>
              <a:t>Flight Path Comparison Module, Testing/Optimization 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80CCD-0779-A1BE-77A4-EA88C062AF6E}"/>
              </a:ext>
            </a:extLst>
          </p:cNvPr>
          <p:cNvSpPr txBox="1"/>
          <p:nvPr/>
        </p:nvSpPr>
        <p:spPr>
          <a:xfrm>
            <a:off x="3882175" y="2544137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31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B290B-3222-F37A-A246-E329089E34BB}"/>
              </a:ext>
            </a:extLst>
          </p:cNvPr>
          <p:cNvSpPr txBox="1"/>
          <p:nvPr/>
        </p:nvSpPr>
        <p:spPr>
          <a:xfrm>
            <a:off x="3335149" y="1451793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32EB3-07B6-16F6-B6E7-64073DBFEC69}"/>
              </a:ext>
            </a:extLst>
          </p:cNvPr>
          <p:cNvSpPr txBox="1"/>
          <p:nvPr/>
        </p:nvSpPr>
        <p:spPr>
          <a:xfrm>
            <a:off x="4475094" y="3597876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26 </a:t>
            </a:r>
            <a:r>
              <a:rPr lang="en-US" sz="1600" dirty="0" err="1"/>
              <a:t>hrs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E9B833-8713-4A0C-9BA2-381B297D6C86}"/>
              </a:ext>
            </a:extLst>
          </p:cNvPr>
          <p:cNvSpPr txBox="1"/>
          <p:nvPr/>
        </p:nvSpPr>
        <p:spPr>
          <a:xfrm>
            <a:off x="5075074" y="4682465"/>
            <a:ext cx="7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30 </a:t>
            </a:r>
            <a:r>
              <a:rPr lang="en-US" sz="1600" dirty="0" err="1"/>
              <a:t>hrs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05059"/>
            <a:ext cx="3924300" cy="565152"/>
          </a:xfrm>
        </p:spPr>
        <p:txBody>
          <a:bodyPr/>
          <a:lstStyle/>
          <a:p>
            <a:r>
              <a:rPr lang="en-US" dirty="0"/>
              <a:t>Attempted Test-Driven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157530"/>
            <a:ext cx="3924300" cy="2936873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Tests Written Before Code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i="1" dirty="0"/>
              <a:t>Jest </a:t>
            </a:r>
            <a:r>
              <a:rPr lang="en-US" sz="1800" dirty="0"/>
              <a:t>Used for Most Tests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i="1" dirty="0"/>
              <a:t>Detox</a:t>
            </a:r>
            <a:r>
              <a:rPr lang="en-US" sz="1800" dirty="0"/>
              <a:t> Used for System Testing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98% Pass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122483"/>
            <a:ext cx="3943627" cy="565152"/>
          </a:xfrm>
        </p:spPr>
        <p:txBody>
          <a:bodyPr/>
          <a:lstStyle/>
          <a:p>
            <a:r>
              <a:rPr lang="en-US" dirty="0"/>
              <a:t>Acceptance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895600"/>
            <a:ext cx="3943627" cy="2936873"/>
          </a:xfrm>
        </p:spPr>
        <p:txBody>
          <a:bodyPr>
            <a:normAutofit/>
          </a:bodyPr>
          <a:lstStyle/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Survey Completed by User Test Group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Asked to Complete Steps to Reach Desired Outcomes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Grade Ease and Efficiency (1-10)</a:t>
            </a:r>
          </a:p>
          <a:p>
            <a:pPr marL="285750" indent="-285750">
              <a:buFont typeface="Tenorite" panose="00000500000000000000" pitchFamily="2" charset="0"/>
              <a:buChar char="–"/>
            </a:pPr>
            <a:r>
              <a:rPr lang="en-US" sz="1800" dirty="0"/>
              <a:t>Pass Rates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sz="1800" dirty="0"/>
              <a:t>Acceptance Tests: 100%</a:t>
            </a:r>
          </a:p>
          <a:p>
            <a:pPr marL="742950" lvl="1" indent="-285750">
              <a:buFont typeface="Tenorite" panose="00000500000000000000" pitchFamily="2" charset="0"/>
              <a:buChar char="–"/>
            </a:pPr>
            <a:r>
              <a:rPr lang="en-US" sz="1800" dirty="0"/>
              <a:t>Grading: Average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7</a:t>
            </a:r>
            <a:endParaRPr lang="en-US" sz="1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E30A-1B98-A862-E4E9-701D52A3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325" y="2955329"/>
            <a:ext cx="1514474" cy="66794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B3A8D-54D2-0CDD-EE0E-8CC898318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382CC-1690-C011-0A7C-1727385C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F686-A827-7B52-3EE6-5389F24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A931-FEF3-D677-03D6-9A8456CA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796A-A745-8932-3995-8DA6A8BA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and</a:t>
            </a:r>
            <a:br>
              <a:rPr lang="en-US" dirty="0"/>
            </a:br>
            <a:r>
              <a:rPr lang="en-US" dirty="0"/>
              <a:t>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0B20-6E38-A7D7-A735-DDF653CC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90862"/>
            <a:ext cx="5111750" cy="1963738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Cross-Platform Ease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Search Functionality Struggles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Continued Development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App Store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90A22-3B73-471B-1A27-49D890B8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FA14-367C-12B0-772A-A6C30136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0CB0-E7CA-F1D5-F0C2-DEAFA6AE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8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Iter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411D2E-C995-6837-8A95-35100F11B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1544</TotalTime>
  <Words>255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Tenorite</vt:lpstr>
      <vt:lpstr>Times New Roman</vt:lpstr>
      <vt:lpstr>Office Theme</vt:lpstr>
      <vt:lpstr>Iter: A METAR Browsing &amp; Flight Charting Mobile Application</vt:lpstr>
      <vt:lpstr>The Issue</vt:lpstr>
      <vt:lpstr>What is a METAR?</vt:lpstr>
      <vt:lpstr>The Solution: Iter</vt:lpstr>
      <vt:lpstr>The Process</vt:lpstr>
      <vt:lpstr>Testing</vt:lpstr>
      <vt:lpstr>Demo</vt:lpstr>
      <vt:lpstr>Retrospective and The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Isaac Braun</dc:creator>
  <cp:lastModifiedBy>Isaac Braun</cp:lastModifiedBy>
  <cp:revision>6</cp:revision>
  <dcterms:created xsi:type="dcterms:W3CDTF">2021-11-15T18:11:23Z</dcterms:created>
  <dcterms:modified xsi:type="dcterms:W3CDTF">2022-05-02T18:44:11Z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