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1"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4" r:id="rId25"/>
    <p:sldId id="279" r:id="rId26"/>
    <p:sldId id="280" r:id="rId27"/>
    <p:sldId id="281" r:id="rId28"/>
    <p:sldId id="282" r:id="rId29"/>
    <p:sldId id="283" r:id="rId30"/>
    <p:sldId id="285" r:id="rId31"/>
    <p:sldId id="286" r:id="rId32"/>
    <p:sldId id="287" r:id="rId33"/>
    <p:sldId id="288"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014C3AF5-7B6D-4493-810E-5C985CBB6D77}">
          <p14:sldIdLst>
            <p14:sldId id="256"/>
          </p14:sldIdLst>
        </p14:section>
        <p14:section name="Index" id="{BD7315BB-C221-4BEA-AF80-090B86F34CF3}">
          <p14:sldIdLst>
            <p14:sldId id="261"/>
          </p14:sldIdLst>
        </p14:section>
        <p14:section name="Introduction" id="{A7AD7BFC-32E2-4682-BA32-796649B5C475}">
          <p14:sldIdLst>
            <p14:sldId id="257"/>
          </p14:sldIdLst>
        </p14:section>
        <p14:section name="College coursework" id="{DF8B6202-6E49-4B71-BF1C-33D54D9CCBF7}">
          <p14:sldIdLst>
            <p14:sldId id="258"/>
            <p14:sldId id="259"/>
            <p14:sldId id="260"/>
            <p14:sldId id="262"/>
          </p14:sldIdLst>
        </p14:section>
        <p14:section name="Cyber security online course" id="{EED990B0-BDF6-4DAA-B3EC-8795A6C507BA}">
          <p14:sldIdLst>
            <p14:sldId id="263"/>
            <p14:sldId id="264"/>
            <p14:sldId id="265"/>
            <p14:sldId id="266"/>
            <p14:sldId id="267"/>
            <p14:sldId id="268"/>
          </p14:sldIdLst>
        </p14:section>
        <p14:section name="Creating a network (packet tracer)" id="{762B9289-7F42-4985-8B9D-A060A68E089B}">
          <p14:sldIdLst>
            <p14:sldId id="269"/>
            <p14:sldId id="270"/>
            <p14:sldId id="271"/>
            <p14:sldId id="272"/>
            <p14:sldId id="273"/>
            <p14:sldId id="274"/>
            <p14:sldId id="275"/>
          </p14:sldIdLst>
        </p14:section>
        <p14:section name="UML" id="{9AA79BE6-364E-4FFA-8C28-13CF413F676F}">
          <p14:sldIdLst>
            <p14:sldId id="276"/>
            <p14:sldId id="277"/>
            <p14:sldId id="278"/>
            <p14:sldId id="284"/>
          </p14:sldIdLst>
        </p14:section>
        <p14:section name="SQL" id="{11EFE59A-DC4D-4F73-AB3F-9447597A36A0}">
          <p14:sldIdLst>
            <p14:sldId id="279"/>
            <p14:sldId id="280"/>
            <p14:sldId id="281"/>
            <p14:sldId id="282"/>
            <p14:sldId id="283"/>
          </p14:sldIdLst>
        </p14:section>
        <p14:section name="Programming" id="{0EC77F48-D962-4D04-A488-0B84D51B9CD3}">
          <p14:sldIdLst>
            <p14:sldId id="285"/>
            <p14:sldId id="286"/>
            <p14:sldId id="287"/>
            <p14:sldId id="288"/>
          </p14:sldIdLst>
        </p14:section>
        <p14:section name="Contact me" id="{84942AE5-E1BA-4ED2-AD82-04F4FF278120}">
          <p14:sldIdLst>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526E9A-5AC4-4DDE-BCC4-8956D57BFB4B}" v="9" dt="2024-10-09T18:07:23.587"/>
    <p1510:client id="{C85F786B-C6DB-4F2C-BF9F-86F276CCF691}" v="17" dt="2024-10-10T10:48:43.9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22" d="100"/>
          <a:sy n="122" d="100"/>
        </p:scale>
        <p:origin x="15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PES, ISAAC (Student)" userId="a741c27f-fb48-485f-9e2b-1a92d1b32aec" providerId="ADAL" clId="{67526E9A-5AC4-4DDE-BCC4-8956D57BFB4B}"/>
    <pc:docChg chg="undo custSel addSld modSld addSection modSection">
      <pc:chgData name="CAPES, ISAAC (Student)" userId="a741c27f-fb48-485f-9e2b-1a92d1b32aec" providerId="ADAL" clId="{67526E9A-5AC4-4DDE-BCC4-8956D57BFB4B}" dt="2024-10-09T18:50:33.488" v="2220" actId="17846"/>
      <pc:docMkLst>
        <pc:docMk/>
      </pc:docMkLst>
      <pc:sldChg chg="modSp mod">
        <pc:chgData name="CAPES, ISAAC (Student)" userId="a741c27f-fb48-485f-9e2b-1a92d1b32aec" providerId="ADAL" clId="{67526E9A-5AC4-4DDE-BCC4-8956D57BFB4B}" dt="2024-10-09T17:50:02.669" v="125" actId="20577"/>
        <pc:sldMkLst>
          <pc:docMk/>
          <pc:sldMk cId="466753257" sldId="271"/>
        </pc:sldMkLst>
        <pc:spChg chg="mod">
          <ac:chgData name="CAPES, ISAAC (Student)" userId="a741c27f-fb48-485f-9e2b-1a92d1b32aec" providerId="ADAL" clId="{67526E9A-5AC4-4DDE-BCC4-8956D57BFB4B}" dt="2024-10-09T17:50:02.669" v="125" actId="20577"/>
          <ac:spMkLst>
            <pc:docMk/>
            <pc:sldMk cId="466753257" sldId="271"/>
            <ac:spMk id="3" creationId="{D33738A7-18C1-365A-2BFB-761A5BB04F38}"/>
          </ac:spMkLst>
        </pc:spChg>
      </pc:sldChg>
      <pc:sldChg chg="addSp modSp new mod">
        <pc:chgData name="CAPES, ISAAC (Student)" userId="a741c27f-fb48-485f-9e2b-1a92d1b32aec" providerId="ADAL" clId="{67526E9A-5AC4-4DDE-BCC4-8956D57BFB4B}" dt="2024-10-09T17:58:01.627" v="757" actId="207"/>
        <pc:sldMkLst>
          <pc:docMk/>
          <pc:sldMk cId="4279610754" sldId="272"/>
        </pc:sldMkLst>
        <pc:spChg chg="mod">
          <ac:chgData name="CAPES, ISAAC (Student)" userId="a741c27f-fb48-485f-9e2b-1a92d1b32aec" providerId="ADAL" clId="{67526E9A-5AC4-4DDE-BCC4-8956D57BFB4B}" dt="2024-10-09T17:46:42.899" v="24" actId="20577"/>
          <ac:spMkLst>
            <pc:docMk/>
            <pc:sldMk cId="4279610754" sldId="272"/>
            <ac:spMk id="2" creationId="{7123AE57-7247-C962-078C-C9BA12EA2A40}"/>
          </ac:spMkLst>
        </pc:spChg>
        <pc:spChg chg="mod">
          <ac:chgData name="CAPES, ISAAC (Student)" userId="a741c27f-fb48-485f-9e2b-1a92d1b32aec" providerId="ADAL" clId="{67526E9A-5AC4-4DDE-BCC4-8956D57BFB4B}" dt="2024-10-09T17:52:46.468" v="426" actId="20577"/>
          <ac:spMkLst>
            <pc:docMk/>
            <pc:sldMk cId="4279610754" sldId="272"/>
            <ac:spMk id="3" creationId="{4495AB89-560B-98A0-90F1-828844325B79}"/>
          </ac:spMkLst>
        </pc:spChg>
        <pc:spChg chg="add mod">
          <ac:chgData name="CAPES, ISAAC (Student)" userId="a741c27f-fb48-485f-9e2b-1a92d1b32aec" providerId="ADAL" clId="{67526E9A-5AC4-4DDE-BCC4-8956D57BFB4B}" dt="2024-10-09T17:58:01.627" v="757" actId="207"/>
          <ac:spMkLst>
            <pc:docMk/>
            <pc:sldMk cId="4279610754" sldId="272"/>
            <ac:spMk id="7" creationId="{93232AA0-30CC-D9C5-7A7F-C16C2593BDDB}"/>
          </ac:spMkLst>
        </pc:spChg>
        <pc:spChg chg="add mod">
          <ac:chgData name="CAPES, ISAAC (Student)" userId="a741c27f-fb48-485f-9e2b-1a92d1b32aec" providerId="ADAL" clId="{67526E9A-5AC4-4DDE-BCC4-8956D57BFB4B}" dt="2024-10-09T17:57:58.238" v="756" actId="207"/>
          <ac:spMkLst>
            <pc:docMk/>
            <pc:sldMk cId="4279610754" sldId="272"/>
            <ac:spMk id="8" creationId="{78875C5C-811C-8892-D731-21F8A0E0B615}"/>
          </ac:spMkLst>
        </pc:spChg>
        <pc:picChg chg="add mod">
          <ac:chgData name="CAPES, ISAAC (Student)" userId="a741c27f-fb48-485f-9e2b-1a92d1b32aec" providerId="ADAL" clId="{67526E9A-5AC4-4DDE-BCC4-8956D57BFB4B}" dt="2024-10-09T17:46:11.461" v="2" actId="1076"/>
          <ac:picMkLst>
            <pc:docMk/>
            <pc:sldMk cId="4279610754" sldId="272"/>
            <ac:picMk id="4" creationId="{B9C649B6-9DB2-5939-0DBA-FFFEBCFB2353}"/>
          </ac:picMkLst>
        </pc:picChg>
        <pc:picChg chg="add mod">
          <ac:chgData name="CAPES, ISAAC (Student)" userId="a741c27f-fb48-485f-9e2b-1a92d1b32aec" providerId="ADAL" clId="{67526E9A-5AC4-4DDE-BCC4-8956D57BFB4B}" dt="2024-10-09T17:55:49.637" v="438" actId="14100"/>
          <ac:picMkLst>
            <pc:docMk/>
            <pc:sldMk cId="4279610754" sldId="272"/>
            <ac:picMk id="5" creationId="{D0D7D15C-1264-2584-B0CB-6BC276B428F0}"/>
          </ac:picMkLst>
        </pc:picChg>
        <pc:picChg chg="add mod">
          <ac:chgData name="CAPES, ISAAC (Student)" userId="a741c27f-fb48-485f-9e2b-1a92d1b32aec" providerId="ADAL" clId="{67526E9A-5AC4-4DDE-BCC4-8956D57BFB4B}" dt="2024-10-09T17:55:47.475" v="436" actId="1076"/>
          <ac:picMkLst>
            <pc:docMk/>
            <pc:sldMk cId="4279610754" sldId="272"/>
            <ac:picMk id="6" creationId="{68CC5BBA-3907-53E1-8F40-96E4FD62CA5F}"/>
          </ac:picMkLst>
        </pc:picChg>
      </pc:sldChg>
      <pc:sldChg chg="addSp delSp modSp new mod">
        <pc:chgData name="CAPES, ISAAC (Student)" userId="a741c27f-fb48-485f-9e2b-1a92d1b32aec" providerId="ADAL" clId="{67526E9A-5AC4-4DDE-BCC4-8956D57BFB4B}" dt="2024-10-09T18:10:41.369" v="1134" actId="20577"/>
        <pc:sldMkLst>
          <pc:docMk/>
          <pc:sldMk cId="2219332986" sldId="273"/>
        </pc:sldMkLst>
        <pc:spChg chg="mod">
          <ac:chgData name="CAPES, ISAAC (Student)" userId="a741c27f-fb48-485f-9e2b-1a92d1b32aec" providerId="ADAL" clId="{67526E9A-5AC4-4DDE-BCC4-8956D57BFB4B}" dt="2024-10-09T18:06:52.737" v="858" actId="20577"/>
          <ac:spMkLst>
            <pc:docMk/>
            <pc:sldMk cId="2219332986" sldId="273"/>
            <ac:spMk id="2" creationId="{268741DE-90B6-67FD-14A3-D7BB2326D59C}"/>
          </ac:spMkLst>
        </pc:spChg>
        <pc:spChg chg="mod">
          <ac:chgData name="CAPES, ISAAC (Student)" userId="a741c27f-fb48-485f-9e2b-1a92d1b32aec" providerId="ADAL" clId="{67526E9A-5AC4-4DDE-BCC4-8956D57BFB4B}" dt="2024-10-09T18:10:41.369" v="1134" actId="20577"/>
          <ac:spMkLst>
            <pc:docMk/>
            <pc:sldMk cId="2219332986" sldId="273"/>
            <ac:spMk id="3" creationId="{F615A6DB-F156-9FBD-91B6-ED7467BCE0D4}"/>
          </ac:spMkLst>
        </pc:spChg>
        <pc:picChg chg="add del mod">
          <ac:chgData name="CAPES, ISAAC (Student)" userId="a741c27f-fb48-485f-9e2b-1a92d1b32aec" providerId="ADAL" clId="{67526E9A-5AC4-4DDE-BCC4-8956D57BFB4B}" dt="2024-10-09T18:07:22.350" v="865" actId="478"/>
          <ac:picMkLst>
            <pc:docMk/>
            <pc:sldMk cId="2219332986" sldId="273"/>
            <ac:picMk id="4" creationId="{8D1000E6-B7F6-147C-88E1-F588A206B482}"/>
          </ac:picMkLst>
        </pc:picChg>
        <pc:picChg chg="add del mod">
          <ac:chgData name="CAPES, ISAAC (Student)" userId="a741c27f-fb48-485f-9e2b-1a92d1b32aec" providerId="ADAL" clId="{67526E9A-5AC4-4DDE-BCC4-8956D57BFB4B}" dt="2024-10-09T18:07:20.886" v="863" actId="478"/>
          <ac:picMkLst>
            <pc:docMk/>
            <pc:sldMk cId="2219332986" sldId="273"/>
            <ac:picMk id="5" creationId="{253FB113-0F5F-2123-2BD6-D8247C26F119}"/>
          </ac:picMkLst>
        </pc:picChg>
        <pc:picChg chg="add mod">
          <ac:chgData name="CAPES, ISAAC (Student)" userId="a741c27f-fb48-485f-9e2b-1a92d1b32aec" providerId="ADAL" clId="{67526E9A-5AC4-4DDE-BCC4-8956D57BFB4B}" dt="2024-10-09T18:07:28.053" v="868" actId="1076"/>
          <ac:picMkLst>
            <pc:docMk/>
            <pc:sldMk cId="2219332986" sldId="273"/>
            <ac:picMk id="6" creationId="{E10876B6-CC63-CB4E-3988-7A117F36D5B2}"/>
          </ac:picMkLst>
        </pc:picChg>
        <pc:picChg chg="add mod">
          <ac:chgData name="CAPES, ISAAC (Student)" userId="a741c27f-fb48-485f-9e2b-1a92d1b32aec" providerId="ADAL" clId="{67526E9A-5AC4-4DDE-BCC4-8956D57BFB4B}" dt="2024-10-09T18:07:26.111" v="867" actId="1076"/>
          <ac:picMkLst>
            <pc:docMk/>
            <pc:sldMk cId="2219332986" sldId="273"/>
            <ac:picMk id="7" creationId="{7B102292-C9A3-D559-D283-078CB8628220}"/>
          </ac:picMkLst>
        </pc:picChg>
      </pc:sldChg>
      <pc:sldChg chg="addSp modSp new mod">
        <pc:chgData name="CAPES, ISAAC (Student)" userId="a741c27f-fb48-485f-9e2b-1a92d1b32aec" providerId="ADAL" clId="{67526E9A-5AC4-4DDE-BCC4-8956D57BFB4B}" dt="2024-10-09T18:16:08.051" v="1263" actId="20577"/>
        <pc:sldMkLst>
          <pc:docMk/>
          <pc:sldMk cId="463559844" sldId="274"/>
        </pc:sldMkLst>
        <pc:spChg chg="mod">
          <ac:chgData name="CAPES, ISAAC (Student)" userId="a741c27f-fb48-485f-9e2b-1a92d1b32aec" providerId="ADAL" clId="{67526E9A-5AC4-4DDE-BCC4-8956D57BFB4B}" dt="2024-10-09T18:11:07.252" v="1158" actId="20577"/>
          <ac:spMkLst>
            <pc:docMk/>
            <pc:sldMk cId="463559844" sldId="274"/>
            <ac:spMk id="2" creationId="{BDC4FACE-28CC-3BD9-1492-3DB5C501711D}"/>
          </ac:spMkLst>
        </pc:spChg>
        <pc:spChg chg="mod">
          <ac:chgData name="CAPES, ISAAC (Student)" userId="a741c27f-fb48-485f-9e2b-1a92d1b32aec" providerId="ADAL" clId="{67526E9A-5AC4-4DDE-BCC4-8956D57BFB4B}" dt="2024-10-09T18:16:08.051" v="1263" actId="20577"/>
          <ac:spMkLst>
            <pc:docMk/>
            <pc:sldMk cId="463559844" sldId="274"/>
            <ac:spMk id="3" creationId="{52FD5B20-A18D-8D36-3FCD-030D2EA7E40C}"/>
          </ac:spMkLst>
        </pc:spChg>
        <pc:picChg chg="add mod">
          <ac:chgData name="CAPES, ISAAC (Student)" userId="a741c27f-fb48-485f-9e2b-1a92d1b32aec" providerId="ADAL" clId="{67526E9A-5AC4-4DDE-BCC4-8956D57BFB4B}" dt="2024-10-09T18:12:08.293" v="1160" actId="1076"/>
          <ac:picMkLst>
            <pc:docMk/>
            <pc:sldMk cId="463559844" sldId="274"/>
            <ac:picMk id="5" creationId="{B02CC013-64BF-86D7-AE68-C71DFE5944E5}"/>
          </ac:picMkLst>
        </pc:picChg>
      </pc:sldChg>
      <pc:sldChg chg="addSp modSp new mod">
        <pc:chgData name="CAPES, ISAAC (Student)" userId="a741c27f-fb48-485f-9e2b-1a92d1b32aec" providerId="ADAL" clId="{67526E9A-5AC4-4DDE-BCC4-8956D57BFB4B}" dt="2024-10-09T18:36:46.423" v="1571" actId="20577"/>
        <pc:sldMkLst>
          <pc:docMk/>
          <pc:sldMk cId="2650121783" sldId="275"/>
        </pc:sldMkLst>
        <pc:spChg chg="mod">
          <ac:chgData name="CAPES, ISAAC (Student)" userId="a741c27f-fb48-485f-9e2b-1a92d1b32aec" providerId="ADAL" clId="{67526E9A-5AC4-4DDE-BCC4-8956D57BFB4B}" dt="2024-10-09T18:17:14.687" v="1290" actId="5793"/>
          <ac:spMkLst>
            <pc:docMk/>
            <pc:sldMk cId="2650121783" sldId="275"/>
            <ac:spMk id="2" creationId="{F9AB2862-8C90-6131-CD1E-0B0289908FB2}"/>
          </ac:spMkLst>
        </pc:spChg>
        <pc:spChg chg="mod">
          <ac:chgData name="CAPES, ISAAC (Student)" userId="a741c27f-fb48-485f-9e2b-1a92d1b32aec" providerId="ADAL" clId="{67526E9A-5AC4-4DDE-BCC4-8956D57BFB4B}" dt="2024-10-09T18:36:46.423" v="1571" actId="20577"/>
          <ac:spMkLst>
            <pc:docMk/>
            <pc:sldMk cId="2650121783" sldId="275"/>
            <ac:spMk id="3" creationId="{FFCC79B1-57AD-2EDE-650A-DA7F944AEE2E}"/>
          </ac:spMkLst>
        </pc:spChg>
        <pc:picChg chg="add mod">
          <ac:chgData name="CAPES, ISAAC (Student)" userId="a741c27f-fb48-485f-9e2b-1a92d1b32aec" providerId="ADAL" clId="{67526E9A-5AC4-4DDE-BCC4-8956D57BFB4B}" dt="2024-10-09T18:17:22.955" v="1295" actId="1076"/>
          <ac:picMkLst>
            <pc:docMk/>
            <pc:sldMk cId="2650121783" sldId="275"/>
            <ac:picMk id="5" creationId="{95396A34-0490-CDA6-F7C8-C495EAF5B15C}"/>
          </ac:picMkLst>
        </pc:picChg>
      </pc:sldChg>
      <pc:sldChg chg="modSp new mod">
        <pc:chgData name="CAPES, ISAAC (Student)" userId="a741c27f-fb48-485f-9e2b-1a92d1b32aec" providerId="ADAL" clId="{67526E9A-5AC4-4DDE-BCC4-8956D57BFB4B}" dt="2024-10-09T18:50:22.285" v="2218" actId="20577"/>
        <pc:sldMkLst>
          <pc:docMk/>
          <pc:sldMk cId="1311792810" sldId="276"/>
        </pc:sldMkLst>
        <pc:spChg chg="mod">
          <ac:chgData name="CAPES, ISAAC (Student)" userId="a741c27f-fb48-485f-9e2b-1a92d1b32aec" providerId="ADAL" clId="{67526E9A-5AC4-4DDE-BCC4-8956D57BFB4B}" dt="2024-10-09T18:41:08.450" v="1609" actId="20577"/>
          <ac:spMkLst>
            <pc:docMk/>
            <pc:sldMk cId="1311792810" sldId="276"/>
            <ac:spMk id="2" creationId="{8020AB13-2040-9C3B-7DC1-51A86BF36A0B}"/>
          </ac:spMkLst>
        </pc:spChg>
        <pc:spChg chg="mod">
          <ac:chgData name="CAPES, ISAAC (Student)" userId="a741c27f-fb48-485f-9e2b-1a92d1b32aec" providerId="ADAL" clId="{67526E9A-5AC4-4DDE-BCC4-8956D57BFB4B}" dt="2024-10-09T18:50:22.285" v="2218" actId="20577"/>
          <ac:spMkLst>
            <pc:docMk/>
            <pc:sldMk cId="1311792810" sldId="276"/>
            <ac:spMk id="3" creationId="{6B641D2A-0B45-6E30-D933-B508FCE4ABA2}"/>
          </ac:spMkLst>
        </pc:spChg>
      </pc:sldChg>
    </pc:docChg>
  </pc:docChgLst>
  <pc:docChgLst>
    <pc:chgData name="CAPES, ISAAC (Student)" userId="a741c27f-fb48-485f-9e2b-1a92d1b32aec" providerId="ADAL" clId="{C85F786B-C6DB-4F2C-BF9F-86F276CCF691}"/>
    <pc:docChg chg="custSel addSld modSld addSection modSection">
      <pc:chgData name="CAPES, ISAAC (Student)" userId="a741c27f-fb48-485f-9e2b-1a92d1b32aec" providerId="ADAL" clId="{C85F786B-C6DB-4F2C-BF9F-86F276CCF691}" dt="2024-10-10T10:48:52.180" v="3808" actId="20577"/>
      <pc:docMkLst>
        <pc:docMk/>
      </pc:docMkLst>
      <pc:sldChg chg="modSp mod">
        <pc:chgData name="CAPES, ISAAC (Student)" userId="a741c27f-fb48-485f-9e2b-1a92d1b32aec" providerId="ADAL" clId="{C85F786B-C6DB-4F2C-BF9F-86F276CCF691}" dt="2024-10-10T10:47:49.458" v="3715" actId="20577"/>
        <pc:sldMkLst>
          <pc:docMk/>
          <pc:sldMk cId="872182533" sldId="261"/>
        </pc:sldMkLst>
        <pc:spChg chg="mod">
          <ac:chgData name="CAPES, ISAAC (Student)" userId="a741c27f-fb48-485f-9e2b-1a92d1b32aec" providerId="ADAL" clId="{C85F786B-C6DB-4F2C-BF9F-86F276CCF691}" dt="2024-10-10T10:47:49.458" v="3715" actId="20577"/>
          <ac:spMkLst>
            <pc:docMk/>
            <pc:sldMk cId="872182533" sldId="261"/>
            <ac:spMk id="3" creationId="{A8FEFA72-4029-4D04-9584-0F42DB36158E}"/>
          </ac:spMkLst>
        </pc:spChg>
      </pc:sldChg>
      <pc:sldChg chg="modSp mod">
        <pc:chgData name="CAPES, ISAAC (Student)" userId="a741c27f-fb48-485f-9e2b-1a92d1b32aec" providerId="ADAL" clId="{C85F786B-C6DB-4F2C-BF9F-86F276CCF691}" dt="2024-10-10T10:46:11.310" v="3617" actId="14100"/>
        <pc:sldMkLst>
          <pc:docMk/>
          <pc:sldMk cId="2754814559" sldId="263"/>
        </pc:sldMkLst>
        <pc:spChg chg="mod">
          <ac:chgData name="CAPES, ISAAC (Student)" userId="a741c27f-fb48-485f-9e2b-1a92d1b32aec" providerId="ADAL" clId="{C85F786B-C6DB-4F2C-BF9F-86F276CCF691}" dt="2024-10-10T10:46:11.310" v="3617" actId="14100"/>
          <ac:spMkLst>
            <pc:docMk/>
            <pc:sldMk cId="2754814559" sldId="263"/>
            <ac:spMk id="3" creationId="{CE8291FD-1F22-3B6D-621B-5FE3D3610224}"/>
          </ac:spMkLst>
        </pc:spChg>
      </pc:sldChg>
      <pc:sldChg chg="modSp mod">
        <pc:chgData name="CAPES, ISAAC (Student)" userId="a741c27f-fb48-485f-9e2b-1a92d1b32aec" providerId="ADAL" clId="{C85F786B-C6DB-4F2C-BF9F-86F276CCF691}" dt="2024-10-10T10:47:04.384" v="3665" actId="20577"/>
        <pc:sldMkLst>
          <pc:docMk/>
          <pc:sldMk cId="1905012250" sldId="270"/>
        </pc:sldMkLst>
        <pc:spChg chg="mod">
          <ac:chgData name="CAPES, ISAAC (Student)" userId="a741c27f-fb48-485f-9e2b-1a92d1b32aec" providerId="ADAL" clId="{C85F786B-C6DB-4F2C-BF9F-86F276CCF691}" dt="2024-10-10T10:47:04.384" v="3665" actId="20577"/>
          <ac:spMkLst>
            <pc:docMk/>
            <pc:sldMk cId="1905012250" sldId="270"/>
            <ac:spMk id="3" creationId="{DD0F3B87-2012-9FB9-8D9A-3AA3CE970A8F}"/>
          </ac:spMkLst>
        </pc:spChg>
      </pc:sldChg>
      <pc:sldChg chg="modSp mod">
        <pc:chgData name="CAPES, ISAAC (Student)" userId="a741c27f-fb48-485f-9e2b-1a92d1b32aec" providerId="ADAL" clId="{C85F786B-C6DB-4F2C-BF9F-86F276CCF691}" dt="2024-10-10T09:43:02.548" v="346" actId="20577"/>
        <pc:sldMkLst>
          <pc:docMk/>
          <pc:sldMk cId="1311792810" sldId="276"/>
        </pc:sldMkLst>
        <pc:spChg chg="mod">
          <ac:chgData name="CAPES, ISAAC (Student)" userId="a741c27f-fb48-485f-9e2b-1a92d1b32aec" providerId="ADAL" clId="{C85F786B-C6DB-4F2C-BF9F-86F276CCF691}" dt="2024-10-10T09:40:34.608" v="204" actId="20577"/>
          <ac:spMkLst>
            <pc:docMk/>
            <pc:sldMk cId="1311792810" sldId="276"/>
            <ac:spMk id="2" creationId="{8020AB13-2040-9C3B-7DC1-51A86BF36A0B}"/>
          </ac:spMkLst>
        </pc:spChg>
        <pc:spChg chg="mod">
          <ac:chgData name="CAPES, ISAAC (Student)" userId="a741c27f-fb48-485f-9e2b-1a92d1b32aec" providerId="ADAL" clId="{C85F786B-C6DB-4F2C-BF9F-86F276CCF691}" dt="2024-10-10T09:43:02.548" v="346" actId="20577"/>
          <ac:spMkLst>
            <pc:docMk/>
            <pc:sldMk cId="1311792810" sldId="276"/>
            <ac:spMk id="3" creationId="{6B641D2A-0B45-6E30-D933-B508FCE4ABA2}"/>
          </ac:spMkLst>
        </pc:spChg>
      </pc:sldChg>
      <pc:sldChg chg="addSp delSp modSp new mod">
        <pc:chgData name="CAPES, ISAAC (Student)" userId="a741c27f-fb48-485f-9e2b-1a92d1b32aec" providerId="ADAL" clId="{C85F786B-C6DB-4F2C-BF9F-86F276CCF691}" dt="2024-10-10T09:40:31.362" v="201" actId="20577"/>
        <pc:sldMkLst>
          <pc:docMk/>
          <pc:sldMk cId="1748627198" sldId="277"/>
        </pc:sldMkLst>
        <pc:spChg chg="mod">
          <ac:chgData name="CAPES, ISAAC (Student)" userId="a741c27f-fb48-485f-9e2b-1a92d1b32aec" providerId="ADAL" clId="{C85F786B-C6DB-4F2C-BF9F-86F276CCF691}" dt="2024-10-10T09:40:31.362" v="201" actId="20577"/>
          <ac:spMkLst>
            <pc:docMk/>
            <pc:sldMk cId="1748627198" sldId="277"/>
            <ac:spMk id="2" creationId="{96CB6ABA-112A-6ED9-91A6-BB45EE854020}"/>
          </ac:spMkLst>
        </pc:spChg>
        <pc:spChg chg="add mod">
          <ac:chgData name="CAPES, ISAAC (Student)" userId="a741c27f-fb48-485f-9e2b-1a92d1b32aec" providerId="ADAL" clId="{C85F786B-C6DB-4F2C-BF9F-86F276CCF691}" dt="2024-10-10T09:30:43.060" v="49" actId="20577"/>
          <ac:spMkLst>
            <pc:docMk/>
            <pc:sldMk cId="1748627198" sldId="277"/>
            <ac:spMk id="14" creationId="{D7B3E5B1-F4F6-779A-B4DA-ACFB8830FE67}"/>
          </ac:spMkLst>
        </pc:spChg>
        <pc:spChg chg="add mod">
          <ac:chgData name="CAPES, ISAAC (Student)" userId="a741c27f-fb48-485f-9e2b-1a92d1b32aec" providerId="ADAL" clId="{C85F786B-C6DB-4F2C-BF9F-86F276CCF691}" dt="2024-10-10T09:31:09.681" v="56" actId="20577"/>
          <ac:spMkLst>
            <pc:docMk/>
            <pc:sldMk cId="1748627198" sldId="277"/>
            <ac:spMk id="17" creationId="{6A5FEE9B-50F8-2581-9DE2-45C70782D68A}"/>
          </ac:spMkLst>
        </pc:spChg>
        <pc:picChg chg="add mod">
          <ac:chgData name="CAPES, ISAAC (Student)" userId="a741c27f-fb48-485f-9e2b-1a92d1b32aec" providerId="ADAL" clId="{C85F786B-C6DB-4F2C-BF9F-86F276CCF691}" dt="2024-10-10T09:28:33.561" v="5" actId="1076"/>
          <ac:picMkLst>
            <pc:docMk/>
            <pc:sldMk cId="1748627198" sldId="277"/>
            <ac:picMk id="5" creationId="{A3E17E68-7185-82B3-CEBE-C676D18F3CE1}"/>
          </ac:picMkLst>
        </pc:picChg>
        <pc:picChg chg="add mod">
          <ac:chgData name="CAPES, ISAAC (Student)" userId="a741c27f-fb48-485f-9e2b-1a92d1b32aec" providerId="ADAL" clId="{C85F786B-C6DB-4F2C-BF9F-86F276CCF691}" dt="2024-10-10T09:29:14.839" v="10" actId="14100"/>
          <ac:picMkLst>
            <pc:docMk/>
            <pc:sldMk cId="1748627198" sldId="277"/>
            <ac:picMk id="7" creationId="{BB294E2A-071A-8511-FF74-1FBE77F26ADA}"/>
          </ac:picMkLst>
        </pc:picChg>
        <pc:picChg chg="add mod">
          <ac:chgData name="CAPES, ISAAC (Student)" userId="a741c27f-fb48-485f-9e2b-1a92d1b32aec" providerId="ADAL" clId="{C85F786B-C6DB-4F2C-BF9F-86F276CCF691}" dt="2024-10-10T09:30:16.303" v="23" actId="1076"/>
          <ac:picMkLst>
            <pc:docMk/>
            <pc:sldMk cId="1748627198" sldId="277"/>
            <ac:picMk id="9" creationId="{470B7B6E-4677-D952-B4C4-8D5F2B14B075}"/>
          </ac:picMkLst>
        </pc:picChg>
        <pc:picChg chg="add del mod">
          <ac:chgData name="CAPES, ISAAC (Student)" userId="a741c27f-fb48-485f-9e2b-1a92d1b32aec" providerId="ADAL" clId="{C85F786B-C6DB-4F2C-BF9F-86F276CCF691}" dt="2024-10-10T09:30:06.466" v="19" actId="478"/>
          <ac:picMkLst>
            <pc:docMk/>
            <pc:sldMk cId="1748627198" sldId="277"/>
            <ac:picMk id="11" creationId="{C71D0E6A-540D-C1A3-0A40-1DF3FF2DC95B}"/>
          </ac:picMkLst>
        </pc:picChg>
        <pc:picChg chg="add mod">
          <ac:chgData name="CAPES, ISAAC (Student)" userId="a741c27f-fb48-485f-9e2b-1a92d1b32aec" providerId="ADAL" clId="{C85F786B-C6DB-4F2C-BF9F-86F276CCF691}" dt="2024-10-10T09:30:25.159" v="29" actId="1076"/>
          <ac:picMkLst>
            <pc:docMk/>
            <pc:sldMk cId="1748627198" sldId="277"/>
            <ac:picMk id="13" creationId="{548C7343-E9E9-1587-1410-5FF6FC7CFCAD}"/>
          </ac:picMkLst>
        </pc:picChg>
        <pc:picChg chg="add mod">
          <ac:chgData name="CAPES, ISAAC (Student)" userId="a741c27f-fb48-485f-9e2b-1a92d1b32aec" providerId="ADAL" clId="{C85F786B-C6DB-4F2C-BF9F-86F276CCF691}" dt="2024-10-10T09:31:01.103" v="52" actId="1076"/>
          <ac:picMkLst>
            <pc:docMk/>
            <pc:sldMk cId="1748627198" sldId="277"/>
            <ac:picMk id="16" creationId="{B5E3D862-32E6-CD9F-41A2-774ADBD41696}"/>
          </ac:picMkLst>
        </pc:picChg>
      </pc:sldChg>
      <pc:sldChg chg="addSp delSp modSp new mod">
        <pc:chgData name="CAPES, ISAAC (Student)" userId="a741c27f-fb48-485f-9e2b-1a92d1b32aec" providerId="ADAL" clId="{C85F786B-C6DB-4F2C-BF9F-86F276CCF691}" dt="2024-10-10T09:40:38.279" v="207" actId="20577"/>
        <pc:sldMkLst>
          <pc:docMk/>
          <pc:sldMk cId="3300916258" sldId="278"/>
        </pc:sldMkLst>
        <pc:spChg chg="mod">
          <ac:chgData name="CAPES, ISAAC (Student)" userId="a741c27f-fb48-485f-9e2b-1a92d1b32aec" providerId="ADAL" clId="{C85F786B-C6DB-4F2C-BF9F-86F276CCF691}" dt="2024-10-10T09:40:38.279" v="207" actId="20577"/>
          <ac:spMkLst>
            <pc:docMk/>
            <pc:sldMk cId="3300916258" sldId="278"/>
            <ac:spMk id="2" creationId="{AD356E7D-462A-7F39-F7A0-074E2D8CE093}"/>
          </ac:spMkLst>
        </pc:spChg>
        <pc:spChg chg="del">
          <ac:chgData name="CAPES, ISAAC (Student)" userId="a741c27f-fb48-485f-9e2b-1a92d1b32aec" providerId="ADAL" clId="{C85F786B-C6DB-4F2C-BF9F-86F276CCF691}" dt="2024-10-10T09:34:44.874" v="198" actId="478"/>
          <ac:spMkLst>
            <pc:docMk/>
            <pc:sldMk cId="3300916258" sldId="278"/>
            <ac:spMk id="3" creationId="{AC3C7CCD-1A39-FEF2-712B-22B0BD9BCA0D}"/>
          </ac:spMkLst>
        </pc:spChg>
        <pc:spChg chg="add mod">
          <ac:chgData name="CAPES, ISAAC (Student)" userId="a741c27f-fb48-485f-9e2b-1a92d1b32aec" providerId="ADAL" clId="{C85F786B-C6DB-4F2C-BF9F-86F276CCF691}" dt="2024-10-10T09:33:08.919" v="158" actId="1076"/>
          <ac:spMkLst>
            <pc:docMk/>
            <pc:sldMk cId="3300916258" sldId="278"/>
            <ac:spMk id="8" creationId="{4A522EB5-68BA-7C9C-0C00-D8661F70750C}"/>
          </ac:spMkLst>
        </pc:spChg>
        <pc:spChg chg="add mod">
          <ac:chgData name="CAPES, ISAAC (Student)" userId="a741c27f-fb48-485f-9e2b-1a92d1b32aec" providerId="ADAL" clId="{C85F786B-C6DB-4F2C-BF9F-86F276CCF691}" dt="2024-10-10T09:33:45.224" v="183" actId="20577"/>
          <ac:spMkLst>
            <pc:docMk/>
            <pc:sldMk cId="3300916258" sldId="278"/>
            <ac:spMk id="11" creationId="{AF792E1F-A6A2-FDA5-F890-3482C9A1FA77}"/>
          </ac:spMkLst>
        </pc:spChg>
        <pc:spChg chg="add mod">
          <ac:chgData name="CAPES, ISAAC (Student)" userId="a741c27f-fb48-485f-9e2b-1a92d1b32aec" providerId="ADAL" clId="{C85F786B-C6DB-4F2C-BF9F-86F276CCF691}" dt="2024-10-10T09:34:35.512" v="197" actId="1076"/>
          <ac:spMkLst>
            <pc:docMk/>
            <pc:sldMk cId="3300916258" sldId="278"/>
            <ac:spMk id="16" creationId="{F47C47A2-3536-7EA6-E5B2-4A81C3E42ED0}"/>
          </ac:spMkLst>
        </pc:spChg>
        <pc:picChg chg="add mod">
          <ac:chgData name="CAPES, ISAAC (Student)" userId="a741c27f-fb48-485f-9e2b-1a92d1b32aec" providerId="ADAL" clId="{C85F786B-C6DB-4F2C-BF9F-86F276CCF691}" dt="2024-10-10T09:32:29.615" v="137" actId="1076"/>
          <ac:picMkLst>
            <pc:docMk/>
            <pc:sldMk cId="3300916258" sldId="278"/>
            <ac:picMk id="5" creationId="{8628A719-9494-897D-2F09-09771D07CFE9}"/>
          </ac:picMkLst>
        </pc:picChg>
        <pc:picChg chg="add mod">
          <ac:chgData name="CAPES, ISAAC (Student)" userId="a741c27f-fb48-485f-9e2b-1a92d1b32aec" providerId="ADAL" clId="{C85F786B-C6DB-4F2C-BF9F-86F276CCF691}" dt="2024-10-10T09:33:06.742" v="157" actId="14100"/>
          <ac:picMkLst>
            <pc:docMk/>
            <pc:sldMk cId="3300916258" sldId="278"/>
            <ac:picMk id="7" creationId="{E684F45D-E3D9-52CA-8726-764197D03DED}"/>
          </ac:picMkLst>
        </pc:picChg>
        <pc:picChg chg="add mod">
          <ac:chgData name="CAPES, ISAAC (Student)" userId="a741c27f-fb48-485f-9e2b-1a92d1b32aec" providerId="ADAL" clId="{C85F786B-C6DB-4F2C-BF9F-86F276CCF691}" dt="2024-10-10T09:33:35.631" v="164" actId="1076"/>
          <ac:picMkLst>
            <pc:docMk/>
            <pc:sldMk cId="3300916258" sldId="278"/>
            <ac:picMk id="10" creationId="{DE63A99F-6AE3-0CB1-5153-BA7BEBBF492F}"/>
          </ac:picMkLst>
        </pc:picChg>
        <pc:picChg chg="add mod">
          <ac:chgData name="CAPES, ISAAC (Student)" userId="a741c27f-fb48-485f-9e2b-1a92d1b32aec" providerId="ADAL" clId="{C85F786B-C6DB-4F2C-BF9F-86F276CCF691}" dt="2024-10-10T09:34:05.782" v="186" actId="1076"/>
          <ac:picMkLst>
            <pc:docMk/>
            <pc:sldMk cId="3300916258" sldId="278"/>
            <ac:picMk id="13" creationId="{6ECF94A0-6188-BDF9-3AC6-E80585DE35D7}"/>
          </ac:picMkLst>
        </pc:picChg>
        <pc:picChg chg="add mod">
          <ac:chgData name="CAPES, ISAAC (Student)" userId="a741c27f-fb48-485f-9e2b-1a92d1b32aec" providerId="ADAL" clId="{C85F786B-C6DB-4F2C-BF9F-86F276CCF691}" dt="2024-10-10T09:34:26.279" v="192" actId="14100"/>
          <ac:picMkLst>
            <pc:docMk/>
            <pc:sldMk cId="3300916258" sldId="278"/>
            <ac:picMk id="15" creationId="{79DE226A-E4BF-1C59-1FF7-FEE78CB56608}"/>
          </ac:picMkLst>
        </pc:picChg>
      </pc:sldChg>
      <pc:sldChg chg="modSp new mod">
        <pc:chgData name="CAPES, ISAAC (Student)" userId="a741c27f-fb48-485f-9e2b-1a92d1b32aec" providerId="ADAL" clId="{C85F786B-C6DB-4F2C-BF9F-86F276CCF691}" dt="2024-10-10T10:06:48.571" v="2223" actId="20577"/>
        <pc:sldMkLst>
          <pc:docMk/>
          <pc:sldMk cId="1696843900" sldId="279"/>
        </pc:sldMkLst>
        <pc:spChg chg="mod">
          <ac:chgData name="CAPES, ISAAC (Student)" userId="a741c27f-fb48-485f-9e2b-1a92d1b32aec" providerId="ADAL" clId="{C85F786B-C6DB-4F2C-BF9F-86F276CCF691}" dt="2024-10-10T09:44:45.416" v="585" actId="20577"/>
          <ac:spMkLst>
            <pc:docMk/>
            <pc:sldMk cId="1696843900" sldId="279"/>
            <ac:spMk id="2" creationId="{9E1525CA-00C7-A644-5E2B-173E4F68CB32}"/>
          </ac:spMkLst>
        </pc:spChg>
        <pc:spChg chg="mod">
          <ac:chgData name="CAPES, ISAAC (Student)" userId="a741c27f-fb48-485f-9e2b-1a92d1b32aec" providerId="ADAL" clId="{C85F786B-C6DB-4F2C-BF9F-86F276CCF691}" dt="2024-10-10T10:06:48.571" v="2223" actId="20577"/>
          <ac:spMkLst>
            <pc:docMk/>
            <pc:sldMk cId="1696843900" sldId="279"/>
            <ac:spMk id="3" creationId="{1DA4B15D-252E-1414-8317-C445D0ED3765}"/>
          </ac:spMkLst>
        </pc:spChg>
      </pc:sldChg>
      <pc:sldChg chg="addSp modSp new mod">
        <pc:chgData name="CAPES, ISAAC (Student)" userId="a741c27f-fb48-485f-9e2b-1a92d1b32aec" providerId="ADAL" clId="{C85F786B-C6DB-4F2C-BF9F-86F276CCF691}" dt="2024-10-10T09:46:17.343" v="624" actId="1076"/>
        <pc:sldMkLst>
          <pc:docMk/>
          <pc:sldMk cId="3594749981" sldId="280"/>
        </pc:sldMkLst>
        <pc:spChg chg="mod">
          <ac:chgData name="CAPES, ISAAC (Student)" userId="a741c27f-fb48-485f-9e2b-1a92d1b32aec" providerId="ADAL" clId="{C85F786B-C6DB-4F2C-BF9F-86F276CCF691}" dt="2024-10-10T09:45:01.279" v="616" actId="20577"/>
          <ac:spMkLst>
            <pc:docMk/>
            <pc:sldMk cId="3594749981" sldId="280"/>
            <ac:spMk id="2" creationId="{769C4AC7-219B-911B-8D9C-F2D132D5B546}"/>
          </ac:spMkLst>
        </pc:spChg>
        <pc:picChg chg="add mod">
          <ac:chgData name="CAPES, ISAAC (Student)" userId="a741c27f-fb48-485f-9e2b-1a92d1b32aec" providerId="ADAL" clId="{C85F786B-C6DB-4F2C-BF9F-86F276CCF691}" dt="2024-10-10T09:46:03.223" v="621" actId="1076"/>
          <ac:picMkLst>
            <pc:docMk/>
            <pc:sldMk cId="3594749981" sldId="280"/>
            <ac:picMk id="5" creationId="{9F3C2999-BA02-9579-CDC3-5068669EE4F8}"/>
          </ac:picMkLst>
        </pc:picChg>
        <pc:picChg chg="add mod">
          <ac:chgData name="CAPES, ISAAC (Student)" userId="a741c27f-fb48-485f-9e2b-1a92d1b32aec" providerId="ADAL" clId="{C85F786B-C6DB-4F2C-BF9F-86F276CCF691}" dt="2024-10-10T09:46:04.536" v="622" actId="1076"/>
          <ac:picMkLst>
            <pc:docMk/>
            <pc:sldMk cId="3594749981" sldId="280"/>
            <ac:picMk id="6" creationId="{76FB1950-A21B-91FE-B967-F8CF458A0A56}"/>
          </ac:picMkLst>
        </pc:picChg>
        <pc:picChg chg="add mod">
          <ac:chgData name="CAPES, ISAAC (Student)" userId="a741c27f-fb48-485f-9e2b-1a92d1b32aec" providerId="ADAL" clId="{C85F786B-C6DB-4F2C-BF9F-86F276CCF691}" dt="2024-10-10T09:46:17.343" v="624" actId="1076"/>
          <ac:picMkLst>
            <pc:docMk/>
            <pc:sldMk cId="3594749981" sldId="280"/>
            <ac:picMk id="8" creationId="{D6A1420C-0FEF-A267-7509-BE875081FDC0}"/>
          </ac:picMkLst>
        </pc:picChg>
      </pc:sldChg>
      <pc:sldChg chg="addSp delSp modSp new mod">
        <pc:chgData name="CAPES, ISAAC (Student)" userId="a741c27f-fb48-485f-9e2b-1a92d1b32aec" providerId="ADAL" clId="{C85F786B-C6DB-4F2C-BF9F-86F276CCF691}" dt="2024-10-10T09:49:26.761" v="685" actId="11529"/>
        <pc:sldMkLst>
          <pc:docMk/>
          <pc:sldMk cId="3764993949" sldId="281"/>
        </pc:sldMkLst>
        <pc:spChg chg="mod">
          <ac:chgData name="CAPES, ISAAC (Student)" userId="a741c27f-fb48-485f-9e2b-1a92d1b32aec" providerId="ADAL" clId="{C85F786B-C6DB-4F2C-BF9F-86F276CCF691}" dt="2024-10-10T09:46:47.729" v="649" actId="20577"/>
          <ac:spMkLst>
            <pc:docMk/>
            <pc:sldMk cId="3764993949" sldId="281"/>
            <ac:spMk id="2" creationId="{8AF5F701-7526-AFDD-5C4F-D2FCCDA55B99}"/>
          </ac:spMkLst>
        </pc:spChg>
        <pc:spChg chg="del">
          <ac:chgData name="CAPES, ISAAC (Student)" userId="a741c27f-fb48-485f-9e2b-1a92d1b32aec" providerId="ADAL" clId="{C85F786B-C6DB-4F2C-BF9F-86F276CCF691}" dt="2024-10-10T09:48:57.653" v="666" actId="22"/>
          <ac:spMkLst>
            <pc:docMk/>
            <pc:sldMk cId="3764993949" sldId="281"/>
            <ac:spMk id="3" creationId="{B4121A30-64FE-8671-5640-C56E3F8447E9}"/>
          </ac:spMkLst>
        </pc:spChg>
        <pc:spChg chg="add mod">
          <ac:chgData name="CAPES, ISAAC (Student)" userId="a741c27f-fb48-485f-9e2b-1a92d1b32aec" providerId="ADAL" clId="{C85F786B-C6DB-4F2C-BF9F-86F276CCF691}" dt="2024-10-10T09:48:35.112" v="664" actId="1076"/>
          <ac:spMkLst>
            <pc:docMk/>
            <pc:sldMk cId="3764993949" sldId="281"/>
            <ac:spMk id="6" creationId="{E6DD54AA-D97D-47E4-091B-F80A162416DE}"/>
          </ac:spMkLst>
        </pc:spChg>
        <pc:spChg chg="add mod">
          <ac:chgData name="CAPES, ISAAC (Student)" userId="a741c27f-fb48-485f-9e2b-1a92d1b32aec" providerId="ADAL" clId="{C85F786B-C6DB-4F2C-BF9F-86F276CCF691}" dt="2024-10-10T09:49:19.544" v="682" actId="20577"/>
          <ac:spMkLst>
            <pc:docMk/>
            <pc:sldMk cId="3764993949" sldId="281"/>
            <ac:spMk id="11" creationId="{A5597E69-87D2-0245-D1F8-6986FF66EAC6}"/>
          </ac:spMkLst>
        </pc:spChg>
        <pc:spChg chg="add del">
          <ac:chgData name="CAPES, ISAAC (Student)" userId="a741c27f-fb48-485f-9e2b-1a92d1b32aec" providerId="ADAL" clId="{C85F786B-C6DB-4F2C-BF9F-86F276CCF691}" dt="2024-10-10T09:49:23.818" v="684" actId="478"/>
          <ac:spMkLst>
            <pc:docMk/>
            <pc:sldMk cId="3764993949" sldId="281"/>
            <ac:spMk id="12" creationId="{28D37FD0-5B79-C89E-9214-943B72F69CBB}"/>
          </ac:spMkLst>
        </pc:spChg>
        <pc:picChg chg="add mod">
          <ac:chgData name="CAPES, ISAAC (Student)" userId="a741c27f-fb48-485f-9e2b-1a92d1b32aec" providerId="ADAL" clId="{C85F786B-C6DB-4F2C-BF9F-86F276CCF691}" dt="2024-10-10T09:48:21.936" v="651" actId="1076"/>
          <ac:picMkLst>
            <pc:docMk/>
            <pc:sldMk cId="3764993949" sldId="281"/>
            <ac:picMk id="5" creationId="{45C9FE25-C528-CAFA-9F39-797784FF8BB8}"/>
          </ac:picMkLst>
        </pc:picChg>
        <pc:picChg chg="add mod ord">
          <ac:chgData name="CAPES, ISAAC (Student)" userId="a741c27f-fb48-485f-9e2b-1a92d1b32aec" providerId="ADAL" clId="{C85F786B-C6DB-4F2C-BF9F-86F276CCF691}" dt="2024-10-10T09:49:06.775" v="671" actId="1076"/>
          <ac:picMkLst>
            <pc:docMk/>
            <pc:sldMk cId="3764993949" sldId="281"/>
            <ac:picMk id="10" creationId="{EFA05A65-CD4D-C107-3B1E-435EA9A4C752}"/>
          </ac:picMkLst>
        </pc:picChg>
        <pc:cxnChg chg="add">
          <ac:chgData name="CAPES, ISAAC (Student)" userId="a741c27f-fb48-485f-9e2b-1a92d1b32aec" providerId="ADAL" clId="{C85F786B-C6DB-4F2C-BF9F-86F276CCF691}" dt="2024-10-10T09:48:39.173" v="665" actId="11529"/>
          <ac:cxnSpMkLst>
            <pc:docMk/>
            <pc:sldMk cId="3764993949" sldId="281"/>
            <ac:cxnSpMk id="8" creationId="{7932D5E5-9546-2C6D-9ECC-302018AD0143}"/>
          </ac:cxnSpMkLst>
        </pc:cxnChg>
        <pc:cxnChg chg="add">
          <ac:chgData name="CAPES, ISAAC (Student)" userId="a741c27f-fb48-485f-9e2b-1a92d1b32aec" providerId="ADAL" clId="{C85F786B-C6DB-4F2C-BF9F-86F276CCF691}" dt="2024-10-10T09:49:26.761" v="685" actId="11529"/>
          <ac:cxnSpMkLst>
            <pc:docMk/>
            <pc:sldMk cId="3764993949" sldId="281"/>
            <ac:cxnSpMk id="14" creationId="{79C65490-4CF3-A32D-95D5-2B5ED5B391CB}"/>
          </ac:cxnSpMkLst>
        </pc:cxnChg>
      </pc:sldChg>
      <pc:sldChg chg="addSp delSp modSp new mod">
        <pc:chgData name="CAPES, ISAAC (Student)" userId="a741c27f-fb48-485f-9e2b-1a92d1b32aec" providerId="ADAL" clId="{C85F786B-C6DB-4F2C-BF9F-86F276CCF691}" dt="2024-10-10T09:52:09.723" v="832" actId="11529"/>
        <pc:sldMkLst>
          <pc:docMk/>
          <pc:sldMk cId="3554935494" sldId="282"/>
        </pc:sldMkLst>
        <pc:spChg chg="mod">
          <ac:chgData name="CAPES, ISAAC (Student)" userId="a741c27f-fb48-485f-9e2b-1a92d1b32aec" providerId="ADAL" clId="{C85F786B-C6DB-4F2C-BF9F-86F276CCF691}" dt="2024-10-10T09:49:46.730" v="704" actId="20577"/>
          <ac:spMkLst>
            <pc:docMk/>
            <pc:sldMk cId="3554935494" sldId="282"/>
            <ac:spMk id="2" creationId="{DE3DCF14-27B1-7502-0AB1-FC57F8C464BC}"/>
          </ac:spMkLst>
        </pc:spChg>
        <pc:spChg chg="del">
          <ac:chgData name="CAPES, ISAAC (Student)" userId="a741c27f-fb48-485f-9e2b-1a92d1b32aec" providerId="ADAL" clId="{C85F786B-C6DB-4F2C-BF9F-86F276CCF691}" dt="2024-10-10T09:49:49.810" v="705" actId="478"/>
          <ac:spMkLst>
            <pc:docMk/>
            <pc:sldMk cId="3554935494" sldId="282"/>
            <ac:spMk id="3" creationId="{DE7E20DE-0416-5C70-F493-FC41AA013B12}"/>
          </ac:spMkLst>
        </pc:spChg>
        <pc:spChg chg="add mod">
          <ac:chgData name="CAPES, ISAAC (Student)" userId="a741c27f-fb48-485f-9e2b-1a92d1b32aec" providerId="ADAL" clId="{C85F786B-C6DB-4F2C-BF9F-86F276CCF691}" dt="2024-10-10T09:51:33.232" v="740" actId="1076"/>
          <ac:spMkLst>
            <pc:docMk/>
            <pc:sldMk cId="3554935494" sldId="282"/>
            <ac:spMk id="8" creationId="{245A36BA-7E49-801D-6BB6-2407433C8E57}"/>
          </ac:spMkLst>
        </pc:spChg>
        <pc:spChg chg="add mod">
          <ac:chgData name="CAPES, ISAAC (Student)" userId="a741c27f-fb48-485f-9e2b-1a92d1b32aec" providerId="ADAL" clId="{C85F786B-C6DB-4F2C-BF9F-86F276CCF691}" dt="2024-10-10T09:52:03.648" v="831" actId="20577"/>
          <ac:spMkLst>
            <pc:docMk/>
            <pc:sldMk cId="3554935494" sldId="282"/>
            <ac:spMk id="13" creationId="{68820287-DDE1-1DE8-E7A3-53BF57F9FC6B}"/>
          </ac:spMkLst>
        </pc:spChg>
        <pc:picChg chg="add del mod">
          <ac:chgData name="CAPES, ISAAC (Student)" userId="a741c27f-fb48-485f-9e2b-1a92d1b32aec" providerId="ADAL" clId="{C85F786B-C6DB-4F2C-BF9F-86F276CCF691}" dt="2024-10-10T09:51:25.777" v="735" actId="478"/>
          <ac:picMkLst>
            <pc:docMk/>
            <pc:sldMk cId="3554935494" sldId="282"/>
            <ac:picMk id="5" creationId="{014BF081-6CD2-B58F-2B2C-725547F1901C}"/>
          </ac:picMkLst>
        </pc:picChg>
        <pc:picChg chg="add mod">
          <ac:chgData name="CAPES, ISAAC (Student)" userId="a741c27f-fb48-485f-9e2b-1a92d1b32aec" providerId="ADAL" clId="{C85F786B-C6DB-4F2C-BF9F-86F276CCF691}" dt="2024-10-10T09:50:30.695" v="712" actId="1076"/>
          <ac:picMkLst>
            <pc:docMk/>
            <pc:sldMk cId="3554935494" sldId="282"/>
            <ac:picMk id="7" creationId="{70B31371-6935-6296-7C71-2DB73E3A9F30}"/>
          </ac:picMkLst>
        </pc:picChg>
        <pc:picChg chg="add mod">
          <ac:chgData name="CAPES, ISAAC (Student)" userId="a741c27f-fb48-485f-9e2b-1a92d1b32aec" providerId="ADAL" clId="{C85F786B-C6DB-4F2C-BF9F-86F276CCF691}" dt="2024-10-10T09:51:29.920" v="738" actId="1076"/>
          <ac:picMkLst>
            <pc:docMk/>
            <pc:sldMk cId="3554935494" sldId="282"/>
            <ac:picMk id="12" creationId="{DC3A4B42-726D-F9A1-146D-8722E34B6EC9}"/>
          </ac:picMkLst>
        </pc:picChg>
        <pc:cxnChg chg="add mod">
          <ac:chgData name="CAPES, ISAAC (Student)" userId="a741c27f-fb48-485f-9e2b-1a92d1b32aec" providerId="ADAL" clId="{C85F786B-C6DB-4F2C-BF9F-86F276CCF691}" dt="2024-10-10T09:51:31.528" v="739" actId="1076"/>
          <ac:cxnSpMkLst>
            <pc:docMk/>
            <pc:sldMk cId="3554935494" sldId="282"/>
            <ac:cxnSpMk id="10" creationId="{D9A10C28-1578-60BB-B212-6AE0A59FF13D}"/>
          </ac:cxnSpMkLst>
        </pc:cxnChg>
        <pc:cxnChg chg="add">
          <ac:chgData name="CAPES, ISAAC (Student)" userId="a741c27f-fb48-485f-9e2b-1a92d1b32aec" providerId="ADAL" clId="{C85F786B-C6DB-4F2C-BF9F-86F276CCF691}" dt="2024-10-10T09:52:09.723" v="832" actId="11529"/>
          <ac:cxnSpMkLst>
            <pc:docMk/>
            <pc:sldMk cId="3554935494" sldId="282"/>
            <ac:cxnSpMk id="15" creationId="{B66B3697-DFC9-1DB2-C096-C2FE8325FE49}"/>
          </ac:cxnSpMkLst>
        </pc:cxnChg>
      </pc:sldChg>
      <pc:sldChg chg="modSp new mod">
        <pc:chgData name="CAPES, ISAAC (Student)" userId="a741c27f-fb48-485f-9e2b-1a92d1b32aec" providerId="ADAL" clId="{C85F786B-C6DB-4F2C-BF9F-86F276CCF691}" dt="2024-10-10T10:07:10.568" v="2274" actId="20577"/>
        <pc:sldMkLst>
          <pc:docMk/>
          <pc:sldMk cId="3182861099" sldId="283"/>
        </pc:sldMkLst>
        <pc:spChg chg="mod">
          <ac:chgData name="CAPES, ISAAC (Student)" userId="a741c27f-fb48-485f-9e2b-1a92d1b32aec" providerId="ADAL" clId="{C85F786B-C6DB-4F2C-BF9F-86F276CCF691}" dt="2024-10-10T09:52:27.623" v="849" actId="20577"/>
          <ac:spMkLst>
            <pc:docMk/>
            <pc:sldMk cId="3182861099" sldId="283"/>
            <ac:spMk id="2" creationId="{68D28F77-5078-8352-226D-88B629BC51A5}"/>
          </ac:spMkLst>
        </pc:spChg>
        <pc:spChg chg="mod">
          <ac:chgData name="CAPES, ISAAC (Student)" userId="a741c27f-fb48-485f-9e2b-1a92d1b32aec" providerId="ADAL" clId="{C85F786B-C6DB-4F2C-BF9F-86F276CCF691}" dt="2024-10-10T10:07:10.568" v="2274" actId="20577"/>
          <ac:spMkLst>
            <pc:docMk/>
            <pc:sldMk cId="3182861099" sldId="283"/>
            <ac:spMk id="3" creationId="{3FE6B647-166F-248B-ED63-7FEB36728383}"/>
          </ac:spMkLst>
        </pc:spChg>
      </pc:sldChg>
      <pc:sldChg chg="modSp new mod">
        <pc:chgData name="CAPES, ISAAC (Student)" userId="a741c27f-fb48-485f-9e2b-1a92d1b32aec" providerId="ADAL" clId="{C85F786B-C6DB-4F2C-BF9F-86F276CCF691}" dt="2024-10-10T10:06:29.810" v="2176" actId="20577"/>
        <pc:sldMkLst>
          <pc:docMk/>
          <pc:sldMk cId="2799340610" sldId="284"/>
        </pc:sldMkLst>
        <pc:spChg chg="mod">
          <ac:chgData name="CAPES, ISAAC (Student)" userId="a741c27f-fb48-485f-9e2b-1a92d1b32aec" providerId="ADAL" clId="{C85F786B-C6DB-4F2C-BF9F-86F276CCF691}" dt="2024-10-10T09:59:52.983" v="1212" actId="20577"/>
          <ac:spMkLst>
            <pc:docMk/>
            <pc:sldMk cId="2799340610" sldId="284"/>
            <ac:spMk id="2" creationId="{5E19D7AB-B768-50F1-09EB-2EC67C3B9108}"/>
          </ac:spMkLst>
        </pc:spChg>
        <pc:spChg chg="mod">
          <ac:chgData name="CAPES, ISAAC (Student)" userId="a741c27f-fb48-485f-9e2b-1a92d1b32aec" providerId="ADAL" clId="{C85F786B-C6DB-4F2C-BF9F-86F276CCF691}" dt="2024-10-10T10:06:29.810" v="2176" actId="20577"/>
          <ac:spMkLst>
            <pc:docMk/>
            <pc:sldMk cId="2799340610" sldId="284"/>
            <ac:spMk id="3" creationId="{D113613F-D211-E6F8-E60B-DE38EB466A2B}"/>
          </ac:spMkLst>
        </pc:spChg>
      </pc:sldChg>
      <pc:sldChg chg="modSp new mod">
        <pc:chgData name="CAPES, ISAAC (Student)" userId="a741c27f-fb48-485f-9e2b-1a92d1b32aec" providerId="ADAL" clId="{C85F786B-C6DB-4F2C-BF9F-86F276CCF691}" dt="2024-10-10T10:45:36.582" v="3609" actId="20577"/>
        <pc:sldMkLst>
          <pc:docMk/>
          <pc:sldMk cId="4044175097" sldId="285"/>
        </pc:sldMkLst>
        <pc:spChg chg="mod">
          <ac:chgData name="CAPES, ISAAC (Student)" userId="a741c27f-fb48-485f-9e2b-1a92d1b32aec" providerId="ADAL" clId="{C85F786B-C6DB-4F2C-BF9F-86F276CCF691}" dt="2024-10-10T10:45:36.582" v="3609" actId="20577"/>
          <ac:spMkLst>
            <pc:docMk/>
            <pc:sldMk cId="4044175097" sldId="285"/>
            <ac:spMk id="2" creationId="{AC5B70AD-F8BC-CE3C-37D5-5B0AA4B4EBBA}"/>
          </ac:spMkLst>
        </pc:spChg>
        <pc:spChg chg="mod">
          <ac:chgData name="CAPES, ISAAC (Student)" userId="a741c27f-fb48-485f-9e2b-1a92d1b32aec" providerId="ADAL" clId="{C85F786B-C6DB-4F2C-BF9F-86F276CCF691}" dt="2024-10-10T10:17:38.895" v="3205" actId="20577"/>
          <ac:spMkLst>
            <pc:docMk/>
            <pc:sldMk cId="4044175097" sldId="285"/>
            <ac:spMk id="3" creationId="{7D857542-4023-40E0-AF28-9E9D9FE82365}"/>
          </ac:spMkLst>
        </pc:spChg>
      </pc:sldChg>
      <pc:sldChg chg="addSp delSp modSp new mod">
        <pc:chgData name="CAPES, ISAAC (Student)" userId="a741c27f-fb48-485f-9e2b-1a92d1b32aec" providerId="ADAL" clId="{C85F786B-C6DB-4F2C-BF9F-86F276CCF691}" dt="2024-10-10T10:29:54.578" v="3371" actId="20577"/>
        <pc:sldMkLst>
          <pc:docMk/>
          <pc:sldMk cId="584418320" sldId="286"/>
        </pc:sldMkLst>
        <pc:spChg chg="mod">
          <ac:chgData name="CAPES, ISAAC (Student)" userId="a741c27f-fb48-485f-9e2b-1a92d1b32aec" providerId="ADAL" clId="{C85F786B-C6DB-4F2C-BF9F-86F276CCF691}" dt="2024-10-10T10:18:05.721" v="3242" actId="20577"/>
          <ac:spMkLst>
            <pc:docMk/>
            <pc:sldMk cId="584418320" sldId="286"/>
            <ac:spMk id="2" creationId="{B72280E2-5CEF-E8E7-A5EE-8C86AA53CA26}"/>
          </ac:spMkLst>
        </pc:spChg>
        <pc:spChg chg="del">
          <ac:chgData name="CAPES, ISAAC (Student)" userId="a741c27f-fb48-485f-9e2b-1a92d1b32aec" providerId="ADAL" clId="{C85F786B-C6DB-4F2C-BF9F-86F276CCF691}" dt="2024-10-10T10:18:08.221" v="3243" actId="478"/>
          <ac:spMkLst>
            <pc:docMk/>
            <pc:sldMk cId="584418320" sldId="286"/>
            <ac:spMk id="3" creationId="{45E26711-7E68-2B7B-8A48-5CFAB50F9C0C}"/>
          </ac:spMkLst>
        </pc:spChg>
        <pc:spChg chg="add mod">
          <ac:chgData name="CAPES, ISAAC (Student)" userId="a741c27f-fb48-485f-9e2b-1a92d1b32aec" providerId="ADAL" clId="{C85F786B-C6DB-4F2C-BF9F-86F276CCF691}" dt="2024-10-10T10:29:54.578" v="3371" actId="20577"/>
          <ac:spMkLst>
            <pc:docMk/>
            <pc:sldMk cId="584418320" sldId="286"/>
            <ac:spMk id="6" creationId="{C7E7C7D9-4126-C622-5EA5-F4FE90F6E911}"/>
          </ac:spMkLst>
        </pc:spChg>
        <pc:picChg chg="add mod">
          <ac:chgData name="CAPES, ISAAC (Student)" userId="a741c27f-fb48-485f-9e2b-1a92d1b32aec" providerId="ADAL" clId="{C85F786B-C6DB-4F2C-BF9F-86F276CCF691}" dt="2024-10-10T10:27:45.019" v="3247" actId="1076"/>
          <ac:picMkLst>
            <pc:docMk/>
            <pc:sldMk cId="584418320" sldId="286"/>
            <ac:picMk id="5" creationId="{047D9F4E-7DC3-4937-F140-FFE75717176B}"/>
          </ac:picMkLst>
        </pc:picChg>
      </pc:sldChg>
      <pc:sldChg chg="addSp delSp modSp new mod">
        <pc:chgData name="CAPES, ISAAC (Student)" userId="a741c27f-fb48-485f-9e2b-1a92d1b32aec" providerId="ADAL" clId="{C85F786B-C6DB-4F2C-BF9F-86F276CCF691}" dt="2024-10-10T10:31:59.603" v="3435" actId="11529"/>
        <pc:sldMkLst>
          <pc:docMk/>
          <pc:sldMk cId="2668447487" sldId="287"/>
        </pc:sldMkLst>
        <pc:spChg chg="mod">
          <ac:chgData name="CAPES, ISAAC (Student)" userId="a741c27f-fb48-485f-9e2b-1a92d1b32aec" providerId="ADAL" clId="{C85F786B-C6DB-4F2C-BF9F-86F276CCF691}" dt="2024-10-10T10:30:34.594" v="3410" actId="20577"/>
          <ac:spMkLst>
            <pc:docMk/>
            <pc:sldMk cId="2668447487" sldId="287"/>
            <ac:spMk id="2" creationId="{776E52B7-1A39-054C-0677-EFE2ACF3BDD5}"/>
          </ac:spMkLst>
        </pc:spChg>
        <pc:spChg chg="del">
          <ac:chgData name="CAPES, ISAAC (Student)" userId="a741c27f-fb48-485f-9e2b-1a92d1b32aec" providerId="ADAL" clId="{C85F786B-C6DB-4F2C-BF9F-86F276CCF691}" dt="2024-10-10T10:30:37.373" v="3411" actId="478"/>
          <ac:spMkLst>
            <pc:docMk/>
            <pc:sldMk cId="2668447487" sldId="287"/>
            <ac:spMk id="3" creationId="{17D6C527-E7EA-64C1-0297-51A7C6C24946}"/>
          </ac:spMkLst>
        </pc:spChg>
        <pc:spChg chg="add del mod">
          <ac:chgData name="CAPES, ISAAC (Student)" userId="a741c27f-fb48-485f-9e2b-1a92d1b32aec" providerId="ADAL" clId="{C85F786B-C6DB-4F2C-BF9F-86F276CCF691}" dt="2024-10-10T10:31:48.967" v="3432" actId="478"/>
          <ac:spMkLst>
            <pc:docMk/>
            <pc:sldMk cId="2668447487" sldId="287"/>
            <ac:spMk id="10" creationId="{BB19E016-2F8A-0D91-D919-3B08622B9A66}"/>
          </ac:spMkLst>
        </pc:spChg>
        <pc:picChg chg="add mod">
          <ac:chgData name="CAPES, ISAAC (Student)" userId="a741c27f-fb48-485f-9e2b-1a92d1b32aec" providerId="ADAL" clId="{C85F786B-C6DB-4F2C-BF9F-86F276CCF691}" dt="2024-10-10T10:31:45.403" v="3431" actId="1076"/>
          <ac:picMkLst>
            <pc:docMk/>
            <pc:sldMk cId="2668447487" sldId="287"/>
            <ac:picMk id="5" creationId="{04B491CE-9A36-41D7-24A6-15BCA27199B2}"/>
          </ac:picMkLst>
        </pc:picChg>
        <pc:picChg chg="add del mod">
          <ac:chgData name="CAPES, ISAAC (Student)" userId="a741c27f-fb48-485f-9e2b-1a92d1b32aec" providerId="ADAL" clId="{C85F786B-C6DB-4F2C-BF9F-86F276CCF691}" dt="2024-10-10T10:31:21.918" v="3420" actId="478"/>
          <ac:picMkLst>
            <pc:docMk/>
            <pc:sldMk cId="2668447487" sldId="287"/>
            <ac:picMk id="7" creationId="{FE60FE7D-F325-186F-4265-FECD20FE23A5}"/>
          </ac:picMkLst>
        </pc:picChg>
        <pc:picChg chg="add mod">
          <ac:chgData name="CAPES, ISAAC (Student)" userId="a741c27f-fb48-485f-9e2b-1a92d1b32aec" providerId="ADAL" clId="{C85F786B-C6DB-4F2C-BF9F-86F276CCF691}" dt="2024-10-10T10:31:50.187" v="3433" actId="1076"/>
          <ac:picMkLst>
            <pc:docMk/>
            <pc:sldMk cId="2668447487" sldId="287"/>
            <ac:picMk id="9" creationId="{3E05A6BB-6E75-8163-D484-C36FBA3F3667}"/>
          </ac:picMkLst>
        </pc:picChg>
        <pc:cxnChg chg="add">
          <ac:chgData name="CAPES, ISAAC (Student)" userId="a741c27f-fb48-485f-9e2b-1a92d1b32aec" providerId="ADAL" clId="{C85F786B-C6DB-4F2C-BF9F-86F276CCF691}" dt="2024-10-10T10:31:54.862" v="3434" actId="11529"/>
          <ac:cxnSpMkLst>
            <pc:docMk/>
            <pc:sldMk cId="2668447487" sldId="287"/>
            <ac:cxnSpMk id="12" creationId="{C66BA59A-738D-C4B0-3743-0A22AF1A03DC}"/>
          </ac:cxnSpMkLst>
        </pc:cxnChg>
        <pc:cxnChg chg="add">
          <ac:chgData name="CAPES, ISAAC (Student)" userId="a741c27f-fb48-485f-9e2b-1a92d1b32aec" providerId="ADAL" clId="{C85F786B-C6DB-4F2C-BF9F-86F276CCF691}" dt="2024-10-10T10:31:59.603" v="3435" actId="11529"/>
          <ac:cxnSpMkLst>
            <pc:docMk/>
            <pc:sldMk cId="2668447487" sldId="287"/>
            <ac:cxnSpMk id="14" creationId="{A9B902A2-719D-DCD5-D3B6-AAD486F6CE17}"/>
          </ac:cxnSpMkLst>
        </pc:cxnChg>
      </pc:sldChg>
      <pc:sldChg chg="addSp delSp modSp new mod">
        <pc:chgData name="CAPES, ISAAC (Student)" userId="a741c27f-fb48-485f-9e2b-1a92d1b32aec" providerId="ADAL" clId="{C85F786B-C6DB-4F2C-BF9F-86F276CCF691}" dt="2024-10-10T10:37:34.502" v="3607" actId="20577"/>
        <pc:sldMkLst>
          <pc:docMk/>
          <pc:sldMk cId="1660028473" sldId="288"/>
        </pc:sldMkLst>
        <pc:spChg chg="mod">
          <ac:chgData name="CAPES, ISAAC (Student)" userId="a741c27f-fb48-485f-9e2b-1a92d1b32aec" providerId="ADAL" clId="{C85F786B-C6DB-4F2C-BF9F-86F276CCF691}" dt="2024-10-10T10:34:28.410" v="3471" actId="20577"/>
          <ac:spMkLst>
            <pc:docMk/>
            <pc:sldMk cId="1660028473" sldId="288"/>
            <ac:spMk id="2" creationId="{F64113E5-92DC-2E3E-D7F0-AEC334AE7F90}"/>
          </ac:spMkLst>
        </pc:spChg>
        <pc:spChg chg="del">
          <ac:chgData name="CAPES, ISAAC (Student)" userId="a741c27f-fb48-485f-9e2b-1a92d1b32aec" providerId="ADAL" clId="{C85F786B-C6DB-4F2C-BF9F-86F276CCF691}" dt="2024-10-10T10:35:17.092" v="3472" actId="22"/>
          <ac:spMkLst>
            <pc:docMk/>
            <pc:sldMk cId="1660028473" sldId="288"/>
            <ac:spMk id="3" creationId="{F00285C2-DA4D-11A2-41ED-61A9AF6B6153}"/>
          </ac:spMkLst>
        </pc:spChg>
        <pc:spChg chg="add mod">
          <ac:chgData name="CAPES, ISAAC (Student)" userId="a741c27f-fb48-485f-9e2b-1a92d1b32aec" providerId="ADAL" clId="{C85F786B-C6DB-4F2C-BF9F-86F276CCF691}" dt="2024-10-10T10:37:18.855" v="3565" actId="20577"/>
          <ac:spMkLst>
            <pc:docMk/>
            <pc:sldMk cId="1660028473" sldId="288"/>
            <ac:spMk id="6" creationId="{61D003A1-B29F-588A-EC9A-6460E156F56B}"/>
          </ac:spMkLst>
        </pc:spChg>
        <pc:spChg chg="add mod">
          <ac:chgData name="CAPES, ISAAC (Student)" userId="a741c27f-fb48-485f-9e2b-1a92d1b32aec" providerId="ADAL" clId="{C85F786B-C6DB-4F2C-BF9F-86F276CCF691}" dt="2024-10-10T10:37:34.502" v="3607" actId="20577"/>
          <ac:spMkLst>
            <pc:docMk/>
            <pc:sldMk cId="1660028473" sldId="288"/>
            <ac:spMk id="9" creationId="{EBC7F24E-EA80-EB77-85AB-9B6BA9E1EB68}"/>
          </ac:spMkLst>
        </pc:spChg>
        <pc:picChg chg="add mod ord">
          <ac:chgData name="CAPES, ISAAC (Student)" userId="a741c27f-fb48-485f-9e2b-1a92d1b32aec" providerId="ADAL" clId="{C85F786B-C6DB-4F2C-BF9F-86F276CCF691}" dt="2024-10-10T10:35:25.613" v="3475" actId="1076"/>
          <ac:picMkLst>
            <pc:docMk/>
            <pc:sldMk cId="1660028473" sldId="288"/>
            <ac:picMk id="5" creationId="{C9DB3458-FE52-76EC-5535-06746B7B4979}"/>
          </ac:picMkLst>
        </pc:picChg>
        <pc:picChg chg="add mod">
          <ac:chgData name="CAPES, ISAAC (Student)" userId="a741c27f-fb48-485f-9e2b-1a92d1b32aec" providerId="ADAL" clId="{C85F786B-C6DB-4F2C-BF9F-86F276CCF691}" dt="2024-10-10T10:37:23.964" v="3568" actId="1076"/>
          <ac:picMkLst>
            <pc:docMk/>
            <pc:sldMk cId="1660028473" sldId="288"/>
            <ac:picMk id="8" creationId="{82997AE6-B4BF-84D9-98EE-AF5D04AC1BA3}"/>
          </ac:picMkLst>
        </pc:picChg>
      </pc:sldChg>
      <pc:sldChg chg="modSp new mod">
        <pc:chgData name="CAPES, ISAAC (Student)" userId="a741c27f-fb48-485f-9e2b-1a92d1b32aec" providerId="ADAL" clId="{C85F786B-C6DB-4F2C-BF9F-86F276CCF691}" dt="2024-10-10T10:48:52.180" v="3808" actId="20577"/>
        <pc:sldMkLst>
          <pc:docMk/>
          <pc:sldMk cId="2262659573" sldId="289"/>
        </pc:sldMkLst>
        <pc:spChg chg="mod">
          <ac:chgData name="CAPES, ISAAC (Student)" userId="a741c27f-fb48-485f-9e2b-1a92d1b32aec" providerId="ADAL" clId="{C85F786B-C6DB-4F2C-BF9F-86F276CCF691}" dt="2024-10-10T10:48:27.060" v="3741" actId="20577"/>
          <ac:spMkLst>
            <pc:docMk/>
            <pc:sldMk cId="2262659573" sldId="289"/>
            <ac:spMk id="2" creationId="{4D622390-6844-292D-4444-8F0D3695A347}"/>
          </ac:spMkLst>
        </pc:spChg>
        <pc:spChg chg="mod">
          <ac:chgData name="CAPES, ISAAC (Student)" userId="a741c27f-fb48-485f-9e2b-1a92d1b32aec" providerId="ADAL" clId="{C85F786B-C6DB-4F2C-BF9F-86F276CCF691}" dt="2024-10-10T10:48:52.180" v="3808" actId="20577"/>
          <ac:spMkLst>
            <pc:docMk/>
            <pc:sldMk cId="2262659573" sldId="289"/>
            <ac:spMk id="3" creationId="{1E583469-3C88-BF47-7C11-FE1A52A3396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6039FE-AAA9-4E2C-9CBB-448072D4AE7C}" type="datetimeFigureOut">
              <a:rPr lang="en-GB" smtClean="0"/>
              <a:t>10/10/2024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53EA57-77C0-43D9-A4FE-8479E692F1C8}" type="slidenum">
              <a:rPr lang="en-GB" smtClean="0"/>
              <a:t>‹#›</a:t>
            </a:fld>
            <a:endParaRPr lang="en-GB"/>
          </a:p>
        </p:txBody>
      </p:sp>
    </p:spTree>
    <p:extLst>
      <p:ext uri="{BB962C8B-B14F-4D97-AF65-F5344CB8AC3E}">
        <p14:creationId xmlns:p14="http://schemas.microsoft.com/office/powerpoint/2010/main" val="2549923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6039FE-AAA9-4E2C-9CBB-448072D4AE7C}" type="datetimeFigureOut">
              <a:rPr lang="en-GB" smtClean="0"/>
              <a:t>10/10/2024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53EA57-77C0-43D9-A4FE-8479E692F1C8}" type="slidenum">
              <a:rPr lang="en-GB" smtClean="0"/>
              <a:t>‹#›</a:t>
            </a:fld>
            <a:endParaRPr lang="en-GB"/>
          </a:p>
        </p:txBody>
      </p:sp>
    </p:spTree>
    <p:extLst>
      <p:ext uri="{BB962C8B-B14F-4D97-AF65-F5344CB8AC3E}">
        <p14:creationId xmlns:p14="http://schemas.microsoft.com/office/powerpoint/2010/main" val="3697924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6039FE-AAA9-4E2C-9CBB-448072D4AE7C}" type="datetimeFigureOut">
              <a:rPr lang="en-GB" smtClean="0"/>
              <a:t>10/10/2024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53EA57-77C0-43D9-A4FE-8479E692F1C8}"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11239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6039FE-AAA9-4E2C-9CBB-448072D4AE7C}" type="datetimeFigureOut">
              <a:rPr lang="en-GB" smtClean="0"/>
              <a:t>10/10/2024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53EA57-77C0-43D9-A4FE-8479E692F1C8}" type="slidenum">
              <a:rPr lang="en-GB" smtClean="0"/>
              <a:t>‹#›</a:t>
            </a:fld>
            <a:endParaRPr lang="en-GB"/>
          </a:p>
        </p:txBody>
      </p:sp>
    </p:spTree>
    <p:extLst>
      <p:ext uri="{BB962C8B-B14F-4D97-AF65-F5344CB8AC3E}">
        <p14:creationId xmlns:p14="http://schemas.microsoft.com/office/powerpoint/2010/main" val="691192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6039FE-AAA9-4E2C-9CBB-448072D4AE7C}" type="datetimeFigureOut">
              <a:rPr lang="en-GB" smtClean="0"/>
              <a:t>10/10/2024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53EA57-77C0-43D9-A4FE-8479E692F1C8}"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76060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6039FE-AAA9-4E2C-9CBB-448072D4AE7C}" type="datetimeFigureOut">
              <a:rPr lang="en-GB" smtClean="0"/>
              <a:t>10/10/2024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53EA57-77C0-43D9-A4FE-8479E692F1C8}" type="slidenum">
              <a:rPr lang="en-GB" smtClean="0"/>
              <a:t>‹#›</a:t>
            </a:fld>
            <a:endParaRPr lang="en-GB"/>
          </a:p>
        </p:txBody>
      </p:sp>
    </p:spTree>
    <p:extLst>
      <p:ext uri="{BB962C8B-B14F-4D97-AF65-F5344CB8AC3E}">
        <p14:creationId xmlns:p14="http://schemas.microsoft.com/office/powerpoint/2010/main" val="17710635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6039FE-AAA9-4E2C-9CBB-448072D4AE7C}" type="datetimeFigureOut">
              <a:rPr lang="en-GB" smtClean="0"/>
              <a:t>10/10/2024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53EA57-77C0-43D9-A4FE-8479E692F1C8}" type="slidenum">
              <a:rPr lang="en-GB" smtClean="0"/>
              <a:t>‹#›</a:t>
            </a:fld>
            <a:endParaRPr lang="en-GB"/>
          </a:p>
        </p:txBody>
      </p:sp>
    </p:spTree>
    <p:extLst>
      <p:ext uri="{BB962C8B-B14F-4D97-AF65-F5344CB8AC3E}">
        <p14:creationId xmlns:p14="http://schemas.microsoft.com/office/powerpoint/2010/main" val="30154382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6039FE-AAA9-4E2C-9CBB-448072D4AE7C}" type="datetimeFigureOut">
              <a:rPr lang="en-GB" smtClean="0"/>
              <a:t>10/10/2024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53EA57-77C0-43D9-A4FE-8479E692F1C8}" type="slidenum">
              <a:rPr lang="en-GB" smtClean="0"/>
              <a:t>‹#›</a:t>
            </a:fld>
            <a:endParaRPr lang="en-GB"/>
          </a:p>
        </p:txBody>
      </p:sp>
    </p:spTree>
    <p:extLst>
      <p:ext uri="{BB962C8B-B14F-4D97-AF65-F5344CB8AC3E}">
        <p14:creationId xmlns:p14="http://schemas.microsoft.com/office/powerpoint/2010/main" val="4051536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6039FE-AAA9-4E2C-9CBB-448072D4AE7C}" type="datetimeFigureOut">
              <a:rPr lang="en-GB" smtClean="0"/>
              <a:t>10/10/2024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53EA57-77C0-43D9-A4FE-8479E692F1C8}" type="slidenum">
              <a:rPr lang="en-GB" smtClean="0"/>
              <a:t>‹#›</a:t>
            </a:fld>
            <a:endParaRPr lang="en-GB"/>
          </a:p>
        </p:txBody>
      </p:sp>
    </p:spTree>
    <p:extLst>
      <p:ext uri="{BB962C8B-B14F-4D97-AF65-F5344CB8AC3E}">
        <p14:creationId xmlns:p14="http://schemas.microsoft.com/office/powerpoint/2010/main" val="3847437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6039FE-AAA9-4E2C-9CBB-448072D4AE7C}" type="datetimeFigureOut">
              <a:rPr lang="en-GB" smtClean="0"/>
              <a:t>10/10/2024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53EA57-77C0-43D9-A4FE-8479E692F1C8}" type="slidenum">
              <a:rPr lang="en-GB" smtClean="0"/>
              <a:t>‹#›</a:t>
            </a:fld>
            <a:endParaRPr lang="en-GB"/>
          </a:p>
        </p:txBody>
      </p:sp>
    </p:spTree>
    <p:extLst>
      <p:ext uri="{BB962C8B-B14F-4D97-AF65-F5344CB8AC3E}">
        <p14:creationId xmlns:p14="http://schemas.microsoft.com/office/powerpoint/2010/main" val="747231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6039FE-AAA9-4E2C-9CBB-448072D4AE7C}" type="datetimeFigureOut">
              <a:rPr lang="en-GB" smtClean="0"/>
              <a:t>10/10/2024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753EA57-77C0-43D9-A4FE-8479E692F1C8}" type="slidenum">
              <a:rPr lang="en-GB" smtClean="0"/>
              <a:t>‹#›</a:t>
            </a:fld>
            <a:endParaRPr lang="en-GB"/>
          </a:p>
        </p:txBody>
      </p:sp>
    </p:spTree>
    <p:extLst>
      <p:ext uri="{BB962C8B-B14F-4D97-AF65-F5344CB8AC3E}">
        <p14:creationId xmlns:p14="http://schemas.microsoft.com/office/powerpoint/2010/main" val="3899727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6039FE-AAA9-4E2C-9CBB-448072D4AE7C}" type="datetimeFigureOut">
              <a:rPr lang="en-GB" smtClean="0"/>
              <a:t>10/10/2024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753EA57-77C0-43D9-A4FE-8479E692F1C8}" type="slidenum">
              <a:rPr lang="en-GB" smtClean="0"/>
              <a:t>‹#›</a:t>
            </a:fld>
            <a:endParaRPr lang="en-GB"/>
          </a:p>
        </p:txBody>
      </p:sp>
    </p:spTree>
    <p:extLst>
      <p:ext uri="{BB962C8B-B14F-4D97-AF65-F5344CB8AC3E}">
        <p14:creationId xmlns:p14="http://schemas.microsoft.com/office/powerpoint/2010/main" val="97542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6039FE-AAA9-4E2C-9CBB-448072D4AE7C}" type="datetimeFigureOut">
              <a:rPr lang="en-GB" smtClean="0"/>
              <a:t>10/10/2024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753EA57-77C0-43D9-A4FE-8479E692F1C8}" type="slidenum">
              <a:rPr lang="en-GB" smtClean="0"/>
              <a:t>‹#›</a:t>
            </a:fld>
            <a:endParaRPr lang="en-GB"/>
          </a:p>
        </p:txBody>
      </p:sp>
    </p:spTree>
    <p:extLst>
      <p:ext uri="{BB962C8B-B14F-4D97-AF65-F5344CB8AC3E}">
        <p14:creationId xmlns:p14="http://schemas.microsoft.com/office/powerpoint/2010/main" val="1619961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6039FE-AAA9-4E2C-9CBB-448072D4AE7C}" type="datetimeFigureOut">
              <a:rPr lang="en-GB" smtClean="0"/>
              <a:t>10/10/2024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753EA57-77C0-43D9-A4FE-8479E692F1C8}" type="slidenum">
              <a:rPr lang="en-GB" smtClean="0"/>
              <a:t>‹#›</a:t>
            </a:fld>
            <a:endParaRPr lang="en-GB"/>
          </a:p>
        </p:txBody>
      </p:sp>
    </p:spTree>
    <p:extLst>
      <p:ext uri="{BB962C8B-B14F-4D97-AF65-F5344CB8AC3E}">
        <p14:creationId xmlns:p14="http://schemas.microsoft.com/office/powerpoint/2010/main" val="4216326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6039FE-AAA9-4E2C-9CBB-448072D4AE7C}" type="datetimeFigureOut">
              <a:rPr lang="en-GB" smtClean="0"/>
              <a:t>10/10/2024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753EA57-77C0-43D9-A4FE-8479E692F1C8}" type="slidenum">
              <a:rPr lang="en-GB" smtClean="0"/>
              <a:t>‹#›</a:t>
            </a:fld>
            <a:endParaRPr lang="en-GB"/>
          </a:p>
        </p:txBody>
      </p:sp>
    </p:spTree>
    <p:extLst>
      <p:ext uri="{BB962C8B-B14F-4D97-AF65-F5344CB8AC3E}">
        <p14:creationId xmlns:p14="http://schemas.microsoft.com/office/powerpoint/2010/main" val="3815971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753EA57-77C0-43D9-A4FE-8479E692F1C8}" type="slidenum">
              <a:rPr lang="en-GB" smtClean="0"/>
              <a:t>‹#›</a:t>
            </a:fld>
            <a:endParaRPr lang="en-GB"/>
          </a:p>
        </p:txBody>
      </p:sp>
      <p:sp>
        <p:nvSpPr>
          <p:cNvPr id="5" name="Date Placeholder 4"/>
          <p:cNvSpPr>
            <a:spLocks noGrp="1"/>
          </p:cNvSpPr>
          <p:nvPr>
            <p:ph type="dt" sz="half" idx="10"/>
          </p:nvPr>
        </p:nvSpPr>
        <p:spPr/>
        <p:txBody>
          <a:bodyPr/>
          <a:lstStyle/>
          <a:p>
            <a:fld id="{F46039FE-AAA9-4E2C-9CBB-448072D4AE7C}" type="datetimeFigureOut">
              <a:rPr lang="en-GB" smtClean="0"/>
              <a:t>10/10/2024</a:t>
            </a:fld>
            <a:endParaRPr lang="en-GB"/>
          </a:p>
        </p:txBody>
      </p:sp>
    </p:spTree>
    <p:extLst>
      <p:ext uri="{BB962C8B-B14F-4D97-AF65-F5344CB8AC3E}">
        <p14:creationId xmlns:p14="http://schemas.microsoft.com/office/powerpoint/2010/main" val="908724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46039FE-AAA9-4E2C-9CBB-448072D4AE7C}" type="datetimeFigureOut">
              <a:rPr lang="en-GB" smtClean="0"/>
              <a:t>10/10/2024</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753EA57-77C0-43D9-A4FE-8479E692F1C8}" type="slidenum">
              <a:rPr lang="en-GB" smtClean="0"/>
              <a:t>‹#›</a:t>
            </a:fld>
            <a:endParaRPr lang="en-GB"/>
          </a:p>
        </p:txBody>
      </p:sp>
    </p:spTree>
    <p:extLst>
      <p:ext uri="{BB962C8B-B14F-4D97-AF65-F5344CB8AC3E}">
        <p14:creationId xmlns:p14="http://schemas.microsoft.com/office/powerpoint/2010/main" val="255005391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mailto:isaac.capes05@gmail.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F7A17-FE1C-EBA3-A5A4-45D7CE37522B}"/>
              </a:ext>
            </a:extLst>
          </p:cNvPr>
          <p:cNvSpPr>
            <a:spLocks noGrp="1"/>
          </p:cNvSpPr>
          <p:nvPr>
            <p:ph type="ctrTitle"/>
          </p:nvPr>
        </p:nvSpPr>
        <p:spPr/>
        <p:txBody>
          <a:bodyPr/>
          <a:lstStyle/>
          <a:p>
            <a:r>
              <a:rPr lang="en-GB" dirty="0"/>
              <a:t>Isaac capes portfolio</a:t>
            </a:r>
          </a:p>
        </p:txBody>
      </p:sp>
      <p:sp>
        <p:nvSpPr>
          <p:cNvPr id="3" name="Subtitle 2">
            <a:extLst>
              <a:ext uri="{FF2B5EF4-FFF2-40B4-BE49-F238E27FC236}">
                <a16:creationId xmlns:a16="http://schemas.microsoft.com/office/drawing/2014/main" id="{7B5A938F-5736-F580-64D3-B34D1A331B0D}"/>
              </a:ext>
            </a:extLst>
          </p:cNvPr>
          <p:cNvSpPr>
            <a:spLocks noGrp="1"/>
          </p:cNvSpPr>
          <p:nvPr>
            <p:ph type="subTitle" idx="1"/>
          </p:nvPr>
        </p:nvSpPr>
        <p:spPr/>
        <p:txBody>
          <a:bodyPr/>
          <a:lstStyle/>
          <a:p>
            <a:r>
              <a:rPr lang="en-GB" dirty="0"/>
              <a:t>Showing off my computing skills and work.</a:t>
            </a:r>
          </a:p>
        </p:txBody>
      </p:sp>
    </p:spTree>
    <p:extLst>
      <p:ext uri="{BB962C8B-B14F-4D97-AF65-F5344CB8AC3E}">
        <p14:creationId xmlns:p14="http://schemas.microsoft.com/office/powerpoint/2010/main" val="653336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5F272-A4D0-3462-7253-F0484E5D818B}"/>
              </a:ext>
            </a:extLst>
          </p:cNvPr>
          <p:cNvSpPr>
            <a:spLocks noGrp="1"/>
          </p:cNvSpPr>
          <p:nvPr>
            <p:ph type="title"/>
          </p:nvPr>
        </p:nvSpPr>
        <p:spPr/>
        <p:txBody>
          <a:bodyPr/>
          <a:lstStyle/>
          <a:p>
            <a:r>
              <a:rPr lang="en-GB" dirty="0"/>
              <a:t>Cyber security online course –</a:t>
            </a:r>
            <a:br>
              <a:rPr lang="en-GB" dirty="0"/>
            </a:br>
            <a:r>
              <a:rPr lang="en-GB" dirty="0" err="1"/>
              <a:t>openVAS</a:t>
            </a:r>
            <a:endParaRPr lang="en-GB" dirty="0"/>
          </a:p>
        </p:txBody>
      </p:sp>
      <p:sp>
        <p:nvSpPr>
          <p:cNvPr id="3" name="Content Placeholder 2">
            <a:extLst>
              <a:ext uri="{FF2B5EF4-FFF2-40B4-BE49-F238E27FC236}">
                <a16:creationId xmlns:a16="http://schemas.microsoft.com/office/drawing/2014/main" id="{4172C055-46D9-7FED-C802-549F5ADD3A77}"/>
              </a:ext>
            </a:extLst>
          </p:cNvPr>
          <p:cNvSpPr>
            <a:spLocks noGrp="1"/>
          </p:cNvSpPr>
          <p:nvPr>
            <p:ph idx="1"/>
          </p:nvPr>
        </p:nvSpPr>
        <p:spPr>
          <a:xfrm>
            <a:off x="677334" y="2160589"/>
            <a:ext cx="6384369" cy="3880773"/>
          </a:xfrm>
        </p:spPr>
        <p:txBody>
          <a:bodyPr/>
          <a:lstStyle/>
          <a:p>
            <a:pPr marL="0" indent="0">
              <a:buNone/>
            </a:pPr>
            <a:r>
              <a:rPr lang="en-GB" dirty="0" err="1"/>
              <a:t>Openvas</a:t>
            </a:r>
            <a:r>
              <a:rPr lang="en-GB" dirty="0"/>
              <a:t> was used here to detect vulnerabilities of a target machine. From here, I could see that the main vulnerabilities are that encryption is not used for logins and can execute shell commands, and the OS is out dated.  </a:t>
            </a:r>
          </a:p>
          <a:p>
            <a:pPr marL="0" indent="0">
              <a:buNone/>
            </a:pPr>
            <a:endParaRPr lang="en-GB" dirty="0"/>
          </a:p>
        </p:txBody>
      </p:sp>
      <p:pic>
        <p:nvPicPr>
          <p:cNvPr id="4" name="Picture 3" descr="A screen shot of a computer&#10;&#10;Description automatically generated">
            <a:extLst>
              <a:ext uri="{FF2B5EF4-FFF2-40B4-BE49-F238E27FC236}">
                <a16:creationId xmlns:a16="http://schemas.microsoft.com/office/drawing/2014/main" id="{6F54F921-A419-7B2B-3FAC-0F9A9EC65F28}"/>
              </a:ext>
            </a:extLst>
          </p:cNvPr>
          <p:cNvPicPr>
            <a:picLocks noChangeAspect="1"/>
          </p:cNvPicPr>
          <p:nvPr/>
        </p:nvPicPr>
        <p:blipFill>
          <a:blip r:embed="rId2"/>
          <a:stretch>
            <a:fillRect/>
          </a:stretch>
        </p:blipFill>
        <p:spPr>
          <a:xfrm>
            <a:off x="6953061" y="201041"/>
            <a:ext cx="5424632" cy="3206663"/>
          </a:xfrm>
          <a:prstGeom prst="rect">
            <a:avLst/>
          </a:prstGeom>
        </p:spPr>
      </p:pic>
    </p:spTree>
    <p:extLst>
      <p:ext uri="{BB962C8B-B14F-4D97-AF65-F5344CB8AC3E}">
        <p14:creationId xmlns:p14="http://schemas.microsoft.com/office/powerpoint/2010/main" val="2607424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C816B-315F-29D3-BC05-6809CF1E1DE1}"/>
              </a:ext>
            </a:extLst>
          </p:cNvPr>
          <p:cNvSpPr>
            <a:spLocks noGrp="1"/>
          </p:cNvSpPr>
          <p:nvPr>
            <p:ph type="title"/>
          </p:nvPr>
        </p:nvSpPr>
        <p:spPr/>
        <p:txBody>
          <a:bodyPr/>
          <a:lstStyle/>
          <a:p>
            <a:r>
              <a:rPr lang="en-GB" dirty="0"/>
              <a:t>Cyber security online </a:t>
            </a:r>
            <a:br>
              <a:rPr lang="en-GB" dirty="0"/>
            </a:br>
            <a:r>
              <a:rPr lang="en-GB" dirty="0"/>
              <a:t>course - exploitation</a:t>
            </a:r>
          </a:p>
        </p:txBody>
      </p:sp>
      <p:sp>
        <p:nvSpPr>
          <p:cNvPr id="3" name="Content Placeholder 2">
            <a:extLst>
              <a:ext uri="{FF2B5EF4-FFF2-40B4-BE49-F238E27FC236}">
                <a16:creationId xmlns:a16="http://schemas.microsoft.com/office/drawing/2014/main" id="{294066F6-EB06-E0E6-BF2D-3D2D1D55B627}"/>
              </a:ext>
            </a:extLst>
          </p:cNvPr>
          <p:cNvSpPr>
            <a:spLocks noGrp="1"/>
          </p:cNvSpPr>
          <p:nvPr>
            <p:ph idx="1"/>
          </p:nvPr>
        </p:nvSpPr>
        <p:spPr>
          <a:xfrm>
            <a:off x="677334" y="2160589"/>
            <a:ext cx="4736638" cy="3880773"/>
          </a:xfrm>
        </p:spPr>
        <p:txBody>
          <a:bodyPr/>
          <a:lstStyle/>
          <a:p>
            <a:pPr marL="0" indent="0">
              <a:buNone/>
            </a:pPr>
            <a:r>
              <a:rPr lang="en-GB" dirty="0"/>
              <a:t>Accessing metasploitable by using port 21. The left image is a kali machine. Commands before this image were ‘msfconsole’, and ‘use vsftp’. From here, I could execute commands as the metasploitable machine from the kali machine. To verify that I was on the metasploitable 2 machine on the kali machine, I executed this command.</a:t>
            </a:r>
          </a:p>
          <a:p>
            <a:pPr marL="0" indent="0">
              <a:buNone/>
            </a:pPr>
            <a:endParaRPr lang="en-GB" dirty="0"/>
          </a:p>
        </p:txBody>
      </p:sp>
      <p:pic>
        <p:nvPicPr>
          <p:cNvPr id="4" name="Picture 3" descr="A screenshot of a computer&#10;&#10;Description automatically generated">
            <a:extLst>
              <a:ext uri="{FF2B5EF4-FFF2-40B4-BE49-F238E27FC236}">
                <a16:creationId xmlns:a16="http://schemas.microsoft.com/office/drawing/2014/main" id="{85D3ABC4-4369-DACE-17EE-6F18481AED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2366" y="0"/>
            <a:ext cx="6704843" cy="2734147"/>
          </a:xfrm>
          <a:prstGeom prst="rect">
            <a:avLst/>
          </a:prstGeom>
        </p:spPr>
      </p:pic>
      <p:sp>
        <p:nvSpPr>
          <p:cNvPr id="5" name="Arrow: Right 4">
            <a:extLst>
              <a:ext uri="{FF2B5EF4-FFF2-40B4-BE49-F238E27FC236}">
                <a16:creationId xmlns:a16="http://schemas.microsoft.com/office/drawing/2014/main" id="{A074CF49-3AA6-DA92-5867-DFBE46282BC1}"/>
              </a:ext>
            </a:extLst>
          </p:cNvPr>
          <p:cNvSpPr/>
          <p:nvPr/>
        </p:nvSpPr>
        <p:spPr>
          <a:xfrm rot="17669124">
            <a:off x="4952982" y="3194021"/>
            <a:ext cx="1232169" cy="158990"/>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50945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CADFB-8C91-9AB8-379C-25134E117A18}"/>
              </a:ext>
            </a:extLst>
          </p:cNvPr>
          <p:cNvSpPr>
            <a:spLocks noGrp="1"/>
          </p:cNvSpPr>
          <p:nvPr>
            <p:ph type="title"/>
          </p:nvPr>
        </p:nvSpPr>
        <p:spPr/>
        <p:txBody>
          <a:bodyPr/>
          <a:lstStyle/>
          <a:p>
            <a:r>
              <a:rPr lang="en-GB" dirty="0"/>
              <a:t>Cyber security online course - Wireshark</a:t>
            </a:r>
          </a:p>
        </p:txBody>
      </p:sp>
      <p:sp>
        <p:nvSpPr>
          <p:cNvPr id="3" name="Content Placeholder 2">
            <a:extLst>
              <a:ext uri="{FF2B5EF4-FFF2-40B4-BE49-F238E27FC236}">
                <a16:creationId xmlns:a16="http://schemas.microsoft.com/office/drawing/2014/main" id="{6F7394D8-F172-E4CB-E8FA-2A0F03D40E00}"/>
              </a:ext>
            </a:extLst>
          </p:cNvPr>
          <p:cNvSpPr>
            <a:spLocks noGrp="1"/>
          </p:cNvSpPr>
          <p:nvPr>
            <p:ph idx="1"/>
          </p:nvPr>
        </p:nvSpPr>
        <p:spPr>
          <a:xfrm>
            <a:off x="677334" y="2160589"/>
            <a:ext cx="5325114" cy="3880773"/>
          </a:xfrm>
        </p:spPr>
        <p:txBody>
          <a:bodyPr/>
          <a:lstStyle/>
          <a:p>
            <a:pPr marL="0" indent="0">
              <a:buNone/>
            </a:pPr>
            <a:r>
              <a:rPr lang="en-GB" dirty="0"/>
              <a:t>Wireshark here is used to analyse network traffic. The target machine IP address is 10.0.87.17 and this worked because the Kali machine was on the same network. However it can be used to verify network applications and analyse security problems. Wireshark also has filters so I could find even more vulnerabilities.</a:t>
            </a:r>
          </a:p>
          <a:p>
            <a:pPr marL="0" indent="0">
              <a:buNone/>
            </a:pPr>
            <a:endParaRPr lang="en-GB" dirty="0"/>
          </a:p>
        </p:txBody>
      </p:sp>
      <p:pic>
        <p:nvPicPr>
          <p:cNvPr id="4" name="Picture 3" descr="A screenshot of a computer&#10;&#10;Description automatically generated">
            <a:extLst>
              <a:ext uri="{FF2B5EF4-FFF2-40B4-BE49-F238E27FC236}">
                <a16:creationId xmlns:a16="http://schemas.microsoft.com/office/drawing/2014/main" id="{39AD52D9-69A8-415A-BDF1-C36EE371332D}"/>
              </a:ext>
            </a:extLst>
          </p:cNvPr>
          <p:cNvPicPr>
            <a:picLocks noChangeAspect="1"/>
          </p:cNvPicPr>
          <p:nvPr/>
        </p:nvPicPr>
        <p:blipFill>
          <a:blip r:embed="rId2"/>
          <a:stretch>
            <a:fillRect/>
          </a:stretch>
        </p:blipFill>
        <p:spPr>
          <a:xfrm>
            <a:off x="6096000" y="1424709"/>
            <a:ext cx="5867676" cy="2509982"/>
          </a:xfrm>
          <a:prstGeom prst="rect">
            <a:avLst/>
          </a:prstGeom>
        </p:spPr>
      </p:pic>
      <p:sp>
        <p:nvSpPr>
          <p:cNvPr id="5" name="Arrow: Right 4">
            <a:extLst>
              <a:ext uri="{FF2B5EF4-FFF2-40B4-BE49-F238E27FC236}">
                <a16:creationId xmlns:a16="http://schemas.microsoft.com/office/drawing/2014/main" id="{A25A9EAD-2EDF-83DB-EB93-220291B70631}"/>
              </a:ext>
            </a:extLst>
          </p:cNvPr>
          <p:cNvSpPr/>
          <p:nvPr/>
        </p:nvSpPr>
        <p:spPr>
          <a:xfrm rot="20589520">
            <a:off x="5722574" y="2429481"/>
            <a:ext cx="653302" cy="158990"/>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15394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F1763-B4DD-F628-E0CF-FDDD6F598314}"/>
              </a:ext>
            </a:extLst>
          </p:cNvPr>
          <p:cNvSpPr>
            <a:spLocks noGrp="1"/>
          </p:cNvSpPr>
          <p:nvPr>
            <p:ph type="title"/>
          </p:nvPr>
        </p:nvSpPr>
        <p:spPr/>
        <p:txBody>
          <a:bodyPr/>
          <a:lstStyle/>
          <a:p>
            <a:r>
              <a:rPr lang="en-GB" dirty="0"/>
              <a:t>Cyber security online course - conclusion</a:t>
            </a:r>
          </a:p>
        </p:txBody>
      </p:sp>
      <p:sp>
        <p:nvSpPr>
          <p:cNvPr id="3" name="Content Placeholder 2">
            <a:extLst>
              <a:ext uri="{FF2B5EF4-FFF2-40B4-BE49-F238E27FC236}">
                <a16:creationId xmlns:a16="http://schemas.microsoft.com/office/drawing/2014/main" id="{DD2F988C-D2E2-9E86-206A-E6130EAB27A7}"/>
              </a:ext>
            </a:extLst>
          </p:cNvPr>
          <p:cNvSpPr>
            <a:spLocks noGrp="1"/>
          </p:cNvSpPr>
          <p:nvPr>
            <p:ph idx="1"/>
          </p:nvPr>
        </p:nvSpPr>
        <p:spPr/>
        <p:txBody>
          <a:bodyPr/>
          <a:lstStyle/>
          <a:p>
            <a:pPr marL="0" indent="0">
              <a:buNone/>
            </a:pPr>
            <a:r>
              <a:rPr lang="en-GB" dirty="0"/>
              <a:t>A disaster recovery plan should be made for every company in case of a cyber attack and even physical damage such as a natural disaster. Legal issues is also covered so that nothing illegal is done when penetration testing. </a:t>
            </a:r>
          </a:p>
          <a:p>
            <a:pPr marL="0" indent="0">
              <a:buNone/>
            </a:pPr>
            <a:endParaRPr lang="en-GB" dirty="0"/>
          </a:p>
          <a:p>
            <a:pPr marL="0" indent="0">
              <a:buNone/>
            </a:pPr>
            <a:r>
              <a:rPr lang="en-GB" dirty="0"/>
              <a:t>Overall this was a fun course to complete and given me a good incite into the cyber security industry and how to ethically hack. </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1602922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D48B5-B9C9-D704-EA8B-CD5CC57A6924}"/>
              </a:ext>
            </a:extLst>
          </p:cNvPr>
          <p:cNvSpPr>
            <a:spLocks noGrp="1"/>
          </p:cNvSpPr>
          <p:nvPr>
            <p:ph type="title"/>
          </p:nvPr>
        </p:nvSpPr>
        <p:spPr/>
        <p:txBody>
          <a:bodyPr/>
          <a:lstStyle/>
          <a:p>
            <a:r>
              <a:rPr lang="en-GB" dirty="0"/>
              <a:t>Creating a network</a:t>
            </a:r>
          </a:p>
        </p:txBody>
      </p:sp>
      <p:sp>
        <p:nvSpPr>
          <p:cNvPr id="3" name="Content Placeholder 2">
            <a:extLst>
              <a:ext uri="{FF2B5EF4-FFF2-40B4-BE49-F238E27FC236}">
                <a16:creationId xmlns:a16="http://schemas.microsoft.com/office/drawing/2014/main" id="{7B64FDD8-3962-700D-3B5C-BD2D60BF253F}"/>
              </a:ext>
            </a:extLst>
          </p:cNvPr>
          <p:cNvSpPr>
            <a:spLocks noGrp="1"/>
          </p:cNvSpPr>
          <p:nvPr>
            <p:ph idx="1"/>
          </p:nvPr>
        </p:nvSpPr>
        <p:spPr>
          <a:xfrm>
            <a:off x="677334" y="2160589"/>
            <a:ext cx="5627672" cy="3880773"/>
          </a:xfrm>
        </p:spPr>
        <p:txBody>
          <a:bodyPr/>
          <a:lstStyle/>
          <a:p>
            <a:pPr marL="0" indent="0">
              <a:buNone/>
            </a:pPr>
            <a:r>
              <a:rPr lang="en-GB" dirty="0"/>
              <a:t>This is a network for 1400 people and was completed on packet tracer</a:t>
            </a:r>
          </a:p>
          <a:p>
            <a:pPr marL="0" indent="0">
              <a:buNone/>
            </a:pPr>
            <a:endParaRPr lang="en-GB" dirty="0"/>
          </a:p>
        </p:txBody>
      </p:sp>
      <p:pic>
        <p:nvPicPr>
          <p:cNvPr id="4" name="Picture 3" descr="A diagram of a network&#10;&#10;Description automatically generated">
            <a:extLst>
              <a:ext uri="{FF2B5EF4-FFF2-40B4-BE49-F238E27FC236}">
                <a16:creationId xmlns:a16="http://schemas.microsoft.com/office/drawing/2014/main" id="{90B3CC0B-5AAF-461F-36DF-015924F8FE08}"/>
              </a:ext>
            </a:extLst>
          </p:cNvPr>
          <p:cNvPicPr>
            <a:picLocks noChangeAspect="1"/>
          </p:cNvPicPr>
          <p:nvPr/>
        </p:nvPicPr>
        <p:blipFill>
          <a:blip r:embed="rId2"/>
          <a:stretch>
            <a:fillRect/>
          </a:stretch>
        </p:blipFill>
        <p:spPr>
          <a:xfrm>
            <a:off x="6785476" y="91739"/>
            <a:ext cx="4729190" cy="3814619"/>
          </a:xfrm>
          <a:prstGeom prst="rect">
            <a:avLst/>
          </a:prstGeom>
        </p:spPr>
      </p:pic>
      <p:pic>
        <p:nvPicPr>
          <p:cNvPr id="5" name="Picture 4">
            <a:extLst>
              <a:ext uri="{FF2B5EF4-FFF2-40B4-BE49-F238E27FC236}">
                <a16:creationId xmlns:a16="http://schemas.microsoft.com/office/drawing/2014/main" id="{F8EB829B-1451-29BD-FAFE-7B7B7E862467}"/>
              </a:ext>
            </a:extLst>
          </p:cNvPr>
          <p:cNvPicPr>
            <a:picLocks noChangeAspect="1"/>
          </p:cNvPicPr>
          <p:nvPr/>
        </p:nvPicPr>
        <p:blipFill>
          <a:blip r:embed="rId3"/>
          <a:stretch>
            <a:fillRect/>
          </a:stretch>
        </p:blipFill>
        <p:spPr>
          <a:xfrm>
            <a:off x="283787" y="3429000"/>
            <a:ext cx="6021219" cy="3078688"/>
          </a:xfrm>
          <a:prstGeom prst="rect">
            <a:avLst/>
          </a:prstGeom>
        </p:spPr>
      </p:pic>
    </p:spTree>
    <p:extLst>
      <p:ext uri="{BB962C8B-B14F-4D97-AF65-F5344CB8AC3E}">
        <p14:creationId xmlns:p14="http://schemas.microsoft.com/office/powerpoint/2010/main" val="3157838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29DF2-9AC2-66EF-8215-1626BDECB72A}"/>
              </a:ext>
            </a:extLst>
          </p:cNvPr>
          <p:cNvSpPr>
            <a:spLocks noGrp="1"/>
          </p:cNvSpPr>
          <p:nvPr>
            <p:ph type="title"/>
          </p:nvPr>
        </p:nvSpPr>
        <p:spPr/>
        <p:txBody>
          <a:bodyPr/>
          <a:lstStyle/>
          <a:p>
            <a:r>
              <a:rPr lang="en-GB" dirty="0"/>
              <a:t>Packet tracer - Introduction</a:t>
            </a:r>
          </a:p>
        </p:txBody>
      </p:sp>
      <p:sp>
        <p:nvSpPr>
          <p:cNvPr id="3" name="Content Placeholder 2">
            <a:extLst>
              <a:ext uri="{FF2B5EF4-FFF2-40B4-BE49-F238E27FC236}">
                <a16:creationId xmlns:a16="http://schemas.microsoft.com/office/drawing/2014/main" id="{DD0F3B87-2012-9FB9-8D9A-3AA3CE970A8F}"/>
              </a:ext>
            </a:extLst>
          </p:cNvPr>
          <p:cNvSpPr>
            <a:spLocks noGrp="1"/>
          </p:cNvSpPr>
          <p:nvPr>
            <p:ph idx="1"/>
          </p:nvPr>
        </p:nvSpPr>
        <p:spPr/>
        <p:txBody>
          <a:bodyPr/>
          <a:lstStyle/>
          <a:p>
            <a:pPr marL="0" indent="0">
              <a:buNone/>
            </a:pPr>
            <a:r>
              <a:rPr lang="en-GB" dirty="0"/>
              <a:t>Having no prior experience with packet tracer, learning this software was challenging but rewarding. I had to implement subnetting, security and physical security, with the 3 different network layers. A logical and implementation design was created for this network. I passed this assignment with 85% at university.</a:t>
            </a:r>
          </a:p>
          <a:p>
            <a:pPr marL="0" indent="0">
              <a:buNone/>
            </a:pPr>
            <a:endParaRPr lang="en-GB" dirty="0"/>
          </a:p>
        </p:txBody>
      </p:sp>
    </p:spTree>
    <p:extLst>
      <p:ext uri="{BB962C8B-B14F-4D97-AF65-F5344CB8AC3E}">
        <p14:creationId xmlns:p14="http://schemas.microsoft.com/office/powerpoint/2010/main" val="1905012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1ADEE-4FA6-626F-04F3-C68E7015CE88}"/>
              </a:ext>
            </a:extLst>
          </p:cNvPr>
          <p:cNvSpPr>
            <a:spLocks noGrp="1"/>
          </p:cNvSpPr>
          <p:nvPr>
            <p:ph type="title"/>
          </p:nvPr>
        </p:nvSpPr>
        <p:spPr/>
        <p:txBody>
          <a:bodyPr/>
          <a:lstStyle/>
          <a:p>
            <a:r>
              <a:rPr lang="en-GB" dirty="0"/>
              <a:t>Packet tracer – logical design</a:t>
            </a:r>
          </a:p>
        </p:txBody>
      </p:sp>
      <p:sp>
        <p:nvSpPr>
          <p:cNvPr id="3" name="Content Placeholder 2">
            <a:extLst>
              <a:ext uri="{FF2B5EF4-FFF2-40B4-BE49-F238E27FC236}">
                <a16:creationId xmlns:a16="http://schemas.microsoft.com/office/drawing/2014/main" id="{D33738A7-18C1-365A-2BFB-761A5BB04F38}"/>
              </a:ext>
            </a:extLst>
          </p:cNvPr>
          <p:cNvSpPr>
            <a:spLocks noGrp="1"/>
          </p:cNvSpPr>
          <p:nvPr>
            <p:ph idx="1"/>
          </p:nvPr>
        </p:nvSpPr>
        <p:spPr>
          <a:xfrm>
            <a:off x="677334" y="2160589"/>
            <a:ext cx="6288707" cy="3880773"/>
          </a:xfrm>
        </p:spPr>
        <p:txBody>
          <a:bodyPr/>
          <a:lstStyle/>
          <a:p>
            <a:pPr marL="0" indent="0">
              <a:buNone/>
            </a:pPr>
            <a:r>
              <a:rPr lang="en-GB" dirty="0"/>
              <a:t>The red lines in this diagram represent fibre optic cables and the black lines represent cat5e cables. Switch stacks are used to so that more space in the room is available and the switch stack will use 1 IP address. It shows the 3 layers of the image, and the DMZ where servers are held. </a:t>
            </a:r>
          </a:p>
        </p:txBody>
      </p:sp>
      <p:pic>
        <p:nvPicPr>
          <p:cNvPr id="4" name="Picture 3" descr="A diagram of a network&#10;&#10;Description automatically generated">
            <a:extLst>
              <a:ext uri="{FF2B5EF4-FFF2-40B4-BE49-F238E27FC236}">
                <a16:creationId xmlns:a16="http://schemas.microsoft.com/office/drawing/2014/main" id="{D358545D-3F9A-05AC-2E89-F60859C73070}"/>
              </a:ext>
            </a:extLst>
          </p:cNvPr>
          <p:cNvPicPr>
            <a:picLocks noChangeAspect="1"/>
          </p:cNvPicPr>
          <p:nvPr/>
        </p:nvPicPr>
        <p:blipFill>
          <a:blip r:embed="rId2"/>
          <a:stretch>
            <a:fillRect/>
          </a:stretch>
        </p:blipFill>
        <p:spPr>
          <a:xfrm>
            <a:off x="6966041" y="121870"/>
            <a:ext cx="5055021" cy="4077438"/>
          </a:xfrm>
          <a:prstGeom prst="rect">
            <a:avLst/>
          </a:prstGeom>
        </p:spPr>
      </p:pic>
    </p:spTree>
    <p:extLst>
      <p:ext uri="{BB962C8B-B14F-4D97-AF65-F5344CB8AC3E}">
        <p14:creationId xmlns:p14="http://schemas.microsoft.com/office/powerpoint/2010/main" val="466753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3AE57-7247-C962-078C-C9BA12EA2A40}"/>
              </a:ext>
            </a:extLst>
          </p:cNvPr>
          <p:cNvSpPr>
            <a:spLocks noGrp="1"/>
          </p:cNvSpPr>
          <p:nvPr>
            <p:ph type="title"/>
          </p:nvPr>
        </p:nvSpPr>
        <p:spPr/>
        <p:txBody>
          <a:bodyPr/>
          <a:lstStyle/>
          <a:p>
            <a:r>
              <a:rPr lang="en-GB" dirty="0"/>
              <a:t>Packet tracer – </a:t>
            </a:r>
            <a:br>
              <a:rPr lang="en-GB" dirty="0"/>
            </a:br>
            <a:r>
              <a:rPr lang="en-GB" dirty="0"/>
              <a:t>implementation design</a:t>
            </a:r>
          </a:p>
        </p:txBody>
      </p:sp>
      <p:sp>
        <p:nvSpPr>
          <p:cNvPr id="3" name="Content Placeholder 2">
            <a:extLst>
              <a:ext uri="{FF2B5EF4-FFF2-40B4-BE49-F238E27FC236}">
                <a16:creationId xmlns:a16="http://schemas.microsoft.com/office/drawing/2014/main" id="{4495AB89-560B-98A0-90F1-828844325B79}"/>
              </a:ext>
            </a:extLst>
          </p:cNvPr>
          <p:cNvSpPr>
            <a:spLocks noGrp="1"/>
          </p:cNvSpPr>
          <p:nvPr>
            <p:ph idx="1"/>
          </p:nvPr>
        </p:nvSpPr>
        <p:spPr>
          <a:xfrm>
            <a:off x="677335" y="2160589"/>
            <a:ext cx="5418666" cy="3880773"/>
          </a:xfrm>
        </p:spPr>
        <p:txBody>
          <a:bodyPr/>
          <a:lstStyle/>
          <a:p>
            <a:pPr marL="0" indent="0">
              <a:buNone/>
            </a:pPr>
            <a:r>
              <a:rPr lang="en-GB" dirty="0"/>
              <a:t>This diagram shows the subnets of the diagram. Each device in the network can successfully ping to any device because of the configurations in the switches. </a:t>
            </a:r>
          </a:p>
        </p:txBody>
      </p:sp>
      <p:pic>
        <p:nvPicPr>
          <p:cNvPr id="4" name="Picture 3">
            <a:extLst>
              <a:ext uri="{FF2B5EF4-FFF2-40B4-BE49-F238E27FC236}">
                <a16:creationId xmlns:a16="http://schemas.microsoft.com/office/drawing/2014/main" id="{B9C649B6-9DB2-5939-0DBA-FFFEBCFB2353}"/>
              </a:ext>
            </a:extLst>
          </p:cNvPr>
          <p:cNvPicPr>
            <a:picLocks noChangeAspect="1"/>
          </p:cNvPicPr>
          <p:nvPr/>
        </p:nvPicPr>
        <p:blipFill>
          <a:blip r:embed="rId2"/>
          <a:stretch>
            <a:fillRect/>
          </a:stretch>
        </p:blipFill>
        <p:spPr>
          <a:xfrm>
            <a:off x="6096000" y="121747"/>
            <a:ext cx="6021219" cy="3078688"/>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D0D7D15C-1264-2584-B0CB-6BC276B428F0}"/>
              </a:ext>
            </a:extLst>
          </p:cNvPr>
          <p:cNvPicPr>
            <a:picLocks noChangeAspect="1"/>
          </p:cNvPicPr>
          <p:nvPr/>
        </p:nvPicPr>
        <p:blipFill>
          <a:blip r:embed="rId3"/>
          <a:stretch>
            <a:fillRect/>
          </a:stretch>
        </p:blipFill>
        <p:spPr>
          <a:xfrm>
            <a:off x="10252364" y="3207289"/>
            <a:ext cx="1656341" cy="3650711"/>
          </a:xfrm>
          <a:prstGeom prst="rect">
            <a:avLst/>
          </a:prstGeom>
        </p:spPr>
      </p:pic>
      <p:pic>
        <p:nvPicPr>
          <p:cNvPr id="6" name="Picture 5" descr="A black text on a white background&#10;&#10;Description automatically generated">
            <a:extLst>
              <a:ext uri="{FF2B5EF4-FFF2-40B4-BE49-F238E27FC236}">
                <a16:creationId xmlns:a16="http://schemas.microsoft.com/office/drawing/2014/main" id="{68CC5BBA-3907-53E1-8F40-96E4FD62CA5F}"/>
              </a:ext>
            </a:extLst>
          </p:cNvPr>
          <p:cNvPicPr>
            <a:picLocks noChangeAspect="1"/>
          </p:cNvPicPr>
          <p:nvPr/>
        </p:nvPicPr>
        <p:blipFill>
          <a:blip r:embed="rId4"/>
          <a:stretch>
            <a:fillRect/>
          </a:stretch>
        </p:blipFill>
        <p:spPr>
          <a:xfrm>
            <a:off x="581602" y="5593687"/>
            <a:ext cx="4895850" cy="895350"/>
          </a:xfrm>
          <a:prstGeom prst="rect">
            <a:avLst/>
          </a:prstGeom>
        </p:spPr>
      </p:pic>
      <p:sp>
        <p:nvSpPr>
          <p:cNvPr id="7" name="TextBox 6">
            <a:extLst>
              <a:ext uri="{FF2B5EF4-FFF2-40B4-BE49-F238E27FC236}">
                <a16:creationId xmlns:a16="http://schemas.microsoft.com/office/drawing/2014/main" id="{93232AA0-30CC-D9C5-7A7F-C16C2593BDDB}"/>
              </a:ext>
            </a:extLst>
          </p:cNvPr>
          <p:cNvSpPr txBox="1"/>
          <p:nvPr/>
        </p:nvSpPr>
        <p:spPr>
          <a:xfrm>
            <a:off x="7167418" y="3429000"/>
            <a:ext cx="3084946" cy="2031325"/>
          </a:xfrm>
          <a:prstGeom prst="rect">
            <a:avLst/>
          </a:prstGeom>
          <a:noFill/>
        </p:spPr>
        <p:txBody>
          <a:bodyPr wrap="square" rtlCol="0">
            <a:spAutoFit/>
          </a:bodyPr>
          <a:lstStyle/>
          <a:p>
            <a:r>
              <a:rPr lang="en-GB" dirty="0">
                <a:solidFill>
                  <a:schemeClr val="bg2">
                    <a:lumMod val="25000"/>
                  </a:schemeClr>
                </a:solidFill>
              </a:rPr>
              <a:t>This image here is a part of the router configuration. This allows subnets to communicate to each other and is a secure router because of the </a:t>
            </a:r>
            <a:r>
              <a:rPr lang="en-GB" dirty="0" err="1">
                <a:solidFill>
                  <a:schemeClr val="bg2">
                    <a:lumMod val="25000"/>
                  </a:schemeClr>
                </a:solidFill>
              </a:rPr>
              <a:t>motd</a:t>
            </a:r>
            <a:r>
              <a:rPr lang="en-GB" dirty="0">
                <a:solidFill>
                  <a:schemeClr val="bg2">
                    <a:lumMod val="25000"/>
                  </a:schemeClr>
                </a:solidFill>
              </a:rPr>
              <a:t>, and line </a:t>
            </a:r>
            <a:r>
              <a:rPr lang="en-GB" dirty="0" err="1">
                <a:solidFill>
                  <a:schemeClr val="bg2">
                    <a:lumMod val="25000"/>
                  </a:schemeClr>
                </a:solidFill>
              </a:rPr>
              <a:t>vty</a:t>
            </a:r>
            <a:r>
              <a:rPr lang="en-GB" dirty="0">
                <a:solidFill>
                  <a:schemeClr val="bg2">
                    <a:lumMod val="25000"/>
                  </a:schemeClr>
                </a:solidFill>
              </a:rPr>
              <a:t> lines.</a:t>
            </a:r>
          </a:p>
        </p:txBody>
      </p:sp>
      <p:sp>
        <p:nvSpPr>
          <p:cNvPr id="8" name="TextBox 7">
            <a:extLst>
              <a:ext uri="{FF2B5EF4-FFF2-40B4-BE49-F238E27FC236}">
                <a16:creationId xmlns:a16="http://schemas.microsoft.com/office/drawing/2014/main" id="{78875C5C-811C-8892-D731-21F8A0E0B615}"/>
              </a:ext>
            </a:extLst>
          </p:cNvPr>
          <p:cNvSpPr txBox="1"/>
          <p:nvPr/>
        </p:nvSpPr>
        <p:spPr>
          <a:xfrm>
            <a:off x="677334" y="4590473"/>
            <a:ext cx="4587393" cy="646331"/>
          </a:xfrm>
          <a:prstGeom prst="rect">
            <a:avLst/>
          </a:prstGeom>
          <a:noFill/>
        </p:spPr>
        <p:txBody>
          <a:bodyPr wrap="square" rtlCol="0">
            <a:spAutoFit/>
          </a:bodyPr>
          <a:lstStyle/>
          <a:p>
            <a:r>
              <a:rPr lang="en-GB" dirty="0">
                <a:solidFill>
                  <a:schemeClr val="bg2">
                    <a:lumMod val="25000"/>
                  </a:schemeClr>
                </a:solidFill>
              </a:rPr>
              <a:t>The image below is a successful ping to another subnet</a:t>
            </a:r>
          </a:p>
        </p:txBody>
      </p:sp>
    </p:spTree>
    <p:extLst>
      <p:ext uri="{BB962C8B-B14F-4D97-AF65-F5344CB8AC3E}">
        <p14:creationId xmlns:p14="http://schemas.microsoft.com/office/powerpoint/2010/main" val="4279610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741DE-90B6-67FD-14A3-D7BB2326D59C}"/>
              </a:ext>
            </a:extLst>
          </p:cNvPr>
          <p:cNvSpPr>
            <a:spLocks noGrp="1"/>
          </p:cNvSpPr>
          <p:nvPr>
            <p:ph type="title"/>
          </p:nvPr>
        </p:nvSpPr>
        <p:spPr/>
        <p:txBody>
          <a:bodyPr/>
          <a:lstStyle/>
          <a:p>
            <a:r>
              <a:rPr lang="en-GB" dirty="0"/>
              <a:t>Packet tracer – layer 2/3 </a:t>
            </a:r>
            <a:br>
              <a:rPr lang="en-GB" dirty="0"/>
            </a:br>
            <a:r>
              <a:rPr lang="en-GB" dirty="0"/>
              <a:t>switch config</a:t>
            </a:r>
          </a:p>
        </p:txBody>
      </p:sp>
      <p:sp>
        <p:nvSpPr>
          <p:cNvPr id="3" name="Content Placeholder 2">
            <a:extLst>
              <a:ext uri="{FF2B5EF4-FFF2-40B4-BE49-F238E27FC236}">
                <a16:creationId xmlns:a16="http://schemas.microsoft.com/office/drawing/2014/main" id="{F615A6DB-F156-9FBD-91B6-ED7467BCE0D4}"/>
              </a:ext>
            </a:extLst>
          </p:cNvPr>
          <p:cNvSpPr>
            <a:spLocks noGrp="1"/>
          </p:cNvSpPr>
          <p:nvPr>
            <p:ph idx="1"/>
          </p:nvPr>
        </p:nvSpPr>
        <p:spPr>
          <a:xfrm>
            <a:off x="677334" y="2160589"/>
            <a:ext cx="5205947" cy="3880773"/>
          </a:xfrm>
        </p:spPr>
        <p:txBody>
          <a:bodyPr/>
          <a:lstStyle/>
          <a:p>
            <a:pPr marL="0" indent="0">
              <a:buNone/>
            </a:pPr>
            <a:r>
              <a:rPr lang="en-GB" dirty="0"/>
              <a:t>All the configurations are very similar with layer 2 and layer 3 switches. Only thing that is different is layer 3 switch that allows the adjacent subnets to be able to communicate. Every ethernet port being used in the layer 3 has to be in the “router rip version 2”.</a:t>
            </a:r>
          </a:p>
        </p:txBody>
      </p:sp>
      <p:pic>
        <p:nvPicPr>
          <p:cNvPr id="6" name="Picture 5" descr="A screenshot of a computer program&#10;&#10;Description automatically generated">
            <a:extLst>
              <a:ext uri="{FF2B5EF4-FFF2-40B4-BE49-F238E27FC236}">
                <a16:creationId xmlns:a16="http://schemas.microsoft.com/office/drawing/2014/main" id="{E10876B6-CC63-CB4E-3988-7A117F36D5B2}"/>
              </a:ext>
            </a:extLst>
          </p:cNvPr>
          <p:cNvPicPr>
            <a:picLocks noChangeAspect="1"/>
          </p:cNvPicPr>
          <p:nvPr/>
        </p:nvPicPr>
        <p:blipFill>
          <a:blip r:embed="rId2"/>
          <a:stretch>
            <a:fillRect/>
          </a:stretch>
        </p:blipFill>
        <p:spPr>
          <a:xfrm>
            <a:off x="6133930" y="0"/>
            <a:ext cx="2889423" cy="2946357"/>
          </a:xfrm>
          <a:prstGeom prst="rect">
            <a:avLst/>
          </a:prstGeom>
        </p:spPr>
      </p:pic>
      <p:pic>
        <p:nvPicPr>
          <p:cNvPr id="7" name="Picture 6" descr="A screenshot of a computer program&#10;&#10;Description automatically generated">
            <a:extLst>
              <a:ext uri="{FF2B5EF4-FFF2-40B4-BE49-F238E27FC236}">
                <a16:creationId xmlns:a16="http://schemas.microsoft.com/office/drawing/2014/main" id="{7B102292-C9A3-D559-D283-078CB8628220}"/>
              </a:ext>
            </a:extLst>
          </p:cNvPr>
          <p:cNvPicPr>
            <a:picLocks noChangeAspect="1"/>
          </p:cNvPicPr>
          <p:nvPr/>
        </p:nvPicPr>
        <p:blipFill>
          <a:blip r:embed="rId3"/>
          <a:stretch>
            <a:fillRect/>
          </a:stretch>
        </p:blipFill>
        <p:spPr>
          <a:xfrm>
            <a:off x="8772525" y="0"/>
            <a:ext cx="3419475" cy="5476875"/>
          </a:xfrm>
          <a:prstGeom prst="rect">
            <a:avLst/>
          </a:prstGeom>
        </p:spPr>
      </p:pic>
    </p:spTree>
    <p:extLst>
      <p:ext uri="{BB962C8B-B14F-4D97-AF65-F5344CB8AC3E}">
        <p14:creationId xmlns:p14="http://schemas.microsoft.com/office/powerpoint/2010/main" val="2219332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4FACE-28CC-3BD9-1492-3DB5C501711D}"/>
              </a:ext>
            </a:extLst>
          </p:cNvPr>
          <p:cNvSpPr>
            <a:spLocks noGrp="1"/>
          </p:cNvSpPr>
          <p:nvPr>
            <p:ph type="title"/>
          </p:nvPr>
        </p:nvSpPr>
        <p:spPr/>
        <p:txBody>
          <a:bodyPr/>
          <a:lstStyle/>
          <a:p>
            <a:r>
              <a:rPr lang="en-GB" dirty="0"/>
              <a:t>Packet tracer - subnets</a:t>
            </a:r>
          </a:p>
        </p:txBody>
      </p:sp>
      <p:sp>
        <p:nvSpPr>
          <p:cNvPr id="3" name="Content Placeholder 2">
            <a:extLst>
              <a:ext uri="{FF2B5EF4-FFF2-40B4-BE49-F238E27FC236}">
                <a16:creationId xmlns:a16="http://schemas.microsoft.com/office/drawing/2014/main" id="{52FD5B20-A18D-8D36-3FCD-030D2EA7E40C}"/>
              </a:ext>
            </a:extLst>
          </p:cNvPr>
          <p:cNvSpPr>
            <a:spLocks noGrp="1"/>
          </p:cNvSpPr>
          <p:nvPr>
            <p:ph idx="1"/>
          </p:nvPr>
        </p:nvSpPr>
        <p:spPr>
          <a:xfrm>
            <a:off x="677334" y="2160589"/>
            <a:ext cx="5334167" cy="3880773"/>
          </a:xfrm>
        </p:spPr>
        <p:txBody>
          <a:bodyPr/>
          <a:lstStyle/>
          <a:p>
            <a:pPr marL="0" indent="0">
              <a:buNone/>
            </a:pPr>
            <a:r>
              <a:rPr lang="en-GB" dirty="0"/>
              <a:t>The table is a subnet. Subnetting is hard to do and using this table helped me a lot.</a:t>
            </a:r>
          </a:p>
        </p:txBody>
      </p:sp>
      <p:pic>
        <p:nvPicPr>
          <p:cNvPr id="5" name="Picture 4">
            <a:extLst>
              <a:ext uri="{FF2B5EF4-FFF2-40B4-BE49-F238E27FC236}">
                <a16:creationId xmlns:a16="http://schemas.microsoft.com/office/drawing/2014/main" id="{B02CC013-64BF-86D7-AE68-C71DFE5944E5}"/>
              </a:ext>
            </a:extLst>
          </p:cNvPr>
          <p:cNvPicPr>
            <a:picLocks noChangeAspect="1"/>
          </p:cNvPicPr>
          <p:nvPr/>
        </p:nvPicPr>
        <p:blipFill>
          <a:blip r:embed="rId2"/>
          <a:stretch>
            <a:fillRect/>
          </a:stretch>
        </p:blipFill>
        <p:spPr>
          <a:xfrm>
            <a:off x="5775026" y="609600"/>
            <a:ext cx="6200775" cy="5276850"/>
          </a:xfrm>
          <a:prstGeom prst="rect">
            <a:avLst/>
          </a:prstGeom>
        </p:spPr>
      </p:pic>
    </p:spTree>
    <p:extLst>
      <p:ext uri="{BB962C8B-B14F-4D97-AF65-F5344CB8AC3E}">
        <p14:creationId xmlns:p14="http://schemas.microsoft.com/office/powerpoint/2010/main" val="463559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600AE-930B-4081-81A7-3B4AB3A50429}"/>
              </a:ext>
            </a:extLst>
          </p:cNvPr>
          <p:cNvSpPr>
            <a:spLocks noGrp="1"/>
          </p:cNvSpPr>
          <p:nvPr>
            <p:ph type="title"/>
          </p:nvPr>
        </p:nvSpPr>
        <p:spPr/>
        <p:txBody>
          <a:bodyPr/>
          <a:lstStyle/>
          <a:p>
            <a:r>
              <a:rPr lang="en-GB" dirty="0"/>
              <a:t>Index </a:t>
            </a:r>
          </a:p>
        </p:txBody>
      </p:sp>
      <p:sp>
        <p:nvSpPr>
          <p:cNvPr id="3" name="Content Placeholder 2">
            <a:extLst>
              <a:ext uri="{FF2B5EF4-FFF2-40B4-BE49-F238E27FC236}">
                <a16:creationId xmlns:a16="http://schemas.microsoft.com/office/drawing/2014/main" id="{A8FEFA72-4029-4D04-9584-0F42DB36158E}"/>
              </a:ext>
            </a:extLst>
          </p:cNvPr>
          <p:cNvSpPr>
            <a:spLocks noGrp="1"/>
          </p:cNvSpPr>
          <p:nvPr>
            <p:ph idx="1"/>
          </p:nvPr>
        </p:nvSpPr>
        <p:spPr/>
        <p:txBody>
          <a:bodyPr/>
          <a:lstStyle/>
          <a:p>
            <a:r>
              <a:rPr lang="en-GB" dirty="0"/>
              <a:t>Index</a:t>
            </a:r>
          </a:p>
          <a:p>
            <a:r>
              <a:rPr lang="en-GB" dirty="0"/>
              <a:t>Introduction</a:t>
            </a:r>
          </a:p>
          <a:p>
            <a:r>
              <a:rPr lang="en-GB" dirty="0"/>
              <a:t>College coursework (HTML, CSS, PHP &amp; Documentation)</a:t>
            </a:r>
          </a:p>
          <a:p>
            <a:r>
              <a:rPr lang="en-GB" dirty="0"/>
              <a:t>Cyber Security online course at Teesside University</a:t>
            </a:r>
          </a:p>
          <a:p>
            <a:r>
              <a:rPr lang="en-GB" dirty="0"/>
              <a:t>Creating a network (packet tracer)</a:t>
            </a:r>
          </a:p>
          <a:p>
            <a:r>
              <a:rPr lang="en-GB" dirty="0"/>
              <a:t>UML (group project)</a:t>
            </a:r>
          </a:p>
          <a:p>
            <a:r>
              <a:rPr lang="en-GB" dirty="0"/>
              <a:t>SQL queries</a:t>
            </a:r>
          </a:p>
          <a:p>
            <a:r>
              <a:rPr lang="en-GB" dirty="0"/>
              <a:t>Programming (python)</a:t>
            </a:r>
          </a:p>
          <a:p>
            <a:r>
              <a:rPr lang="en-GB" dirty="0"/>
              <a:t>Contact</a:t>
            </a:r>
          </a:p>
          <a:p>
            <a:pPr marL="0" indent="0">
              <a:buNone/>
            </a:pPr>
            <a:endParaRPr lang="en-GB" dirty="0"/>
          </a:p>
        </p:txBody>
      </p:sp>
    </p:spTree>
    <p:extLst>
      <p:ext uri="{BB962C8B-B14F-4D97-AF65-F5344CB8AC3E}">
        <p14:creationId xmlns:p14="http://schemas.microsoft.com/office/powerpoint/2010/main" val="872182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B2862-8C90-6131-CD1E-0B0289908FB2}"/>
              </a:ext>
            </a:extLst>
          </p:cNvPr>
          <p:cNvSpPr>
            <a:spLocks noGrp="1"/>
          </p:cNvSpPr>
          <p:nvPr>
            <p:ph type="title"/>
          </p:nvPr>
        </p:nvSpPr>
        <p:spPr/>
        <p:txBody>
          <a:bodyPr/>
          <a:lstStyle/>
          <a:p>
            <a:r>
              <a:rPr lang="en-GB" dirty="0"/>
              <a:t>Packet tracer – </a:t>
            </a:r>
            <a:br>
              <a:rPr lang="en-GB" dirty="0"/>
            </a:br>
            <a:r>
              <a:rPr lang="en-GB" dirty="0"/>
              <a:t>security</a:t>
            </a:r>
          </a:p>
        </p:txBody>
      </p:sp>
      <p:sp>
        <p:nvSpPr>
          <p:cNvPr id="3" name="Content Placeholder 2">
            <a:extLst>
              <a:ext uri="{FF2B5EF4-FFF2-40B4-BE49-F238E27FC236}">
                <a16:creationId xmlns:a16="http://schemas.microsoft.com/office/drawing/2014/main" id="{FFCC79B1-57AD-2EDE-650A-DA7F944AEE2E}"/>
              </a:ext>
            </a:extLst>
          </p:cNvPr>
          <p:cNvSpPr>
            <a:spLocks noGrp="1"/>
          </p:cNvSpPr>
          <p:nvPr>
            <p:ph idx="1"/>
          </p:nvPr>
        </p:nvSpPr>
        <p:spPr>
          <a:xfrm>
            <a:off x="677334" y="2160589"/>
            <a:ext cx="4437874" cy="3880773"/>
          </a:xfrm>
        </p:spPr>
        <p:txBody>
          <a:bodyPr/>
          <a:lstStyle/>
          <a:p>
            <a:pPr marL="0" indent="0">
              <a:buNone/>
            </a:pPr>
            <a:r>
              <a:rPr lang="en-GB" dirty="0"/>
              <a:t>As mentioned before security was a big aspect of this. All of these headings are just as important as each other. Physical security is not mentioned enough in cyber security but I think it should be talked about more.  </a:t>
            </a:r>
          </a:p>
        </p:txBody>
      </p:sp>
      <p:pic>
        <p:nvPicPr>
          <p:cNvPr id="5" name="Picture 4">
            <a:extLst>
              <a:ext uri="{FF2B5EF4-FFF2-40B4-BE49-F238E27FC236}">
                <a16:creationId xmlns:a16="http://schemas.microsoft.com/office/drawing/2014/main" id="{95396A34-0490-CDA6-F7C8-C495EAF5B15C}"/>
              </a:ext>
            </a:extLst>
          </p:cNvPr>
          <p:cNvPicPr>
            <a:picLocks noChangeAspect="1"/>
          </p:cNvPicPr>
          <p:nvPr/>
        </p:nvPicPr>
        <p:blipFill>
          <a:blip r:embed="rId2"/>
          <a:stretch>
            <a:fillRect/>
          </a:stretch>
        </p:blipFill>
        <p:spPr>
          <a:xfrm>
            <a:off x="6096000" y="58848"/>
            <a:ext cx="5745948" cy="6758412"/>
          </a:xfrm>
          <a:prstGeom prst="rect">
            <a:avLst/>
          </a:prstGeom>
        </p:spPr>
      </p:pic>
    </p:spTree>
    <p:extLst>
      <p:ext uri="{BB962C8B-B14F-4D97-AF65-F5344CB8AC3E}">
        <p14:creationId xmlns:p14="http://schemas.microsoft.com/office/powerpoint/2010/main" val="2650121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0AB13-2040-9C3B-7DC1-51A86BF36A0B}"/>
              </a:ext>
            </a:extLst>
          </p:cNvPr>
          <p:cNvSpPr>
            <a:spLocks noGrp="1"/>
          </p:cNvSpPr>
          <p:nvPr>
            <p:ph type="title"/>
          </p:nvPr>
        </p:nvSpPr>
        <p:spPr/>
        <p:txBody>
          <a:bodyPr/>
          <a:lstStyle/>
          <a:p>
            <a:r>
              <a:rPr lang="en-GB" dirty="0"/>
              <a:t>UML - Introduction</a:t>
            </a:r>
          </a:p>
        </p:txBody>
      </p:sp>
      <p:sp>
        <p:nvSpPr>
          <p:cNvPr id="3" name="Content Placeholder 2">
            <a:extLst>
              <a:ext uri="{FF2B5EF4-FFF2-40B4-BE49-F238E27FC236}">
                <a16:creationId xmlns:a16="http://schemas.microsoft.com/office/drawing/2014/main" id="{6B641D2A-0B45-6E30-D933-B508FCE4ABA2}"/>
              </a:ext>
            </a:extLst>
          </p:cNvPr>
          <p:cNvSpPr>
            <a:spLocks noGrp="1"/>
          </p:cNvSpPr>
          <p:nvPr>
            <p:ph idx="1"/>
          </p:nvPr>
        </p:nvSpPr>
        <p:spPr/>
        <p:txBody>
          <a:bodyPr/>
          <a:lstStyle/>
          <a:p>
            <a:pPr marL="0" indent="0">
              <a:buNone/>
            </a:pPr>
            <a:r>
              <a:rPr lang="en-GB" dirty="0"/>
              <a:t>This was a group assessment at university. The group project was making wireframes, entity relation diagrams, sequence diagrams, class diagrams and use case diagrams for a proposed idea of the NHS app. Our group presentation was so good that our module leader got industry in, and post-graduate software developers students to look over our work. They all said that our work was up to a professional standard. I chose to do a registration and an online shopping page. </a:t>
            </a:r>
          </a:p>
        </p:txBody>
      </p:sp>
    </p:spTree>
    <p:extLst>
      <p:ext uri="{BB962C8B-B14F-4D97-AF65-F5344CB8AC3E}">
        <p14:creationId xmlns:p14="http://schemas.microsoft.com/office/powerpoint/2010/main" val="1311792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B6ABA-112A-6ED9-91A6-BB45EE854020}"/>
              </a:ext>
            </a:extLst>
          </p:cNvPr>
          <p:cNvSpPr>
            <a:spLocks noGrp="1"/>
          </p:cNvSpPr>
          <p:nvPr>
            <p:ph type="title"/>
          </p:nvPr>
        </p:nvSpPr>
        <p:spPr/>
        <p:txBody>
          <a:bodyPr/>
          <a:lstStyle/>
          <a:p>
            <a:r>
              <a:rPr lang="en-GB" dirty="0"/>
              <a:t>UML – registration </a:t>
            </a:r>
            <a:br>
              <a:rPr lang="en-GB" dirty="0"/>
            </a:br>
            <a:r>
              <a:rPr lang="en-GB" dirty="0"/>
              <a:t>diagrams</a:t>
            </a:r>
          </a:p>
        </p:txBody>
      </p:sp>
      <p:sp>
        <p:nvSpPr>
          <p:cNvPr id="3" name="Content Placeholder 2">
            <a:extLst>
              <a:ext uri="{FF2B5EF4-FFF2-40B4-BE49-F238E27FC236}">
                <a16:creationId xmlns:a16="http://schemas.microsoft.com/office/drawing/2014/main" id="{2382802D-5F56-29C1-9ABD-4535EB04104B}"/>
              </a:ext>
            </a:extLst>
          </p:cNvPr>
          <p:cNvSpPr>
            <a:spLocks noGrp="1"/>
          </p:cNvSpPr>
          <p:nvPr>
            <p:ph idx="1"/>
          </p:nvPr>
        </p:nvSpPr>
        <p:spPr/>
        <p:txBody>
          <a:bodyPr/>
          <a:lstStyle/>
          <a:p>
            <a:endParaRPr lang="en-GB" dirty="0"/>
          </a:p>
        </p:txBody>
      </p:sp>
      <p:pic>
        <p:nvPicPr>
          <p:cNvPr id="5" name="Picture 4">
            <a:extLst>
              <a:ext uri="{FF2B5EF4-FFF2-40B4-BE49-F238E27FC236}">
                <a16:creationId xmlns:a16="http://schemas.microsoft.com/office/drawing/2014/main" id="{A3E17E68-7185-82B3-CEBE-C676D18F3CE1}"/>
              </a:ext>
            </a:extLst>
          </p:cNvPr>
          <p:cNvPicPr>
            <a:picLocks noChangeAspect="1"/>
          </p:cNvPicPr>
          <p:nvPr/>
        </p:nvPicPr>
        <p:blipFill>
          <a:blip r:embed="rId2"/>
          <a:stretch>
            <a:fillRect/>
          </a:stretch>
        </p:blipFill>
        <p:spPr>
          <a:xfrm>
            <a:off x="7258123" y="105972"/>
            <a:ext cx="4804568" cy="2328056"/>
          </a:xfrm>
          <a:prstGeom prst="rect">
            <a:avLst/>
          </a:prstGeom>
        </p:spPr>
      </p:pic>
      <p:pic>
        <p:nvPicPr>
          <p:cNvPr id="7" name="Picture 6">
            <a:extLst>
              <a:ext uri="{FF2B5EF4-FFF2-40B4-BE49-F238E27FC236}">
                <a16:creationId xmlns:a16="http://schemas.microsoft.com/office/drawing/2014/main" id="{BB294E2A-071A-8511-FF74-1FBE77F26ADA}"/>
              </a:ext>
            </a:extLst>
          </p:cNvPr>
          <p:cNvPicPr>
            <a:picLocks noChangeAspect="1"/>
          </p:cNvPicPr>
          <p:nvPr/>
        </p:nvPicPr>
        <p:blipFill>
          <a:blip r:embed="rId3"/>
          <a:stretch>
            <a:fillRect/>
          </a:stretch>
        </p:blipFill>
        <p:spPr>
          <a:xfrm>
            <a:off x="7258123" y="2434028"/>
            <a:ext cx="4804568" cy="2476434"/>
          </a:xfrm>
          <a:prstGeom prst="rect">
            <a:avLst/>
          </a:prstGeom>
        </p:spPr>
      </p:pic>
      <p:pic>
        <p:nvPicPr>
          <p:cNvPr id="9" name="Picture 8">
            <a:extLst>
              <a:ext uri="{FF2B5EF4-FFF2-40B4-BE49-F238E27FC236}">
                <a16:creationId xmlns:a16="http://schemas.microsoft.com/office/drawing/2014/main" id="{470B7B6E-4677-D952-B4C4-8D5F2B14B075}"/>
              </a:ext>
            </a:extLst>
          </p:cNvPr>
          <p:cNvPicPr>
            <a:picLocks noChangeAspect="1"/>
          </p:cNvPicPr>
          <p:nvPr/>
        </p:nvPicPr>
        <p:blipFill>
          <a:blip r:embed="rId4"/>
          <a:stretch>
            <a:fillRect/>
          </a:stretch>
        </p:blipFill>
        <p:spPr>
          <a:xfrm>
            <a:off x="129309" y="1877631"/>
            <a:ext cx="4952868" cy="2476434"/>
          </a:xfrm>
          <a:prstGeom prst="rect">
            <a:avLst/>
          </a:prstGeom>
        </p:spPr>
      </p:pic>
      <p:pic>
        <p:nvPicPr>
          <p:cNvPr id="13" name="Picture 12">
            <a:extLst>
              <a:ext uri="{FF2B5EF4-FFF2-40B4-BE49-F238E27FC236}">
                <a16:creationId xmlns:a16="http://schemas.microsoft.com/office/drawing/2014/main" id="{548C7343-E9E9-1587-1410-5FF6FC7CFCAD}"/>
              </a:ext>
            </a:extLst>
          </p:cNvPr>
          <p:cNvPicPr>
            <a:picLocks noChangeAspect="1"/>
          </p:cNvPicPr>
          <p:nvPr/>
        </p:nvPicPr>
        <p:blipFill>
          <a:blip r:embed="rId5"/>
          <a:stretch>
            <a:fillRect/>
          </a:stretch>
        </p:blipFill>
        <p:spPr>
          <a:xfrm>
            <a:off x="129309" y="4437509"/>
            <a:ext cx="2161309" cy="2420491"/>
          </a:xfrm>
          <a:prstGeom prst="rect">
            <a:avLst/>
          </a:prstGeom>
        </p:spPr>
      </p:pic>
      <p:sp>
        <p:nvSpPr>
          <p:cNvPr id="14" name="TextBox 13">
            <a:extLst>
              <a:ext uri="{FF2B5EF4-FFF2-40B4-BE49-F238E27FC236}">
                <a16:creationId xmlns:a16="http://schemas.microsoft.com/office/drawing/2014/main" id="{D7B3E5B1-F4F6-779A-B4DA-ACFB8830FE67}"/>
              </a:ext>
            </a:extLst>
          </p:cNvPr>
          <p:cNvSpPr txBox="1"/>
          <p:nvPr/>
        </p:nvSpPr>
        <p:spPr>
          <a:xfrm>
            <a:off x="129309" y="4725796"/>
            <a:ext cx="1077539" cy="369332"/>
          </a:xfrm>
          <a:prstGeom prst="rect">
            <a:avLst/>
          </a:prstGeom>
          <a:noFill/>
        </p:spPr>
        <p:txBody>
          <a:bodyPr wrap="none" rtlCol="0">
            <a:spAutoFit/>
          </a:bodyPr>
          <a:lstStyle/>
          <a:p>
            <a:r>
              <a:rPr lang="en-GB" dirty="0"/>
              <a:t>Use case</a:t>
            </a:r>
          </a:p>
        </p:txBody>
      </p:sp>
      <p:pic>
        <p:nvPicPr>
          <p:cNvPr id="16" name="Picture 15">
            <a:extLst>
              <a:ext uri="{FF2B5EF4-FFF2-40B4-BE49-F238E27FC236}">
                <a16:creationId xmlns:a16="http://schemas.microsoft.com/office/drawing/2014/main" id="{B5E3D862-32E6-CD9F-41A2-774ADBD41696}"/>
              </a:ext>
            </a:extLst>
          </p:cNvPr>
          <p:cNvPicPr>
            <a:picLocks noChangeAspect="1"/>
          </p:cNvPicPr>
          <p:nvPr/>
        </p:nvPicPr>
        <p:blipFill>
          <a:blip r:embed="rId6"/>
          <a:stretch>
            <a:fillRect/>
          </a:stretch>
        </p:blipFill>
        <p:spPr>
          <a:xfrm>
            <a:off x="4135447" y="4461996"/>
            <a:ext cx="2848664" cy="2420491"/>
          </a:xfrm>
          <a:prstGeom prst="rect">
            <a:avLst/>
          </a:prstGeom>
        </p:spPr>
      </p:pic>
      <p:sp>
        <p:nvSpPr>
          <p:cNvPr id="17" name="TextBox 16">
            <a:extLst>
              <a:ext uri="{FF2B5EF4-FFF2-40B4-BE49-F238E27FC236}">
                <a16:creationId xmlns:a16="http://schemas.microsoft.com/office/drawing/2014/main" id="{6A5FEE9B-50F8-2581-9DE2-45C70782D68A}"/>
              </a:ext>
            </a:extLst>
          </p:cNvPr>
          <p:cNvSpPr txBox="1"/>
          <p:nvPr/>
        </p:nvSpPr>
        <p:spPr>
          <a:xfrm>
            <a:off x="4424218" y="5569527"/>
            <a:ext cx="583814" cy="369332"/>
          </a:xfrm>
          <a:prstGeom prst="rect">
            <a:avLst/>
          </a:prstGeom>
          <a:noFill/>
        </p:spPr>
        <p:txBody>
          <a:bodyPr wrap="none" rtlCol="0">
            <a:spAutoFit/>
          </a:bodyPr>
          <a:lstStyle/>
          <a:p>
            <a:r>
              <a:rPr lang="en-GB" dirty="0"/>
              <a:t>ERD</a:t>
            </a:r>
          </a:p>
        </p:txBody>
      </p:sp>
    </p:spTree>
    <p:extLst>
      <p:ext uri="{BB962C8B-B14F-4D97-AF65-F5344CB8AC3E}">
        <p14:creationId xmlns:p14="http://schemas.microsoft.com/office/powerpoint/2010/main" val="1748627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56E7D-462A-7F39-F7A0-074E2D8CE093}"/>
              </a:ext>
            </a:extLst>
          </p:cNvPr>
          <p:cNvSpPr>
            <a:spLocks noGrp="1"/>
          </p:cNvSpPr>
          <p:nvPr>
            <p:ph type="title"/>
          </p:nvPr>
        </p:nvSpPr>
        <p:spPr/>
        <p:txBody>
          <a:bodyPr/>
          <a:lstStyle/>
          <a:p>
            <a:r>
              <a:rPr lang="en-GB" dirty="0"/>
              <a:t>UML –</a:t>
            </a:r>
            <a:br>
              <a:rPr lang="en-GB" dirty="0"/>
            </a:br>
            <a:r>
              <a:rPr lang="en-GB" dirty="0"/>
              <a:t>Shopping cart </a:t>
            </a:r>
          </a:p>
        </p:txBody>
      </p:sp>
      <p:pic>
        <p:nvPicPr>
          <p:cNvPr id="5" name="Picture 4">
            <a:extLst>
              <a:ext uri="{FF2B5EF4-FFF2-40B4-BE49-F238E27FC236}">
                <a16:creationId xmlns:a16="http://schemas.microsoft.com/office/drawing/2014/main" id="{8628A719-9494-897D-2F09-09771D07CFE9}"/>
              </a:ext>
            </a:extLst>
          </p:cNvPr>
          <p:cNvPicPr>
            <a:picLocks noChangeAspect="1"/>
          </p:cNvPicPr>
          <p:nvPr/>
        </p:nvPicPr>
        <p:blipFill>
          <a:blip r:embed="rId2"/>
          <a:stretch>
            <a:fillRect/>
          </a:stretch>
        </p:blipFill>
        <p:spPr>
          <a:xfrm>
            <a:off x="7980218" y="0"/>
            <a:ext cx="4211782" cy="2685318"/>
          </a:xfrm>
          <a:prstGeom prst="rect">
            <a:avLst/>
          </a:prstGeom>
        </p:spPr>
      </p:pic>
      <p:pic>
        <p:nvPicPr>
          <p:cNvPr id="7" name="Picture 6">
            <a:extLst>
              <a:ext uri="{FF2B5EF4-FFF2-40B4-BE49-F238E27FC236}">
                <a16:creationId xmlns:a16="http://schemas.microsoft.com/office/drawing/2014/main" id="{E684F45D-E3D9-52CA-8726-764197D03DED}"/>
              </a:ext>
            </a:extLst>
          </p:cNvPr>
          <p:cNvPicPr>
            <a:picLocks noChangeAspect="1"/>
          </p:cNvPicPr>
          <p:nvPr/>
        </p:nvPicPr>
        <p:blipFill>
          <a:blip r:embed="rId3"/>
          <a:stretch>
            <a:fillRect/>
          </a:stretch>
        </p:blipFill>
        <p:spPr>
          <a:xfrm>
            <a:off x="-1" y="3306603"/>
            <a:ext cx="3084945" cy="3551398"/>
          </a:xfrm>
          <a:prstGeom prst="rect">
            <a:avLst/>
          </a:prstGeom>
        </p:spPr>
      </p:pic>
      <p:sp>
        <p:nvSpPr>
          <p:cNvPr id="8" name="TextBox 7">
            <a:extLst>
              <a:ext uri="{FF2B5EF4-FFF2-40B4-BE49-F238E27FC236}">
                <a16:creationId xmlns:a16="http://schemas.microsoft.com/office/drawing/2014/main" id="{4A522EB5-68BA-7C9C-0C00-D8661F70750C}"/>
              </a:ext>
            </a:extLst>
          </p:cNvPr>
          <p:cNvSpPr txBox="1"/>
          <p:nvPr/>
        </p:nvSpPr>
        <p:spPr>
          <a:xfrm>
            <a:off x="1674489" y="3740757"/>
            <a:ext cx="1077539" cy="369332"/>
          </a:xfrm>
          <a:prstGeom prst="rect">
            <a:avLst/>
          </a:prstGeom>
          <a:noFill/>
        </p:spPr>
        <p:txBody>
          <a:bodyPr wrap="none" rtlCol="0">
            <a:spAutoFit/>
          </a:bodyPr>
          <a:lstStyle/>
          <a:p>
            <a:r>
              <a:rPr lang="en-GB" dirty="0"/>
              <a:t>Use case</a:t>
            </a:r>
          </a:p>
        </p:txBody>
      </p:sp>
      <p:pic>
        <p:nvPicPr>
          <p:cNvPr id="10" name="Picture 9">
            <a:extLst>
              <a:ext uri="{FF2B5EF4-FFF2-40B4-BE49-F238E27FC236}">
                <a16:creationId xmlns:a16="http://schemas.microsoft.com/office/drawing/2014/main" id="{DE63A99F-6AE3-0CB1-5153-BA7BEBBF492F}"/>
              </a:ext>
            </a:extLst>
          </p:cNvPr>
          <p:cNvPicPr>
            <a:picLocks noChangeAspect="1"/>
          </p:cNvPicPr>
          <p:nvPr/>
        </p:nvPicPr>
        <p:blipFill>
          <a:blip r:embed="rId4"/>
          <a:stretch>
            <a:fillRect/>
          </a:stretch>
        </p:blipFill>
        <p:spPr>
          <a:xfrm>
            <a:off x="3084944" y="3740757"/>
            <a:ext cx="3331655" cy="3090007"/>
          </a:xfrm>
          <a:prstGeom prst="rect">
            <a:avLst/>
          </a:prstGeom>
        </p:spPr>
      </p:pic>
      <p:sp>
        <p:nvSpPr>
          <p:cNvPr id="11" name="TextBox 10">
            <a:extLst>
              <a:ext uri="{FF2B5EF4-FFF2-40B4-BE49-F238E27FC236}">
                <a16:creationId xmlns:a16="http://schemas.microsoft.com/office/drawing/2014/main" id="{AF792E1F-A6A2-FDA5-F890-3482C9A1FA77}"/>
              </a:ext>
            </a:extLst>
          </p:cNvPr>
          <p:cNvSpPr txBox="1"/>
          <p:nvPr/>
        </p:nvSpPr>
        <p:spPr>
          <a:xfrm>
            <a:off x="5052291" y="4525818"/>
            <a:ext cx="1239442" cy="646331"/>
          </a:xfrm>
          <a:prstGeom prst="rect">
            <a:avLst/>
          </a:prstGeom>
          <a:noFill/>
        </p:spPr>
        <p:txBody>
          <a:bodyPr wrap="none" rtlCol="0">
            <a:spAutoFit/>
          </a:bodyPr>
          <a:lstStyle/>
          <a:p>
            <a:r>
              <a:rPr lang="en-GB" dirty="0"/>
              <a:t>Sequence </a:t>
            </a:r>
          </a:p>
          <a:p>
            <a:r>
              <a:rPr lang="en-GB" dirty="0"/>
              <a:t>diagram</a:t>
            </a:r>
          </a:p>
        </p:txBody>
      </p:sp>
      <p:pic>
        <p:nvPicPr>
          <p:cNvPr id="13" name="Picture 12">
            <a:extLst>
              <a:ext uri="{FF2B5EF4-FFF2-40B4-BE49-F238E27FC236}">
                <a16:creationId xmlns:a16="http://schemas.microsoft.com/office/drawing/2014/main" id="{6ECF94A0-6188-BDF9-3AC6-E80585DE35D7}"/>
              </a:ext>
            </a:extLst>
          </p:cNvPr>
          <p:cNvPicPr>
            <a:picLocks noChangeAspect="1"/>
          </p:cNvPicPr>
          <p:nvPr/>
        </p:nvPicPr>
        <p:blipFill>
          <a:blip r:embed="rId5"/>
          <a:stretch>
            <a:fillRect/>
          </a:stretch>
        </p:blipFill>
        <p:spPr>
          <a:xfrm>
            <a:off x="8383946" y="3767993"/>
            <a:ext cx="3787606" cy="3090007"/>
          </a:xfrm>
          <a:prstGeom prst="rect">
            <a:avLst/>
          </a:prstGeom>
        </p:spPr>
      </p:pic>
      <p:pic>
        <p:nvPicPr>
          <p:cNvPr id="15" name="Picture 14">
            <a:extLst>
              <a:ext uri="{FF2B5EF4-FFF2-40B4-BE49-F238E27FC236}">
                <a16:creationId xmlns:a16="http://schemas.microsoft.com/office/drawing/2014/main" id="{79DE226A-E4BF-1C59-1FF7-FEE78CB56608}"/>
              </a:ext>
            </a:extLst>
          </p:cNvPr>
          <p:cNvPicPr>
            <a:picLocks noChangeAspect="1"/>
          </p:cNvPicPr>
          <p:nvPr/>
        </p:nvPicPr>
        <p:blipFill>
          <a:blip r:embed="rId6"/>
          <a:stretch>
            <a:fillRect/>
          </a:stretch>
        </p:blipFill>
        <p:spPr>
          <a:xfrm>
            <a:off x="4100946" y="0"/>
            <a:ext cx="3680653" cy="3306603"/>
          </a:xfrm>
          <a:prstGeom prst="rect">
            <a:avLst/>
          </a:prstGeom>
        </p:spPr>
      </p:pic>
      <p:sp>
        <p:nvSpPr>
          <p:cNvPr id="16" name="TextBox 15">
            <a:extLst>
              <a:ext uri="{FF2B5EF4-FFF2-40B4-BE49-F238E27FC236}">
                <a16:creationId xmlns:a16="http://schemas.microsoft.com/office/drawing/2014/main" id="{F47C47A2-3536-7EA6-E5B2-4A81C3E42ED0}"/>
              </a:ext>
            </a:extLst>
          </p:cNvPr>
          <p:cNvSpPr txBox="1"/>
          <p:nvPr/>
        </p:nvSpPr>
        <p:spPr>
          <a:xfrm>
            <a:off x="6585528" y="2540000"/>
            <a:ext cx="583814" cy="369332"/>
          </a:xfrm>
          <a:prstGeom prst="rect">
            <a:avLst/>
          </a:prstGeom>
          <a:noFill/>
        </p:spPr>
        <p:txBody>
          <a:bodyPr wrap="none" rtlCol="0">
            <a:spAutoFit/>
          </a:bodyPr>
          <a:lstStyle/>
          <a:p>
            <a:r>
              <a:rPr lang="en-GB" dirty="0"/>
              <a:t>ERD</a:t>
            </a:r>
          </a:p>
        </p:txBody>
      </p:sp>
    </p:spTree>
    <p:extLst>
      <p:ext uri="{BB962C8B-B14F-4D97-AF65-F5344CB8AC3E}">
        <p14:creationId xmlns:p14="http://schemas.microsoft.com/office/powerpoint/2010/main" val="3300916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9D7AB-B768-50F1-09EB-2EC67C3B9108}"/>
              </a:ext>
            </a:extLst>
          </p:cNvPr>
          <p:cNvSpPr>
            <a:spLocks noGrp="1"/>
          </p:cNvSpPr>
          <p:nvPr>
            <p:ph type="title"/>
          </p:nvPr>
        </p:nvSpPr>
        <p:spPr/>
        <p:txBody>
          <a:bodyPr/>
          <a:lstStyle/>
          <a:p>
            <a:r>
              <a:rPr lang="en-GB" dirty="0"/>
              <a:t>UML Conclusion</a:t>
            </a:r>
          </a:p>
        </p:txBody>
      </p:sp>
      <p:sp>
        <p:nvSpPr>
          <p:cNvPr id="3" name="Content Placeholder 2">
            <a:extLst>
              <a:ext uri="{FF2B5EF4-FFF2-40B4-BE49-F238E27FC236}">
                <a16:creationId xmlns:a16="http://schemas.microsoft.com/office/drawing/2014/main" id="{D113613F-D211-E6F8-E60B-DE38EB466A2B}"/>
              </a:ext>
            </a:extLst>
          </p:cNvPr>
          <p:cNvSpPr>
            <a:spLocks noGrp="1"/>
          </p:cNvSpPr>
          <p:nvPr>
            <p:ph idx="1"/>
          </p:nvPr>
        </p:nvSpPr>
        <p:spPr/>
        <p:txBody>
          <a:bodyPr/>
          <a:lstStyle/>
          <a:p>
            <a:pPr marL="0" indent="0">
              <a:buNone/>
            </a:pPr>
            <a:r>
              <a:rPr lang="en-GB" dirty="0"/>
              <a:t>As you can see from the diagrams, once again they are very similar. With this assessment, I got 26.25/37.5. It was peer assessed by the group so points were dependant on contribution. For the group presentation, as a group we got 8.75/12.5. So in total I got 35/50. There was also a regulations and security report for the NHS app, I got 8/10. This was also a very stressful assignment at university because my team would not turn up most of the time and the teaching was not the best. So overall for this part of the module, I got 43/50.</a:t>
            </a:r>
          </a:p>
          <a:p>
            <a:pPr marL="0" indent="0">
              <a:buNone/>
            </a:pPr>
            <a:endParaRPr lang="en-GB" dirty="0"/>
          </a:p>
          <a:p>
            <a:pPr marL="0" indent="0">
              <a:buNone/>
            </a:pPr>
            <a:r>
              <a:rPr lang="en-GB" dirty="0"/>
              <a:t> The SQL assignment was part of the same module at university. </a:t>
            </a:r>
          </a:p>
        </p:txBody>
      </p:sp>
    </p:spTree>
    <p:extLst>
      <p:ext uri="{BB962C8B-B14F-4D97-AF65-F5344CB8AC3E}">
        <p14:creationId xmlns:p14="http://schemas.microsoft.com/office/powerpoint/2010/main" val="2799340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525CA-00C7-A644-5E2B-173E4F68CB32}"/>
              </a:ext>
            </a:extLst>
          </p:cNvPr>
          <p:cNvSpPr>
            <a:spLocks noGrp="1"/>
          </p:cNvSpPr>
          <p:nvPr>
            <p:ph type="title"/>
          </p:nvPr>
        </p:nvSpPr>
        <p:spPr/>
        <p:txBody>
          <a:bodyPr/>
          <a:lstStyle/>
          <a:p>
            <a:r>
              <a:rPr lang="en-GB" dirty="0"/>
              <a:t>SQL - Introduction</a:t>
            </a:r>
          </a:p>
        </p:txBody>
      </p:sp>
      <p:sp>
        <p:nvSpPr>
          <p:cNvPr id="3" name="Content Placeholder 2">
            <a:extLst>
              <a:ext uri="{FF2B5EF4-FFF2-40B4-BE49-F238E27FC236}">
                <a16:creationId xmlns:a16="http://schemas.microsoft.com/office/drawing/2014/main" id="{1DA4B15D-252E-1414-8317-C445D0ED3765}"/>
              </a:ext>
            </a:extLst>
          </p:cNvPr>
          <p:cNvSpPr>
            <a:spLocks noGrp="1"/>
          </p:cNvSpPr>
          <p:nvPr>
            <p:ph idx="1"/>
          </p:nvPr>
        </p:nvSpPr>
        <p:spPr/>
        <p:txBody>
          <a:bodyPr/>
          <a:lstStyle/>
          <a:p>
            <a:pPr marL="0" indent="0">
              <a:buNone/>
            </a:pPr>
            <a:r>
              <a:rPr lang="en-GB" dirty="0"/>
              <a:t>This was a solo project along side the UML assessment. It ranged from basic SQL queries to some advanced ones. I chose my database on the football database because I love football and choosing a database which I enjoyed made me want to learn even more. This was less stressful than the UML assignment</a:t>
            </a:r>
          </a:p>
        </p:txBody>
      </p:sp>
    </p:spTree>
    <p:extLst>
      <p:ext uri="{BB962C8B-B14F-4D97-AF65-F5344CB8AC3E}">
        <p14:creationId xmlns:p14="http://schemas.microsoft.com/office/powerpoint/2010/main" val="1696843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C4AC7-219B-911B-8D9C-F2D132D5B546}"/>
              </a:ext>
            </a:extLst>
          </p:cNvPr>
          <p:cNvSpPr>
            <a:spLocks noGrp="1"/>
          </p:cNvSpPr>
          <p:nvPr>
            <p:ph type="title"/>
          </p:nvPr>
        </p:nvSpPr>
        <p:spPr/>
        <p:txBody>
          <a:bodyPr/>
          <a:lstStyle/>
          <a:p>
            <a:r>
              <a:rPr lang="en-GB" dirty="0"/>
              <a:t>SQL – basic queries</a:t>
            </a:r>
          </a:p>
        </p:txBody>
      </p:sp>
      <p:sp>
        <p:nvSpPr>
          <p:cNvPr id="3" name="Content Placeholder 2">
            <a:extLst>
              <a:ext uri="{FF2B5EF4-FFF2-40B4-BE49-F238E27FC236}">
                <a16:creationId xmlns:a16="http://schemas.microsoft.com/office/drawing/2014/main" id="{E6C67830-6A83-43EF-DE80-2B8FD930DE64}"/>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9F3C2999-BA02-9579-CDC3-5068669EE4F8}"/>
              </a:ext>
            </a:extLst>
          </p:cNvPr>
          <p:cNvPicPr>
            <a:picLocks noChangeAspect="1"/>
          </p:cNvPicPr>
          <p:nvPr/>
        </p:nvPicPr>
        <p:blipFill>
          <a:blip r:embed="rId2"/>
          <a:stretch>
            <a:fillRect/>
          </a:stretch>
        </p:blipFill>
        <p:spPr>
          <a:xfrm>
            <a:off x="6283123" y="0"/>
            <a:ext cx="5915851" cy="3572374"/>
          </a:xfrm>
          <a:prstGeom prst="rect">
            <a:avLst/>
          </a:prstGeom>
        </p:spPr>
      </p:pic>
      <p:pic>
        <p:nvPicPr>
          <p:cNvPr id="6" name="Picture 5">
            <a:extLst>
              <a:ext uri="{FF2B5EF4-FFF2-40B4-BE49-F238E27FC236}">
                <a16:creationId xmlns:a16="http://schemas.microsoft.com/office/drawing/2014/main" id="{76FB1950-A21B-91FE-B967-F8CF458A0A56}"/>
              </a:ext>
            </a:extLst>
          </p:cNvPr>
          <p:cNvPicPr>
            <a:picLocks noChangeAspect="1"/>
          </p:cNvPicPr>
          <p:nvPr/>
        </p:nvPicPr>
        <p:blipFill>
          <a:blip r:embed="rId3"/>
          <a:stretch>
            <a:fillRect/>
          </a:stretch>
        </p:blipFill>
        <p:spPr>
          <a:xfrm>
            <a:off x="6350865" y="3572374"/>
            <a:ext cx="3295650" cy="1409700"/>
          </a:xfrm>
          <a:prstGeom prst="rect">
            <a:avLst/>
          </a:prstGeom>
        </p:spPr>
      </p:pic>
      <p:pic>
        <p:nvPicPr>
          <p:cNvPr id="8" name="Picture 7">
            <a:extLst>
              <a:ext uri="{FF2B5EF4-FFF2-40B4-BE49-F238E27FC236}">
                <a16:creationId xmlns:a16="http://schemas.microsoft.com/office/drawing/2014/main" id="{D6A1420C-0FEF-A267-7509-BE875081FDC0}"/>
              </a:ext>
            </a:extLst>
          </p:cNvPr>
          <p:cNvPicPr>
            <a:picLocks noChangeAspect="1"/>
          </p:cNvPicPr>
          <p:nvPr/>
        </p:nvPicPr>
        <p:blipFill>
          <a:blip r:embed="rId4"/>
          <a:stretch>
            <a:fillRect/>
          </a:stretch>
        </p:blipFill>
        <p:spPr>
          <a:xfrm>
            <a:off x="596502" y="1548335"/>
            <a:ext cx="3134162" cy="4925112"/>
          </a:xfrm>
          <a:prstGeom prst="rect">
            <a:avLst/>
          </a:prstGeom>
        </p:spPr>
      </p:pic>
    </p:spTree>
    <p:extLst>
      <p:ext uri="{BB962C8B-B14F-4D97-AF65-F5344CB8AC3E}">
        <p14:creationId xmlns:p14="http://schemas.microsoft.com/office/powerpoint/2010/main" val="3594749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5F701-7526-AFDD-5C4F-D2FCCDA55B99}"/>
              </a:ext>
            </a:extLst>
          </p:cNvPr>
          <p:cNvSpPr>
            <a:spLocks noGrp="1"/>
          </p:cNvSpPr>
          <p:nvPr>
            <p:ph type="title"/>
          </p:nvPr>
        </p:nvSpPr>
        <p:spPr/>
        <p:txBody>
          <a:bodyPr/>
          <a:lstStyle/>
          <a:p>
            <a:r>
              <a:rPr lang="en-GB" dirty="0"/>
              <a:t>SQL – Joining queries</a:t>
            </a:r>
          </a:p>
        </p:txBody>
      </p:sp>
      <p:pic>
        <p:nvPicPr>
          <p:cNvPr id="10" name="Content Placeholder 9">
            <a:extLst>
              <a:ext uri="{FF2B5EF4-FFF2-40B4-BE49-F238E27FC236}">
                <a16:creationId xmlns:a16="http://schemas.microsoft.com/office/drawing/2014/main" id="{EFA05A65-CD4D-C107-3B1E-435EA9A4C752}"/>
              </a:ext>
            </a:extLst>
          </p:cNvPr>
          <p:cNvPicPr>
            <a:picLocks noGrp="1" noChangeAspect="1"/>
          </p:cNvPicPr>
          <p:nvPr>
            <p:ph idx="1"/>
          </p:nvPr>
        </p:nvPicPr>
        <p:blipFill>
          <a:blip r:embed="rId2"/>
          <a:stretch>
            <a:fillRect/>
          </a:stretch>
        </p:blipFill>
        <p:spPr>
          <a:xfrm>
            <a:off x="26435" y="4054684"/>
            <a:ext cx="6569935" cy="2803316"/>
          </a:xfrm>
        </p:spPr>
      </p:pic>
      <p:pic>
        <p:nvPicPr>
          <p:cNvPr id="5" name="Picture 4">
            <a:extLst>
              <a:ext uri="{FF2B5EF4-FFF2-40B4-BE49-F238E27FC236}">
                <a16:creationId xmlns:a16="http://schemas.microsoft.com/office/drawing/2014/main" id="{45C9FE25-C528-CAFA-9F39-797784FF8BB8}"/>
              </a:ext>
            </a:extLst>
          </p:cNvPr>
          <p:cNvPicPr>
            <a:picLocks noChangeAspect="1"/>
          </p:cNvPicPr>
          <p:nvPr/>
        </p:nvPicPr>
        <p:blipFill>
          <a:blip r:embed="rId3"/>
          <a:stretch>
            <a:fillRect/>
          </a:stretch>
        </p:blipFill>
        <p:spPr>
          <a:xfrm>
            <a:off x="5765095" y="202928"/>
            <a:ext cx="5963482" cy="3915321"/>
          </a:xfrm>
          <a:prstGeom prst="rect">
            <a:avLst/>
          </a:prstGeom>
        </p:spPr>
      </p:pic>
      <p:sp>
        <p:nvSpPr>
          <p:cNvPr id="6" name="TextBox 5">
            <a:extLst>
              <a:ext uri="{FF2B5EF4-FFF2-40B4-BE49-F238E27FC236}">
                <a16:creationId xmlns:a16="http://schemas.microsoft.com/office/drawing/2014/main" id="{E6DD54AA-D97D-47E4-091B-F80A162416DE}"/>
              </a:ext>
            </a:extLst>
          </p:cNvPr>
          <p:cNvSpPr txBox="1"/>
          <p:nvPr/>
        </p:nvSpPr>
        <p:spPr>
          <a:xfrm>
            <a:off x="8285018" y="4524921"/>
            <a:ext cx="1244251" cy="369332"/>
          </a:xfrm>
          <a:prstGeom prst="rect">
            <a:avLst/>
          </a:prstGeom>
          <a:noFill/>
        </p:spPr>
        <p:txBody>
          <a:bodyPr wrap="none" rtlCol="0">
            <a:spAutoFit/>
          </a:bodyPr>
          <a:lstStyle/>
          <a:p>
            <a:r>
              <a:rPr lang="en-GB" dirty="0"/>
              <a:t>Outer join</a:t>
            </a:r>
          </a:p>
        </p:txBody>
      </p:sp>
      <p:cxnSp>
        <p:nvCxnSpPr>
          <p:cNvPr id="8" name="Straight Arrow Connector 7">
            <a:extLst>
              <a:ext uri="{FF2B5EF4-FFF2-40B4-BE49-F238E27FC236}">
                <a16:creationId xmlns:a16="http://schemas.microsoft.com/office/drawing/2014/main" id="{7932D5E5-9546-2C6D-9ECC-302018AD0143}"/>
              </a:ext>
            </a:extLst>
          </p:cNvPr>
          <p:cNvCxnSpPr/>
          <p:nvPr/>
        </p:nvCxnSpPr>
        <p:spPr>
          <a:xfrm flipV="1">
            <a:off x="9162473" y="4048678"/>
            <a:ext cx="0" cy="476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5597E69-87D2-0245-D1F8-6986FF66EAC6}"/>
              </a:ext>
            </a:extLst>
          </p:cNvPr>
          <p:cNvSpPr txBox="1"/>
          <p:nvPr/>
        </p:nvSpPr>
        <p:spPr>
          <a:xfrm>
            <a:off x="203200" y="3118338"/>
            <a:ext cx="1043876" cy="369332"/>
          </a:xfrm>
          <a:prstGeom prst="rect">
            <a:avLst/>
          </a:prstGeom>
          <a:noFill/>
        </p:spPr>
        <p:txBody>
          <a:bodyPr wrap="none" rtlCol="0">
            <a:spAutoFit/>
          </a:bodyPr>
          <a:lstStyle/>
          <a:p>
            <a:r>
              <a:rPr lang="en-GB" dirty="0"/>
              <a:t>Self join</a:t>
            </a:r>
          </a:p>
        </p:txBody>
      </p:sp>
      <p:cxnSp>
        <p:nvCxnSpPr>
          <p:cNvPr id="14" name="Straight Arrow Connector 13">
            <a:extLst>
              <a:ext uri="{FF2B5EF4-FFF2-40B4-BE49-F238E27FC236}">
                <a16:creationId xmlns:a16="http://schemas.microsoft.com/office/drawing/2014/main" id="{79C65490-4CF3-A32D-95D5-2B5ED5B391CB}"/>
              </a:ext>
            </a:extLst>
          </p:cNvPr>
          <p:cNvCxnSpPr>
            <a:stCxn id="11" idx="2"/>
          </p:cNvCxnSpPr>
          <p:nvPr/>
        </p:nvCxnSpPr>
        <p:spPr>
          <a:xfrm flipH="1">
            <a:off x="677334" y="3487670"/>
            <a:ext cx="47804" cy="561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4993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DCF14-27B1-7502-0AB1-FC57F8C464BC}"/>
              </a:ext>
            </a:extLst>
          </p:cNvPr>
          <p:cNvSpPr>
            <a:spLocks noGrp="1"/>
          </p:cNvSpPr>
          <p:nvPr>
            <p:ph type="title"/>
          </p:nvPr>
        </p:nvSpPr>
        <p:spPr/>
        <p:txBody>
          <a:bodyPr/>
          <a:lstStyle/>
          <a:p>
            <a:r>
              <a:rPr lang="en-GB" dirty="0"/>
              <a:t>SQL – modify data</a:t>
            </a:r>
          </a:p>
        </p:txBody>
      </p:sp>
      <p:pic>
        <p:nvPicPr>
          <p:cNvPr id="7" name="Picture 6">
            <a:extLst>
              <a:ext uri="{FF2B5EF4-FFF2-40B4-BE49-F238E27FC236}">
                <a16:creationId xmlns:a16="http://schemas.microsoft.com/office/drawing/2014/main" id="{70B31371-6935-6296-7C71-2DB73E3A9F30}"/>
              </a:ext>
            </a:extLst>
          </p:cNvPr>
          <p:cNvPicPr>
            <a:picLocks noChangeAspect="1"/>
          </p:cNvPicPr>
          <p:nvPr/>
        </p:nvPicPr>
        <p:blipFill>
          <a:blip r:embed="rId2"/>
          <a:stretch>
            <a:fillRect/>
          </a:stretch>
        </p:blipFill>
        <p:spPr>
          <a:xfrm>
            <a:off x="563023" y="3498574"/>
            <a:ext cx="5876798" cy="3083762"/>
          </a:xfrm>
          <a:prstGeom prst="rect">
            <a:avLst/>
          </a:prstGeom>
        </p:spPr>
      </p:pic>
      <p:sp>
        <p:nvSpPr>
          <p:cNvPr id="8" name="TextBox 7">
            <a:extLst>
              <a:ext uri="{FF2B5EF4-FFF2-40B4-BE49-F238E27FC236}">
                <a16:creationId xmlns:a16="http://schemas.microsoft.com/office/drawing/2014/main" id="{245A36BA-7E49-801D-6BB6-2407433C8E57}"/>
              </a:ext>
            </a:extLst>
          </p:cNvPr>
          <p:cNvSpPr txBox="1"/>
          <p:nvPr/>
        </p:nvSpPr>
        <p:spPr>
          <a:xfrm>
            <a:off x="8884388" y="3622702"/>
            <a:ext cx="1808508" cy="369332"/>
          </a:xfrm>
          <a:prstGeom prst="rect">
            <a:avLst/>
          </a:prstGeom>
          <a:noFill/>
        </p:spPr>
        <p:txBody>
          <a:bodyPr wrap="none" rtlCol="0">
            <a:spAutoFit/>
          </a:bodyPr>
          <a:lstStyle/>
          <a:p>
            <a:r>
              <a:rPr lang="en-GB" dirty="0"/>
              <a:t>Updating tables</a:t>
            </a:r>
          </a:p>
        </p:txBody>
      </p:sp>
      <p:cxnSp>
        <p:nvCxnSpPr>
          <p:cNvPr id="10" name="Straight Arrow Connector 9">
            <a:extLst>
              <a:ext uri="{FF2B5EF4-FFF2-40B4-BE49-F238E27FC236}">
                <a16:creationId xmlns:a16="http://schemas.microsoft.com/office/drawing/2014/main" id="{D9A10C28-1578-60BB-B212-6AE0A59FF13D}"/>
              </a:ext>
            </a:extLst>
          </p:cNvPr>
          <p:cNvCxnSpPr>
            <a:cxnSpLocks/>
          </p:cNvCxnSpPr>
          <p:nvPr/>
        </p:nvCxnSpPr>
        <p:spPr>
          <a:xfrm flipH="1" flipV="1">
            <a:off x="9366636" y="3085106"/>
            <a:ext cx="56246" cy="413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DC3A4B42-726D-F9A1-146D-8722E34B6EC9}"/>
              </a:ext>
            </a:extLst>
          </p:cNvPr>
          <p:cNvPicPr>
            <a:picLocks noChangeAspect="1"/>
          </p:cNvPicPr>
          <p:nvPr/>
        </p:nvPicPr>
        <p:blipFill>
          <a:blip r:embed="rId3"/>
          <a:stretch>
            <a:fillRect/>
          </a:stretch>
        </p:blipFill>
        <p:spPr>
          <a:xfrm>
            <a:off x="6331120" y="369816"/>
            <a:ext cx="5668166" cy="2591162"/>
          </a:xfrm>
          <a:prstGeom prst="rect">
            <a:avLst/>
          </a:prstGeom>
        </p:spPr>
      </p:pic>
      <p:sp>
        <p:nvSpPr>
          <p:cNvPr id="13" name="TextBox 12">
            <a:extLst>
              <a:ext uri="{FF2B5EF4-FFF2-40B4-BE49-F238E27FC236}">
                <a16:creationId xmlns:a16="http://schemas.microsoft.com/office/drawing/2014/main" id="{68820287-DDE1-1DE8-E7A3-53BF57F9FC6B}"/>
              </a:ext>
            </a:extLst>
          </p:cNvPr>
          <p:cNvSpPr txBox="1"/>
          <p:nvPr/>
        </p:nvSpPr>
        <p:spPr>
          <a:xfrm>
            <a:off x="677334" y="2401294"/>
            <a:ext cx="5044971" cy="646331"/>
          </a:xfrm>
          <a:prstGeom prst="rect">
            <a:avLst/>
          </a:prstGeom>
          <a:noFill/>
        </p:spPr>
        <p:txBody>
          <a:bodyPr wrap="none" rtlCol="0">
            <a:spAutoFit/>
          </a:bodyPr>
          <a:lstStyle/>
          <a:p>
            <a:r>
              <a:rPr lang="en-GB" dirty="0"/>
              <a:t>Automatic numbering for a column. One of the</a:t>
            </a:r>
          </a:p>
          <a:p>
            <a:r>
              <a:rPr lang="en-GB" dirty="0"/>
              <a:t>most important things to learn in SQL.</a:t>
            </a:r>
          </a:p>
        </p:txBody>
      </p:sp>
      <p:cxnSp>
        <p:nvCxnSpPr>
          <p:cNvPr id="15" name="Straight Arrow Connector 14">
            <a:extLst>
              <a:ext uri="{FF2B5EF4-FFF2-40B4-BE49-F238E27FC236}">
                <a16:creationId xmlns:a16="http://schemas.microsoft.com/office/drawing/2014/main" id="{B66B3697-DFC9-1DB2-C096-C2FE8325FE49}"/>
              </a:ext>
            </a:extLst>
          </p:cNvPr>
          <p:cNvCxnSpPr/>
          <p:nvPr/>
        </p:nvCxnSpPr>
        <p:spPr>
          <a:xfrm>
            <a:off x="2639833" y="3047625"/>
            <a:ext cx="0" cy="450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49354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28F77-5078-8352-226D-88B629BC51A5}"/>
              </a:ext>
            </a:extLst>
          </p:cNvPr>
          <p:cNvSpPr>
            <a:spLocks noGrp="1"/>
          </p:cNvSpPr>
          <p:nvPr>
            <p:ph type="title"/>
          </p:nvPr>
        </p:nvSpPr>
        <p:spPr/>
        <p:txBody>
          <a:bodyPr/>
          <a:lstStyle/>
          <a:p>
            <a:r>
              <a:rPr lang="en-GB" dirty="0"/>
              <a:t>SQL - Conclusion</a:t>
            </a:r>
          </a:p>
        </p:txBody>
      </p:sp>
      <p:sp>
        <p:nvSpPr>
          <p:cNvPr id="3" name="Content Placeholder 2">
            <a:extLst>
              <a:ext uri="{FF2B5EF4-FFF2-40B4-BE49-F238E27FC236}">
                <a16:creationId xmlns:a16="http://schemas.microsoft.com/office/drawing/2014/main" id="{3FE6B647-166F-248B-ED63-7FEB36728383}"/>
              </a:ext>
            </a:extLst>
          </p:cNvPr>
          <p:cNvSpPr>
            <a:spLocks noGrp="1"/>
          </p:cNvSpPr>
          <p:nvPr>
            <p:ph idx="1"/>
          </p:nvPr>
        </p:nvSpPr>
        <p:spPr/>
        <p:txBody>
          <a:bodyPr/>
          <a:lstStyle/>
          <a:p>
            <a:pPr marL="0" indent="0">
              <a:buNone/>
            </a:pPr>
            <a:r>
              <a:rPr lang="en-GB" dirty="0"/>
              <a:t>There are many more queries in the SQL file that I have provided. They range from really basic queries, joining tables, working with data types, modifying data, and using built in functions. I passed this assessment with 32.8/40 which I think I could have done better on but that comes with more experience and learning. </a:t>
            </a:r>
          </a:p>
        </p:txBody>
      </p:sp>
    </p:spTree>
    <p:extLst>
      <p:ext uri="{BB962C8B-B14F-4D97-AF65-F5344CB8AC3E}">
        <p14:creationId xmlns:p14="http://schemas.microsoft.com/office/powerpoint/2010/main" val="3182861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BAD66-AC28-86F7-5901-10B33ED758E6}"/>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BC33DC8E-3BC5-0396-61D6-66626DB0FDA9}"/>
              </a:ext>
            </a:extLst>
          </p:cNvPr>
          <p:cNvSpPr>
            <a:spLocks noGrp="1"/>
          </p:cNvSpPr>
          <p:nvPr>
            <p:ph idx="1"/>
          </p:nvPr>
        </p:nvSpPr>
        <p:spPr/>
        <p:txBody>
          <a:bodyPr/>
          <a:lstStyle/>
          <a:p>
            <a:pPr marL="0" indent="0">
              <a:buNone/>
            </a:pPr>
            <a:r>
              <a:rPr lang="en-GB" dirty="0"/>
              <a:t>A second year student studying cyber security at Teesside University. I have the CCNA: Introduction to networks certificate and now studying for CCNA: Switching, routing and wireless essentials and Microsoft azure exam which are all provided by the university. I love building computers and learning new software. </a:t>
            </a:r>
          </a:p>
          <a:p>
            <a:pPr marL="0" indent="0">
              <a:buNone/>
            </a:pPr>
            <a:endParaRPr lang="en-GB" dirty="0"/>
          </a:p>
          <a:p>
            <a:pPr marL="0" indent="0">
              <a:buNone/>
            </a:pPr>
            <a:r>
              <a:rPr lang="en-GB" dirty="0"/>
              <a:t>This portfolio is a summary. If you would like to read each project in more detail, there are documents in the zip file titled accordingly.</a:t>
            </a:r>
          </a:p>
          <a:p>
            <a:endParaRPr lang="en-GB" dirty="0"/>
          </a:p>
        </p:txBody>
      </p:sp>
    </p:spTree>
    <p:extLst>
      <p:ext uri="{BB962C8B-B14F-4D97-AF65-F5344CB8AC3E}">
        <p14:creationId xmlns:p14="http://schemas.microsoft.com/office/powerpoint/2010/main" val="22079950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B70AD-F8BC-CE3C-37D5-5B0AA4B4EBBA}"/>
              </a:ext>
            </a:extLst>
          </p:cNvPr>
          <p:cNvSpPr>
            <a:spLocks noGrp="1"/>
          </p:cNvSpPr>
          <p:nvPr>
            <p:ph type="title"/>
          </p:nvPr>
        </p:nvSpPr>
        <p:spPr/>
        <p:txBody>
          <a:bodyPr/>
          <a:lstStyle/>
          <a:p>
            <a:r>
              <a:rPr lang="en-GB" dirty="0"/>
              <a:t>Programming – python</a:t>
            </a:r>
          </a:p>
        </p:txBody>
      </p:sp>
      <p:sp>
        <p:nvSpPr>
          <p:cNvPr id="3" name="Content Placeholder 2">
            <a:extLst>
              <a:ext uri="{FF2B5EF4-FFF2-40B4-BE49-F238E27FC236}">
                <a16:creationId xmlns:a16="http://schemas.microsoft.com/office/drawing/2014/main" id="{7D857542-4023-40E0-AF28-9E9D9FE82365}"/>
              </a:ext>
            </a:extLst>
          </p:cNvPr>
          <p:cNvSpPr>
            <a:spLocks noGrp="1"/>
          </p:cNvSpPr>
          <p:nvPr>
            <p:ph idx="1"/>
          </p:nvPr>
        </p:nvSpPr>
        <p:spPr/>
        <p:txBody>
          <a:bodyPr/>
          <a:lstStyle/>
          <a:p>
            <a:pPr marL="0" indent="0">
              <a:buNone/>
            </a:pPr>
            <a:r>
              <a:rPr lang="en-GB" dirty="0"/>
              <a:t>This was also another assignment at university. For my python code, I gained 70/100, this ranged from basic string manipulation to error handling. From past experience using C#, the language concepts are similar but the python syntax was probably the hardest thing to learn. There was also a password strength tester included which was a bit more difficult and had certain requirements to meet. In addition, I coded a very basic encrypter and decrypter. I did this by getting the ASCII code and adding 3 to encrypt, and subtracting 3 for the decrypt. Finally, I coded a Password manager. This was stored in a text file and using encryption. </a:t>
            </a:r>
          </a:p>
          <a:p>
            <a:pPr marL="0" indent="0">
              <a:buNone/>
            </a:pPr>
            <a:endParaRPr lang="en-GB" dirty="0"/>
          </a:p>
        </p:txBody>
      </p:sp>
    </p:spTree>
    <p:extLst>
      <p:ext uri="{BB962C8B-B14F-4D97-AF65-F5344CB8AC3E}">
        <p14:creationId xmlns:p14="http://schemas.microsoft.com/office/powerpoint/2010/main" val="40441750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280E2-5CEF-E8E7-A5EE-8C86AA53CA26}"/>
              </a:ext>
            </a:extLst>
          </p:cNvPr>
          <p:cNvSpPr>
            <a:spLocks noGrp="1"/>
          </p:cNvSpPr>
          <p:nvPr>
            <p:ph type="title"/>
          </p:nvPr>
        </p:nvSpPr>
        <p:spPr/>
        <p:txBody>
          <a:bodyPr/>
          <a:lstStyle/>
          <a:p>
            <a:r>
              <a:rPr lang="en-GB" dirty="0"/>
              <a:t>Python – password strength test</a:t>
            </a:r>
          </a:p>
        </p:txBody>
      </p:sp>
      <p:pic>
        <p:nvPicPr>
          <p:cNvPr id="5" name="Picture 4">
            <a:extLst>
              <a:ext uri="{FF2B5EF4-FFF2-40B4-BE49-F238E27FC236}">
                <a16:creationId xmlns:a16="http://schemas.microsoft.com/office/drawing/2014/main" id="{047D9F4E-7DC3-4937-F140-FFE75717176B}"/>
              </a:ext>
            </a:extLst>
          </p:cNvPr>
          <p:cNvPicPr>
            <a:picLocks noChangeAspect="1"/>
          </p:cNvPicPr>
          <p:nvPr/>
        </p:nvPicPr>
        <p:blipFill>
          <a:blip r:embed="rId2"/>
          <a:stretch>
            <a:fillRect/>
          </a:stretch>
        </p:blipFill>
        <p:spPr>
          <a:xfrm>
            <a:off x="4557056" y="1440873"/>
            <a:ext cx="6559250" cy="5186218"/>
          </a:xfrm>
          <a:prstGeom prst="rect">
            <a:avLst/>
          </a:prstGeom>
        </p:spPr>
      </p:pic>
      <p:sp>
        <p:nvSpPr>
          <p:cNvPr id="6" name="TextBox 5">
            <a:extLst>
              <a:ext uri="{FF2B5EF4-FFF2-40B4-BE49-F238E27FC236}">
                <a16:creationId xmlns:a16="http://schemas.microsoft.com/office/drawing/2014/main" id="{C7E7C7D9-4126-C622-5EA5-F4FE90F6E911}"/>
              </a:ext>
            </a:extLst>
          </p:cNvPr>
          <p:cNvSpPr txBox="1"/>
          <p:nvPr/>
        </p:nvSpPr>
        <p:spPr>
          <a:xfrm>
            <a:off x="677334" y="1607234"/>
            <a:ext cx="3348259" cy="1200329"/>
          </a:xfrm>
          <a:prstGeom prst="rect">
            <a:avLst/>
          </a:prstGeom>
          <a:noFill/>
        </p:spPr>
        <p:txBody>
          <a:bodyPr wrap="square" rtlCol="0">
            <a:spAutoFit/>
          </a:bodyPr>
          <a:lstStyle/>
          <a:p>
            <a:r>
              <a:rPr lang="en-GB" dirty="0"/>
              <a:t>The code is explained by </a:t>
            </a:r>
          </a:p>
          <a:p>
            <a:r>
              <a:rPr lang="en-GB" dirty="0"/>
              <a:t>the comments above. The code also uses in built functions like .</a:t>
            </a:r>
            <a:r>
              <a:rPr lang="en-GB" dirty="0" err="1"/>
              <a:t>isupper</a:t>
            </a:r>
            <a:r>
              <a:rPr lang="en-GB" dirty="0"/>
              <a:t>(). </a:t>
            </a:r>
          </a:p>
        </p:txBody>
      </p:sp>
    </p:spTree>
    <p:extLst>
      <p:ext uri="{BB962C8B-B14F-4D97-AF65-F5344CB8AC3E}">
        <p14:creationId xmlns:p14="http://schemas.microsoft.com/office/powerpoint/2010/main" val="5844183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E52B7-1A39-054C-0677-EFE2ACF3BDD5}"/>
              </a:ext>
            </a:extLst>
          </p:cNvPr>
          <p:cNvSpPr>
            <a:spLocks noGrp="1"/>
          </p:cNvSpPr>
          <p:nvPr>
            <p:ph type="title"/>
          </p:nvPr>
        </p:nvSpPr>
        <p:spPr/>
        <p:txBody>
          <a:bodyPr/>
          <a:lstStyle/>
          <a:p>
            <a:r>
              <a:rPr lang="en-GB" dirty="0"/>
              <a:t>Programming – encrypter &amp; decrypter</a:t>
            </a:r>
          </a:p>
        </p:txBody>
      </p:sp>
      <p:pic>
        <p:nvPicPr>
          <p:cNvPr id="5" name="Picture 4">
            <a:extLst>
              <a:ext uri="{FF2B5EF4-FFF2-40B4-BE49-F238E27FC236}">
                <a16:creationId xmlns:a16="http://schemas.microsoft.com/office/drawing/2014/main" id="{04B491CE-9A36-41D7-24A6-15BCA27199B2}"/>
              </a:ext>
            </a:extLst>
          </p:cNvPr>
          <p:cNvPicPr>
            <a:picLocks noChangeAspect="1"/>
          </p:cNvPicPr>
          <p:nvPr/>
        </p:nvPicPr>
        <p:blipFill>
          <a:blip r:embed="rId2"/>
          <a:stretch>
            <a:fillRect/>
          </a:stretch>
        </p:blipFill>
        <p:spPr>
          <a:xfrm>
            <a:off x="297361" y="2341994"/>
            <a:ext cx="6361347" cy="4315427"/>
          </a:xfrm>
          <a:prstGeom prst="rect">
            <a:avLst/>
          </a:prstGeom>
        </p:spPr>
      </p:pic>
      <p:pic>
        <p:nvPicPr>
          <p:cNvPr id="9" name="Picture 8">
            <a:extLst>
              <a:ext uri="{FF2B5EF4-FFF2-40B4-BE49-F238E27FC236}">
                <a16:creationId xmlns:a16="http://schemas.microsoft.com/office/drawing/2014/main" id="{3E05A6BB-6E75-8163-D484-C36FBA3F3667}"/>
              </a:ext>
            </a:extLst>
          </p:cNvPr>
          <p:cNvPicPr>
            <a:picLocks noChangeAspect="1"/>
          </p:cNvPicPr>
          <p:nvPr/>
        </p:nvPicPr>
        <p:blipFill>
          <a:blip r:embed="rId3"/>
          <a:stretch>
            <a:fillRect/>
          </a:stretch>
        </p:blipFill>
        <p:spPr>
          <a:xfrm>
            <a:off x="7194042" y="1930400"/>
            <a:ext cx="4997958" cy="2274753"/>
          </a:xfrm>
          <a:prstGeom prst="rect">
            <a:avLst/>
          </a:prstGeom>
        </p:spPr>
      </p:pic>
      <p:cxnSp>
        <p:nvCxnSpPr>
          <p:cNvPr id="12" name="Straight Arrow Connector 11">
            <a:extLst>
              <a:ext uri="{FF2B5EF4-FFF2-40B4-BE49-F238E27FC236}">
                <a16:creationId xmlns:a16="http://schemas.microsoft.com/office/drawing/2014/main" id="{C66BA59A-738D-C4B0-3743-0A22AF1A03DC}"/>
              </a:ext>
            </a:extLst>
          </p:cNvPr>
          <p:cNvCxnSpPr/>
          <p:nvPr/>
        </p:nvCxnSpPr>
        <p:spPr>
          <a:xfrm flipH="1">
            <a:off x="1406769" y="1270000"/>
            <a:ext cx="2665046" cy="1071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9B902A2-719D-DCD5-D3B6-AAD486F6CE17}"/>
              </a:ext>
            </a:extLst>
          </p:cNvPr>
          <p:cNvCxnSpPr/>
          <p:nvPr/>
        </p:nvCxnSpPr>
        <p:spPr>
          <a:xfrm>
            <a:off x="7194042" y="1270000"/>
            <a:ext cx="613527" cy="660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84474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113E5-92DC-2E3E-D7F0-AEC334AE7F90}"/>
              </a:ext>
            </a:extLst>
          </p:cNvPr>
          <p:cNvSpPr>
            <a:spLocks noGrp="1"/>
          </p:cNvSpPr>
          <p:nvPr>
            <p:ph type="title"/>
          </p:nvPr>
        </p:nvSpPr>
        <p:spPr/>
        <p:txBody>
          <a:bodyPr/>
          <a:lstStyle/>
          <a:p>
            <a:r>
              <a:rPr lang="en-GB" dirty="0"/>
              <a:t>Programming – Password manager</a:t>
            </a:r>
          </a:p>
        </p:txBody>
      </p:sp>
      <p:pic>
        <p:nvPicPr>
          <p:cNvPr id="5" name="Content Placeholder 4">
            <a:extLst>
              <a:ext uri="{FF2B5EF4-FFF2-40B4-BE49-F238E27FC236}">
                <a16:creationId xmlns:a16="http://schemas.microsoft.com/office/drawing/2014/main" id="{C9DB3458-FE52-76EC-5535-06746B7B4979}"/>
              </a:ext>
            </a:extLst>
          </p:cNvPr>
          <p:cNvPicPr>
            <a:picLocks noGrp="1" noChangeAspect="1"/>
          </p:cNvPicPr>
          <p:nvPr>
            <p:ph idx="1"/>
          </p:nvPr>
        </p:nvPicPr>
        <p:blipFill>
          <a:blip r:embed="rId2"/>
          <a:stretch>
            <a:fillRect/>
          </a:stretch>
        </p:blipFill>
        <p:spPr>
          <a:xfrm>
            <a:off x="479695" y="2692034"/>
            <a:ext cx="4803604" cy="3881437"/>
          </a:xfrm>
        </p:spPr>
      </p:pic>
      <p:sp>
        <p:nvSpPr>
          <p:cNvPr id="6" name="TextBox 5">
            <a:extLst>
              <a:ext uri="{FF2B5EF4-FFF2-40B4-BE49-F238E27FC236}">
                <a16:creationId xmlns:a16="http://schemas.microsoft.com/office/drawing/2014/main" id="{61D003A1-B29F-588A-EC9A-6460E156F56B}"/>
              </a:ext>
            </a:extLst>
          </p:cNvPr>
          <p:cNvSpPr txBox="1"/>
          <p:nvPr/>
        </p:nvSpPr>
        <p:spPr>
          <a:xfrm>
            <a:off x="615015" y="1757219"/>
            <a:ext cx="4605965" cy="646331"/>
          </a:xfrm>
          <a:prstGeom prst="rect">
            <a:avLst/>
          </a:prstGeom>
          <a:noFill/>
        </p:spPr>
        <p:txBody>
          <a:bodyPr wrap="square" rtlCol="0">
            <a:spAutoFit/>
          </a:bodyPr>
          <a:lstStyle/>
          <a:p>
            <a:r>
              <a:rPr lang="en-GB" dirty="0"/>
              <a:t>This is logging in. There is also a create account function</a:t>
            </a:r>
          </a:p>
        </p:txBody>
      </p:sp>
      <p:pic>
        <p:nvPicPr>
          <p:cNvPr id="8" name="Picture 7">
            <a:extLst>
              <a:ext uri="{FF2B5EF4-FFF2-40B4-BE49-F238E27FC236}">
                <a16:creationId xmlns:a16="http://schemas.microsoft.com/office/drawing/2014/main" id="{82997AE6-B4BF-84D9-98EE-AF5D04AC1BA3}"/>
              </a:ext>
            </a:extLst>
          </p:cNvPr>
          <p:cNvPicPr>
            <a:picLocks noChangeAspect="1"/>
          </p:cNvPicPr>
          <p:nvPr/>
        </p:nvPicPr>
        <p:blipFill>
          <a:blip r:embed="rId3"/>
          <a:stretch>
            <a:fillRect/>
          </a:stretch>
        </p:blipFill>
        <p:spPr>
          <a:xfrm>
            <a:off x="5862147" y="2542786"/>
            <a:ext cx="6001607" cy="3820058"/>
          </a:xfrm>
          <a:prstGeom prst="rect">
            <a:avLst/>
          </a:prstGeom>
        </p:spPr>
      </p:pic>
      <p:sp>
        <p:nvSpPr>
          <p:cNvPr id="9" name="TextBox 8">
            <a:extLst>
              <a:ext uri="{FF2B5EF4-FFF2-40B4-BE49-F238E27FC236}">
                <a16:creationId xmlns:a16="http://schemas.microsoft.com/office/drawing/2014/main" id="{EBC7F24E-EA80-EB77-85AB-9B6BA9E1EB68}"/>
              </a:ext>
            </a:extLst>
          </p:cNvPr>
          <p:cNvSpPr txBox="1"/>
          <p:nvPr/>
        </p:nvSpPr>
        <p:spPr>
          <a:xfrm>
            <a:off x="6221046" y="2180492"/>
            <a:ext cx="3921266" cy="369332"/>
          </a:xfrm>
          <a:prstGeom prst="rect">
            <a:avLst/>
          </a:prstGeom>
          <a:noFill/>
        </p:spPr>
        <p:txBody>
          <a:bodyPr wrap="none" rtlCol="0">
            <a:spAutoFit/>
          </a:bodyPr>
          <a:lstStyle/>
          <a:p>
            <a:r>
              <a:rPr lang="en-GB" dirty="0"/>
              <a:t>Adding the password to the text file</a:t>
            </a:r>
          </a:p>
        </p:txBody>
      </p:sp>
    </p:spTree>
    <p:extLst>
      <p:ext uri="{BB962C8B-B14F-4D97-AF65-F5344CB8AC3E}">
        <p14:creationId xmlns:p14="http://schemas.microsoft.com/office/powerpoint/2010/main" val="16600284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22390-6844-292D-4444-8F0D3695A347}"/>
              </a:ext>
            </a:extLst>
          </p:cNvPr>
          <p:cNvSpPr>
            <a:spLocks noGrp="1"/>
          </p:cNvSpPr>
          <p:nvPr>
            <p:ph type="title"/>
          </p:nvPr>
        </p:nvSpPr>
        <p:spPr/>
        <p:txBody>
          <a:bodyPr/>
          <a:lstStyle/>
          <a:p>
            <a:r>
              <a:rPr lang="en-GB" dirty="0"/>
              <a:t>Contact Isaac Capes</a:t>
            </a:r>
          </a:p>
        </p:txBody>
      </p:sp>
      <p:sp>
        <p:nvSpPr>
          <p:cNvPr id="3" name="Content Placeholder 2">
            <a:extLst>
              <a:ext uri="{FF2B5EF4-FFF2-40B4-BE49-F238E27FC236}">
                <a16:creationId xmlns:a16="http://schemas.microsoft.com/office/drawing/2014/main" id="{1E583469-3C88-BF47-7C11-FE1A52A33969}"/>
              </a:ext>
            </a:extLst>
          </p:cNvPr>
          <p:cNvSpPr>
            <a:spLocks noGrp="1"/>
          </p:cNvSpPr>
          <p:nvPr>
            <p:ph idx="1"/>
          </p:nvPr>
        </p:nvSpPr>
        <p:spPr/>
        <p:txBody>
          <a:bodyPr/>
          <a:lstStyle/>
          <a:p>
            <a:pPr marL="0" indent="0">
              <a:buNone/>
            </a:pPr>
            <a:r>
              <a:rPr lang="en-GB" dirty="0"/>
              <a:t>Email – </a:t>
            </a:r>
            <a:r>
              <a:rPr lang="en-GB" dirty="0">
                <a:hlinkClick r:id="rId2"/>
              </a:rPr>
              <a:t>isaac.capes05@gmail.com</a:t>
            </a:r>
            <a:endParaRPr lang="en-GB" dirty="0"/>
          </a:p>
          <a:p>
            <a:pPr marL="0" indent="0">
              <a:buNone/>
            </a:pPr>
            <a:r>
              <a:rPr lang="en-GB" dirty="0"/>
              <a:t>Phone number - 07511537078</a:t>
            </a:r>
          </a:p>
        </p:txBody>
      </p:sp>
    </p:spTree>
    <p:extLst>
      <p:ext uri="{BB962C8B-B14F-4D97-AF65-F5344CB8AC3E}">
        <p14:creationId xmlns:p14="http://schemas.microsoft.com/office/powerpoint/2010/main" val="2262659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9FE24-AC1F-D0C3-18CB-899EA62B8D99}"/>
              </a:ext>
            </a:extLst>
          </p:cNvPr>
          <p:cNvSpPr>
            <a:spLocks noGrp="1"/>
          </p:cNvSpPr>
          <p:nvPr>
            <p:ph type="title"/>
          </p:nvPr>
        </p:nvSpPr>
        <p:spPr/>
        <p:txBody>
          <a:bodyPr/>
          <a:lstStyle/>
          <a:p>
            <a:r>
              <a:rPr lang="en-GB" dirty="0"/>
              <a:t>College coursework - Introduction</a:t>
            </a:r>
          </a:p>
        </p:txBody>
      </p:sp>
      <p:sp>
        <p:nvSpPr>
          <p:cNvPr id="3" name="Content Placeholder 2">
            <a:extLst>
              <a:ext uri="{FF2B5EF4-FFF2-40B4-BE49-F238E27FC236}">
                <a16:creationId xmlns:a16="http://schemas.microsoft.com/office/drawing/2014/main" id="{7E1AF07D-F68F-45D2-238D-716F3E24FF3F}"/>
              </a:ext>
            </a:extLst>
          </p:cNvPr>
          <p:cNvSpPr>
            <a:spLocks noGrp="1"/>
          </p:cNvSpPr>
          <p:nvPr>
            <p:ph idx="1"/>
          </p:nvPr>
        </p:nvSpPr>
        <p:spPr/>
        <p:txBody>
          <a:bodyPr/>
          <a:lstStyle/>
          <a:p>
            <a:r>
              <a:rPr lang="en-GB" dirty="0"/>
              <a:t>At </a:t>
            </a:r>
            <a:r>
              <a:rPr lang="en-GB" dirty="0" err="1"/>
              <a:t>bede</a:t>
            </a:r>
            <a:r>
              <a:rPr lang="en-GB" dirty="0"/>
              <a:t> sixth form college, part of my A-Level was to create a computing project. I enjoy football and the app ‘Fantasy Premier league’ where you get to choose players and get points based off their performance and can play again friends. So for my project, I decided to do a game similar to this, but you must predict the scores and get points if you get the correct score and can play against friends. I used CSS, HTML and PHP. More detail about this coursework is in the zip file. </a:t>
            </a:r>
          </a:p>
          <a:p>
            <a:endParaRPr lang="en-GB" dirty="0"/>
          </a:p>
        </p:txBody>
      </p:sp>
    </p:spTree>
    <p:extLst>
      <p:ext uri="{BB962C8B-B14F-4D97-AF65-F5344CB8AC3E}">
        <p14:creationId xmlns:p14="http://schemas.microsoft.com/office/powerpoint/2010/main" val="4081003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85D79-29F8-E69B-3043-BD2DD8563CB7}"/>
              </a:ext>
            </a:extLst>
          </p:cNvPr>
          <p:cNvSpPr>
            <a:spLocks noGrp="1"/>
          </p:cNvSpPr>
          <p:nvPr>
            <p:ph type="title"/>
          </p:nvPr>
        </p:nvSpPr>
        <p:spPr>
          <a:xfrm>
            <a:off x="0" y="45084"/>
            <a:ext cx="8596668" cy="1320800"/>
          </a:xfrm>
        </p:spPr>
        <p:txBody>
          <a:bodyPr/>
          <a:lstStyle/>
          <a:p>
            <a:r>
              <a:rPr lang="en-GB" dirty="0"/>
              <a:t>College course</a:t>
            </a:r>
            <a:br>
              <a:rPr lang="en-GB" dirty="0"/>
            </a:br>
            <a:r>
              <a:rPr lang="en-GB" dirty="0"/>
              <a:t>work – master page</a:t>
            </a:r>
          </a:p>
        </p:txBody>
      </p:sp>
      <p:sp>
        <p:nvSpPr>
          <p:cNvPr id="3" name="Content Placeholder 2">
            <a:extLst>
              <a:ext uri="{FF2B5EF4-FFF2-40B4-BE49-F238E27FC236}">
                <a16:creationId xmlns:a16="http://schemas.microsoft.com/office/drawing/2014/main" id="{8D5788AE-DD9E-D66D-CA5D-E326C4702903}"/>
              </a:ext>
            </a:extLst>
          </p:cNvPr>
          <p:cNvSpPr>
            <a:spLocks noGrp="1"/>
          </p:cNvSpPr>
          <p:nvPr>
            <p:ph idx="1"/>
          </p:nvPr>
        </p:nvSpPr>
        <p:spPr>
          <a:xfrm>
            <a:off x="67734" y="1488613"/>
            <a:ext cx="3460557" cy="3880773"/>
          </a:xfrm>
        </p:spPr>
        <p:txBody>
          <a:bodyPr/>
          <a:lstStyle/>
          <a:p>
            <a:pPr marL="0" indent="0">
              <a:buNone/>
            </a:pPr>
            <a:r>
              <a:rPr lang="en-GB" dirty="0"/>
              <a:t>I used a colour scheme and a lot of images to attract new people to the website. All the football badges at the top link to the official websites. </a:t>
            </a:r>
          </a:p>
          <a:p>
            <a:pPr marL="0" indent="0">
              <a:buNone/>
            </a:pPr>
            <a:r>
              <a:rPr lang="en-GB" dirty="0"/>
              <a:t>The source code below is for the buttons at the top</a:t>
            </a:r>
          </a:p>
          <a:p>
            <a:pPr marL="0" indent="0">
              <a:buNone/>
            </a:pPr>
            <a:endParaRPr lang="en-GB" dirty="0"/>
          </a:p>
        </p:txBody>
      </p:sp>
      <p:pic>
        <p:nvPicPr>
          <p:cNvPr id="4" name="Picture 3">
            <a:extLst>
              <a:ext uri="{FF2B5EF4-FFF2-40B4-BE49-F238E27FC236}">
                <a16:creationId xmlns:a16="http://schemas.microsoft.com/office/drawing/2014/main" id="{2A741E55-A154-2403-500A-CC95949E78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17405" y="0"/>
            <a:ext cx="7974595" cy="3925857"/>
          </a:xfrm>
          <a:prstGeom prst="rect">
            <a:avLst/>
          </a:prstGeom>
        </p:spPr>
      </p:pic>
      <p:sp>
        <p:nvSpPr>
          <p:cNvPr id="5" name="Arrow: Right 4">
            <a:extLst>
              <a:ext uri="{FF2B5EF4-FFF2-40B4-BE49-F238E27FC236}">
                <a16:creationId xmlns:a16="http://schemas.microsoft.com/office/drawing/2014/main" id="{006A82B2-49E4-751C-25AA-3DC23DA8BADD}"/>
              </a:ext>
            </a:extLst>
          </p:cNvPr>
          <p:cNvSpPr/>
          <p:nvPr/>
        </p:nvSpPr>
        <p:spPr>
          <a:xfrm rot="18688563">
            <a:off x="2942904" y="1178504"/>
            <a:ext cx="2247273" cy="190928"/>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B3B42BCC-0D4E-2CC2-78E5-76C04B0EC9D4}"/>
              </a:ext>
            </a:extLst>
          </p:cNvPr>
          <p:cNvPicPr>
            <a:picLocks noChangeAspect="1"/>
          </p:cNvPicPr>
          <p:nvPr/>
        </p:nvPicPr>
        <p:blipFill>
          <a:blip r:embed="rId3"/>
          <a:stretch>
            <a:fillRect/>
          </a:stretch>
        </p:blipFill>
        <p:spPr>
          <a:xfrm>
            <a:off x="67734" y="5107995"/>
            <a:ext cx="11219391" cy="1335684"/>
          </a:xfrm>
          <a:prstGeom prst="rect">
            <a:avLst/>
          </a:prstGeom>
        </p:spPr>
      </p:pic>
      <p:sp>
        <p:nvSpPr>
          <p:cNvPr id="8" name="Arrow: Right 7">
            <a:extLst>
              <a:ext uri="{FF2B5EF4-FFF2-40B4-BE49-F238E27FC236}">
                <a16:creationId xmlns:a16="http://schemas.microsoft.com/office/drawing/2014/main" id="{79CE2109-5441-F71B-8DFF-CE1F877EE464}"/>
              </a:ext>
            </a:extLst>
          </p:cNvPr>
          <p:cNvSpPr/>
          <p:nvPr/>
        </p:nvSpPr>
        <p:spPr>
          <a:xfrm rot="20289176">
            <a:off x="3199886" y="2099565"/>
            <a:ext cx="6487563" cy="158990"/>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12863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DFB50-CE16-3677-D6FD-64FE6B3A89C7}"/>
              </a:ext>
            </a:extLst>
          </p:cNvPr>
          <p:cNvSpPr>
            <a:spLocks noGrp="1"/>
          </p:cNvSpPr>
          <p:nvPr>
            <p:ph type="title"/>
          </p:nvPr>
        </p:nvSpPr>
        <p:spPr/>
        <p:txBody>
          <a:bodyPr/>
          <a:lstStyle/>
          <a:p>
            <a:r>
              <a:rPr lang="en-GB" dirty="0"/>
              <a:t>College coursework –</a:t>
            </a:r>
            <a:br>
              <a:rPr lang="en-GB" dirty="0"/>
            </a:br>
            <a:r>
              <a:rPr lang="en-GB" dirty="0"/>
              <a:t>Register account</a:t>
            </a:r>
          </a:p>
        </p:txBody>
      </p:sp>
      <p:sp>
        <p:nvSpPr>
          <p:cNvPr id="3" name="Content Placeholder 2">
            <a:extLst>
              <a:ext uri="{FF2B5EF4-FFF2-40B4-BE49-F238E27FC236}">
                <a16:creationId xmlns:a16="http://schemas.microsoft.com/office/drawing/2014/main" id="{162EDFA3-E754-A2B9-3B63-378C5BC048D0}"/>
              </a:ext>
            </a:extLst>
          </p:cNvPr>
          <p:cNvSpPr>
            <a:spLocks noGrp="1"/>
          </p:cNvSpPr>
          <p:nvPr>
            <p:ph idx="1"/>
          </p:nvPr>
        </p:nvSpPr>
        <p:spPr>
          <a:xfrm>
            <a:off x="258619" y="2160589"/>
            <a:ext cx="4488872" cy="3880773"/>
          </a:xfrm>
        </p:spPr>
        <p:txBody>
          <a:bodyPr>
            <a:normAutofit lnSpcReduction="10000"/>
          </a:bodyPr>
          <a:lstStyle/>
          <a:p>
            <a:pPr marL="0" indent="0">
              <a:buNone/>
            </a:pPr>
            <a:r>
              <a:rPr lang="en-GB" dirty="0"/>
              <a:t>The source code to the right is for the registration page. Using </a:t>
            </a:r>
            <a:r>
              <a:rPr lang="en-GB" dirty="0" err="1"/>
              <a:t>php</a:t>
            </a:r>
            <a:r>
              <a:rPr lang="en-GB" dirty="0"/>
              <a:t>, I had to ensure that all the boxes were filled in, and the password requirements were met. If this worked then their username and password would be inserted into a database called users. There are also error codes if a user does not enter anything for the username for example.</a:t>
            </a:r>
          </a:p>
          <a:p>
            <a:pPr marL="0" indent="0">
              <a:buNone/>
            </a:pPr>
            <a:endParaRPr lang="en-GB" dirty="0"/>
          </a:p>
          <a:p>
            <a:pPr marL="0" indent="0">
              <a:buNone/>
            </a:pPr>
            <a:r>
              <a:rPr lang="en-GB" dirty="0"/>
              <a:t>The example below was testing to see if the insert would work without password requirements. </a:t>
            </a:r>
          </a:p>
        </p:txBody>
      </p:sp>
      <p:pic>
        <p:nvPicPr>
          <p:cNvPr id="2050" name="Picture 2">
            <a:extLst>
              <a:ext uri="{FF2B5EF4-FFF2-40B4-BE49-F238E27FC236}">
                <a16:creationId xmlns:a16="http://schemas.microsoft.com/office/drawing/2014/main" id="{A86A0738-C740-467C-E116-50CFEDEB68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354" y="6193796"/>
            <a:ext cx="45720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50E2417-0A10-54A9-322D-133EA072B5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0578" y="4757459"/>
            <a:ext cx="1717542" cy="189958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DEA7FCD5-382D-118E-25BA-ABDA432A5C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2555" y="0"/>
            <a:ext cx="7176078" cy="4525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3970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8BF66-56B8-9E96-CB24-756728048B9F}"/>
              </a:ext>
            </a:extLst>
          </p:cNvPr>
          <p:cNvSpPr>
            <a:spLocks noGrp="1"/>
          </p:cNvSpPr>
          <p:nvPr>
            <p:ph type="title"/>
          </p:nvPr>
        </p:nvSpPr>
        <p:spPr>
          <a:xfrm>
            <a:off x="612679" y="138546"/>
            <a:ext cx="8596668" cy="1320800"/>
          </a:xfrm>
        </p:spPr>
        <p:txBody>
          <a:bodyPr/>
          <a:lstStyle/>
          <a:p>
            <a:r>
              <a:rPr lang="en-GB" dirty="0"/>
              <a:t>College coursework – </a:t>
            </a:r>
            <a:br>
              <a:rPr lang="en-GB" dirty="0"/>
            </a:br>
            <a:r>
              <a:rPr lang="en-GB" dirty="0"/>
              <a:t>conclusion</a:t>
            </a:r>
          </a:p>
        </p:txBody>
      </p:sp>
      <p:sp>
        <p:nvSpPr>
          <p:cNvPr id="3" name="Content Placeholder 2">
            <a:extLst>
              <a:ext uri="{FF2B5EF4-FFF2-40B4-BE49-F238E27FC236}">
                <a16:creationId xmlns:a16="http://schemas.microsoft.com/office/drawing/2014/main" id="{F241F5A8-F8E6-5037-6A82-4753902CFAE9}"/>
              </a:ext>
            </a:extLst>
          </p:cNvPr>
          <p:cNvSpPr>
            <a:spLocks noGrp="1"/>
          </p:cNvSpPr>
          <p:nvPr>
            <p:ph idx="1"/>
          </p:nvPr>
        </p:nvSpPr>
        <p:spPr>
          <a:xfrm>
            <a:off x="482677" y="1806586"/>
            <a:ext cx="7062106" cy="3880773"/>
          </a:xfrm>
        </p:spPr>
        <p:txBody>
          <a:bodyPr/>
          <a:lstStyle/>
          <a:p>
            <a:pPr marL="0" indent="0">
              <a:buNone/>
            </a:pPr>
            <a:r>
              <a:rPr lang="en-GB" dirty="0"/>
              <a:t>The source code to the right is to connect the database so that I do not need to repeat the code. The database is called scores.</a:t>
            </a:r>
          </a:p>
          <a:p>
            <a:pPr marL="0" indent="0">
              <a:buNone/>
            </a:pPr>
            <a:endParaRPr lang="en-GB" dirty="0"/>
          </a:p>
          <a:p>
            <a:pPr marL="0" indent="0">
              <a:buNone/>
            </a:pPr>
            <a:r>
              <a:rPr lang="en-GB" dirty="0"/>
              <a:t>All the code in this project is very similar. I just wanted to show you that most of the code is very similar with a website and you really only need to modify it for the needs of the page. This was the first real computing project I did, as well as an official write up. </a:t>
            </a:r>
          </a:p>
          <a:p>
            <a:pPr marL="0" indent="0">
              <a:buNone/>
            </a:pPr>
            <a:endParaRPr lang="en-GB" dirty="0"/>
          </a:p>
        </p:txBody>
      </p:sp>
      <p:pic>
        <p:nvPicPr>
          <p:cNvPr id="1028" name="Picture 4">
            <a:extLst>
              <a:ext uri="{FF2B5EF4-FFF2-40B4-BE49-F238E27FC236}">
                <a16:creationId xmlns:a16="http://schemas.microsoft.com/office/drawing/2014/main" id="{57458F22-8283-0572-9DCF-AE38B6B2E5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4783" y="138546"/>
            <a:ext cx="4572000"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103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1AC43-8291-C3A7-B8B6-068C83F28D8C}"/>
              </a:ext>
            </a:extLst>
          </p:cNvPr>
          <p:cNvSpPr>
            <a:spLocks noGrp="1"/>
          </p:cNvSpPr>
          <p:nvPr>
            <p:ph type="title"/>
          </p:nvPr>
        </p:nvSpPr>
        <p:spPr/>
        <p:txBody>
          <a:bodyPr/>
          <a:lstStyle/>
          <a:p>
            <a:r>
              <a:rPr lang="en-GB" dirty="0"/>
              <a:t>Cyber security online course</a:t>
            </a:r>
          </a:p>
        </p:txBody>
      </p:sp>
      <p:sp>
        <p:nvSpPr>
          <p:cNvPr id="3" name="Content Placeholder 2">
            <a:extLst>
              <a:ext uri="{FF2B5EF4-FFF2-40B4-BE49-F238E27FC236}">
                <a16:creationId xmlns:a16="http://schemas.microsoft.com/office/drawing/2014/main" id="{CE8291FD-1F22-3B6D-621B-5FE3D3610224}"/>
              </a:ext>
            </a:extLst>
          </p:cNvPr>
          <p:cNvSpPr>
            <a:spLocks noGrp="1"/>
          </p:cNvSpPr>
          <p:nvPr>
            <p:ph idx="1"/>
          </p:nvPr>
        </p:nvSpPr>
        <p:spPr>
          <a:xfrm>
            <a:off x="677334" y="2160589"/>
            <a:ext cx="5660943" cy="3880773"/>
          </a:xfrm>
        </p:spPr>
        <p:txBody>
          <a:bodyPr/>
          <a:lstStyle/>
          <a:p>
            <a:pPr marL="0" indent="0">
              <a:buNone/>
            </a:pPr>
            <a:r>
              <a:rPr lang="en-GB" dirty="0"/>
              <a:t>I passed this course at Teesside University with 85%</a:t>
            </a:r>
          </a:p>
        </p:txBody>
      </p:sp>
      <p:pic>
        <p:nvPicPr>
          <p:cNvPr id="4" name="Picture 3">
            <a:extLst>
              <a:ext uri="{FF2B5EF4-FFF2-40B4-BE49-F238E27FC236}">
                <a16:creationId xmlns:a16="http://schemas.microsoft.com/office/drawing/2014/main" id="{3C3D4A4C-56D6-746F-C0C2-B21D9CFDEDAD}"/>
              </a:ext>
            </a:extLst>
          </p:cNvPr>
          <p:cNvPicPr>
            <a:picLocks noChangeAspect="1"/>
          </p:cNvPicPr>
          <p:nvPr/>
        </p:nvPicPr>
        <p:blipFill>
          <a:blip r:embed="rId2"/>
          <a:stretch>
            <a:fillRect/>
          </a:stretch>
        </p:blipFill>
        <p:spPr>
          <a:xfrm>
            <a:off x="6830984" y="0"/>
            <a:ext cx="4886036" cy="6858000"/>
          </a:xfrm>
          <a:prstGeom prst="rect">
            <a:avLst/>
          </a:prstGeom>
        </p:spPr>
      </p:pic>
    </p:spTree>
    <p:extLst>
      <p:ext uri="{BB962C8B-B14F-4D97-AF65-F5344CB8AC3E}">
        <p14:creationId xmlns:p14="http://schemas.microsoft.com/office/powerpoint/2010/main" val="2754814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DBFBE-88FE-6BD9-9FAC-72AAC0AC83BA}"/>
              </a:ext>
            </a:extLst>
          </p:cNvPr>
          <p:cNvSpPr>
            <a:spLocks noGrp="1"/>
          </p:cNvSpPr>
          <p:nvPr>
            <p:ph type="title"/>
          </p:nvPr>
        </p:nvSpPr>
        <p:spPr/>
        <p:txBody>
          <a:bodyPr/>
          <a:lstStyle/>
          <a:p>
            <a:r>
              <a:rPr lang="en-GB" dirty="0"/>
              <a:t>Cyber security online course - introduction</a:t>
            </a:r>
          </a:p>
        </p:txBody>
      </p:sp>
      <p:sp>
        <p:nvSpPr>
          <p:cNvPr id="3" name="Content Placeholder 2">
            <a:extLst>
              <a:ext uri="{FF2B5EF4-FFF2-40B4-BE49-F238E27FC236}">
                <a16:creationId xmlns:a16="http://schemas.microsoft.com/office/drawing/2014/main" id="{CFBD0387-E6F8-A172-23D9-2600AC5870E8}"/>
              </a:ext>
            </a:extLst>
          </p:cNvPr>
          <p:cNvSpPr>
            <a:spLocks noGrp="1"/>
          </p:cNvSpPr>
          <p:nvPr>
            <p:ph idx="1"/>
          </p:nvPr>
        </p:nvSpPr>
        <p:spPr/>
        <p:txBody>
          <a:bodyPr/>
          <a:lstStyle/>
          <a:p>
            <a:pPr marL="0" indent="0">
              <a:buNone/>
            </a:pPr>
            <a:r>
              <a:rPr lang="en-GB" dirty="0"/>
              <a:t>Completed this course in January 2024 and finished in March 2024. I had to use kali Linux (penetration tester) and metasploitable 2 (target machine) and used various tools such as </a:t>
            </a:r>
            <a:r>
              <a:rPr lang="en-GB" dirty="0" err="1"/>
              <a:t>wireshark</a:t>
            </a:r>
            <a:r>
              <a:rPr lang="en-GB" dirty="0"/>
              <a:t> and OpenVAS. A disaster recovery plan, scope, rules of engagement is mentioned in the writeup along with many threat actors that could attack the machine. As it was an official Teesside university course and I passed with 85% and was worth 10 credit points.</a:t>
            </a:r>
          </a:p>
          <a:p>
            <a:pPr marL="0" indent="0">
              <a:buNone/>
            </a:pPr>
            <a:endParaRPr lang="en-GB" dirty="0"/>
          </a:p>
          <a:p>
            <a:endParaRPr lang="en-GB" dirty="0"/>
          </a:p>
        </p:txBody>
      </p:sp>
    </p:spTree>
    <p:extLst>
      <p:ext uri="{BB962C8B-B14F-4D97-AF65-F5344CB8AC3E}">
        <p14:creationId xmlns:p14="http://schemas.microsoft.com/office/powerpoint/2010/main" val="279712885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255</TotalTime>
  <Words>1774</Words>
  <Application>Microsoft Office PowerPoint</Application>
  <PresentationFormat>Widescreen</PresentationFormat>
  <Paragraphs>97</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Trebuchet MS</vt:lpstr>
      <vt:lpstr>Wingdings 3</vt:lpstr>
      <vt:lpstr>Facet</vt:lpstr>
      <vt:lpstr>Isaac capes portfolio</vt:lpstr>
      <vt:lpstr>Index </vt:lpstr>
      <vt:lpstr>Introduction</vt:lpstr>
      <vt:lpstr>College coursework - Introduction</vt:lpstr>
      <vt:lpstr>College course work – master page</vt:lpstr>
      <vt:lpstr>College coursework – Register account</vt:lpstr>
      <vt:lpstr>College coursework –  conclusion</vt:lpstr>
      <vt:lpstr>Cyber security online course</vt:lpstr>
      <vt:lpstr>Cyber security online course - introduction</vt:lpstr>
      <vt:lpstr>Cyber security online course – openVAS</vt:lpstr>
      <vt:lpstr>Cyber security online  course - exploitation</vt:lpstr>
      <vt:lpstr>Cyber security online course - Wireshark</vt:lpstr>
      <vt:lpstr>Cyber security online course - conclusion</vt:lpstr>
      <vt:lpstr>Creating a network</vt:lpstr>
      <vt:lpstr>Packet tracer - Introduction</vt:lpstr>
      <vt:lpstr>Packet tracer – logical design</vt:lpstr>
      <vt:lpstr>Packet tracer –  implementation design</vt:lpstr>
      <vt:lpstr>Packet tracer – layer 2/3  switch config</vt:lpstr>
      <vt:lpstr>Packet tracer - subnets</vt:lpstr>
      <vt:lpstr>Packet tracer –  security</vt:lpstr>
      <vt:lpstr>UML - Introduction</vt:lpstr>
      <vt:lpstr>UML – registration  diagrams</vt:lpstr>
      <vt:lpstr>UML – Shopping cart </vt:lpstr>
      <vt:lpstr>UML Conclusion</vt:lpstr>
      <vt:lpstr>SQL - Introduction</vt:lpstr>
      <vt:lpstr>SQL – basic queries</vt:lpstr>
      <vt:lpstr>SQL – Joining queries</vt:lpstr>
      <vt:lpstr>SQL – modify data</vt:lpstr>
      <vt:lpstr>SQL - Conclusion</vt:lpstr>
      <vt:lpstr>Programming – python</vt:lpstr>
      <vt:lpstr>Python – password strength test</vt:lpstr>
      <vt:lpstr>Programming – encrypter &amp; decrypter</vt:lpstr>
      <vt:lpstr>Programming – Password manager</vt:lpstr>
      <vt:lpstr>Contact Isaac Capes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Isaac capes portfolio</dc:title>
  <dc:creator>CAPES, ISAAC (Student)</dc:creator>
  <cp:lastModifiedBy>CAPES, ISAAC (Student)</cp:lastModifiedBy>
  <cp:revision>1</cp:revision>
  <dcterms:created xsi:type="dcterms:W3CDTF">2024-10-09T11:47:47Z</dcterms:created>
  <dcterms:modified xsi:type="dcterms:W3CDTF">2024-10-10T10:48:54Z</dcterms:modified>
</cp:coreProperties>
</file>