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4" r:id="rId4"/>
    <p:sldId id="275" r:id="rId5"/>
    <p:sldId id="281" r:id="rId6"/>
    <p:sldId id="280" r:id="rId7"/>
    <p:sldId id="282" r:id="rId8"/>
    <p:sldId id="283" r:id="rId9"/>
    <p:sldId id="284" r:id="rId10"/>
    <p:sldId id="285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2917-9FA6-4805-A274-C5D7023295D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6594-BA50-41BD-AD78-16EA0F4B7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2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51B63-18F4-448B-9A2E-F6B496C9A6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3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51B63-18F4-448B-9A2E-F6B496C9A6E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2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27AA8-E371-43C7-835C-1B59F403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72D0B-255C-43D9-BC36-A74FCD831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EC6CC-D685-4897-AA39-3BE83CF6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8AC7D-B465-4E0C-8A90-14234077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37F8-C1D5-47B9-9037-9C3464D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C8BB2-ABC5-4A07-B9FA-71153276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A9A4FF-08F4-4053-A53A-B1CF1B55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726A7-ACB5-4738-8542-91F3FAA3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CF6DA-6B51-416E-9FE0-AB6A182E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D9F8E-0933-48CA-B794-97B6A292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3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77C9D2-A5D1-4D52-8152-A1C66EABA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4C393-03EA-410D-8200-6743DCD7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5E10D-5214-4DD7-935B-50FE407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7A7D06-58C0-4DDA-B653-A51302A3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111F8-340A-4FEC-8E04-6D9BBDC2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84044-6A65-4C24-A8A6-9CA8885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A02AC-167B-4828-A561-E37EE2E2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D8CCD-0B64-4873-B26A-E0509DEB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1FC03-4B15-40A0-A968-B4A36FE2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72DC8-D2F9-4CF2-A07C-E7BE219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F7823-3AD9-4A7D-A954-B50E1E83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060B02-8BDE-43EC-B4EF-77C0715A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1E3E9-CB14-425A-8761-EBD792B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45572-5BC7-4727-B4FC-8EBA281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902F9-1827-49EC-A053-BDA02561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B1ABF-C51B-4B92-90A7-D35AC6C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C588C-2A41-4AD2-B4A3-87FE0B4CA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5A1CF1-F5C0-4F3F-9D95-BD3A6C12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D58ED2-455D-4ECE-AD8C-4F2E9DAB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03B9BF-5D58-44EE-9ED9-53D56E88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1C532-16FE-4BE5-8D08-FCE36340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E7EA9-2428-4C68-83CA-7CB108B6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9C80B-486C-4DAF-9F56-25281E7A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242473-21F5-4A1B-BA5F-7320F0C5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215A90-E25C-4901-B39B-E86EDF220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79CB78-2B41-46F6-8B44-D7B9525B9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3B86B2-14EA-45A6-9369-99870C57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751B91-23A1-438C-8E61-6EBFC68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3631E5-A570-4CE4-A7B4-A8AE972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FE00A-5058-4827-B422-8973E21F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13AA83-350D-43F8-B5FE-2D1D0BF6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653A4-D307-45A4-A530-1285420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905882-BABF-4F66-BD6B-E8B6C7D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6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364BCC-0540-4037-B05D-6001990B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4FFE57-B225-42C3-A93F-FFD2E72C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92877F-4CBF-43B0-9FC8-B661C2E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49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2B548-E95B-46AE-B4EC-129D1C7A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C8D7E-42DD-4157-BB82-6A68EC8D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DEF53-69B6-434C-9286-1219621A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44A0E-8B58-4C0C-9842-D3577EC2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9138FB-38CD-4533-B115-F7F061CD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F33BAE-EDAA-4A5B-809C-0DE02BB3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6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68E41-6127-41ED-A11B-1EBF44FC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B5423F-12A8-4D35-A51B-4B3CF1F4C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7E875B-C853-40B1-9D58-DDC9A639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30E308-AA83-473E-A1F8-27C4422B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192605-8AE3-4BE4-B564-8E3DC02C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EF2473-6A37-4A13-BBC4-C6E9E099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130667-A459-460D-AE18-E1031253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BFB84-9C57-4387-B133-16C207CE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31402C-4881-4281-B334-A9EA8117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D423-1C7F-413C-A4E3-F01EE947C485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B886C-7213-45F9-AF09-1BE05CB59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B98B9-FD82-416B-82DE-61CBB54C6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9C89-CB4E-4827-92D6-C39248D4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5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50515-96D9-4C77-BCAD-29CD15FC4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Deep </a:t>
            </a:r>
            <a:r>
              <a:rPr lang="en-US" altLang="zh-TW" sz="5400" dirty="0" err="1"/>
              <a:t>Desciptor</a:t>
            </a:r>
            <a:r>
              <a:rPr lang="en-US" altLang="zh-TW" sz="5400" dirty="0"/>
              <a:t> Transforming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0D37A5-9EA9-4247-BFEF-35D8E631D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3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262D7-A0BB-4D2C-AED1-5CB5EAD1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1DA20-B868-492C-A0E5-D98D2774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802FC8-9AB8-4F30-B801-C3C1EFC7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5CC325-6CB5-40E4-B889-E7C77A42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768475"/>
            <a:ext cx="8915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F91CF-FB5F-4961-9114-8A26D00B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7D3E2-DF36-498F-9447-A0C23A6D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17 category flowers datasets</a:t>
            </a:r>
          </a:p>
          <a:p>
            <a:r>
              <a:rPr lang="en-US" altLang="zh-TW" dirty="0"/>
              <a:t>Import VGG16 as feature extractor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9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F0DFC-1C47-44F7-AA71-AE6C62BA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95A61-195C-4907-BC94-4A69BA7F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8C5A3-E125-495C-903E-A2CD14FA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7406F4-6929-472C-99B2-FE4C1854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10" y="365125"/>
            <a:ext cx="5659179" cy="58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CD6A5-8B72-40CF-A810-85EA9234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63273-9CB1-4C5C-85BA-E8440FE5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NimbusRomNo9L-Regu"/>
              </a:rPr>
              <a:t>Feature map: </a:t>
            </a:r>
            <a:r>
              <a:rPr lang="en-US" altLang="zh-TW" dirty="0">
                <a:latin typeface="NimbusRomNo9L-Regu"/>
              </a:rPr>
              <a:t>the convolution results of one channel 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latin typeface="NimbusRomNo9L-Regu"/>
              </a:rPr>
              <a:t>Activations</a:t>
            </a:r>
            <a:r>
              <a:rPr lang="en-US" altLang="zh-TW" dirty="0">
                <a:latin typeface="NimbusRomNo9L-Regu"/>
              </a:rPr>
              <a:t>: feature maps of all channels in a convolution layer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latin typeface="NimbusRomNo9L-Regu"/>
              </a:rPr>
              <a:t>Descriptor: </a:t>
            </a:r>
            <a:r>
              <a:rPr lang="en-US" altLang="zh-TW" dirty="0">
                <a:latin typeface="NimbusRomNo9L-Regu"/>
              </a:rPr>
              <a:t>the </a:t>
            </a:r>
            <a:r>
              <a:rPr lang="en-US" altLang="zh-TW" dirty="0">
                <a:latin typeface="CMMI10"/>
              </a:rPr>
              <a:t>d</a:t>
            </a:r>
            <a:r>
              <a:rPr lang="en-US" altLang="zh-TW" dirty="0">
                <a:latin typeface="NimbusRomNo9L-Regu"/>
              </a:rPr>
              <a:t>-dimensional component vector of activations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9AE830-7992-4CBE-AF8E-43194484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4D383-F1A1-4AC4-B4A7-C8AC72C7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A22A9-0C7C-4FE2-99E9-A5FEC80C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8CC42-D27E-450F-8E0B-5860EFDB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688913-52FA-4192-B309-3FD6EB78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0" y="1825625"/>
            <a:ext cx="9561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90B93-6189-4EE5-9635-E214F1AB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r>
              <a:rPr lang="zh-CN" altLang="en-US" dirty="0"/>
              <a:t>示意圖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23807-1FA5-46CE-A6D4-EEC418E5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4D767E-9935-4553-9CD4-8E1F733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122" name="Picture 2" descr="2-dimensional dataset with principal components">
            <a:extLst>
              <a:ext uri="{FF2B5EF4-FFF2-40B4-BE49-F238E27FC236}">
                <a16:creationId xmlns:a16="http://schemas.microsoft.com/office/drawing/2014/main" id="{E686DBDD-BB30-49A0-ABA2-54FA5DAC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77883-4627-4F85-A8D6-3DF5131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B70B6-B7E8-4B25-A6E3-EDBE398D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CC5F97-01A3-4317-95A6-6184B11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515728-800B-40FF-8226-81D5EFE1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56" y="1825625"/>
            <a:ext cx="7550888" cy="43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F5FD6-65A1-4AD4-B74B-BD5674EE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76FD4-B99D-4F50-843C-3DAB3B2E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39D348-5E62-4248-95EF-EE1D7E6E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68AEC1-40CB-4E54-B588-569E8BE7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0" y="365125"/>
            <a:ext cx="9888279" cy="30877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86E757-30F8-415E-B81C-6370B6A6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80" y="3207588"/>
            <a:ext cx="8468720" cy="35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CE740-1999-4B58-A234-60E5D801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63320-8582-4F3A-BD3E-2791D2DA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6E9049-AD46-4E28-80A5-3E9F0C13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6E8F70-7BF3-4A5E-97EE-44886ACC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93" y="1825625"/>
            <a:ext cx="9743413" cy="3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28413-18F1-4D49-A27E-774396A4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59877-8647-4AD8-82DB-EFF2A021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D74368-12F4-430E-AB32-FFE82DEA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855FC8-AF81-4C23-9182-E1EF807C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690688"/>
            <a:ext cx="8934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寬螢幕</PresentationFormat>
  <Paragraphs>20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CMMI10</vt:lpstr>
      <vt:lpstr>等线 Light</vt:lpstr>
      <vt:lpstr>NimbusRomNo9L-Regu</vt:lpstr>
      <vt:lpstr>新細明體</vt:lpstr>
      <vt:lpstr>Arial</vt:lpstr>
      <vt:lpstr>Calibri</vt:lpstr>
      <vt:lpstr>Calibri Light</vt:lpstr>
      <vt:lpstr>Office 佈景主題</vt:lpstr>
      <vt:lpstr>Deep Desciptor Transforming</vt:lpstr>
      <vt:lpstr>PowerPoint 簡報</vt:lpstr>
      <vt:lpstr>Notations</vt:lpstr>
      <vt:lpstr>PowerPoint 簡報</vt:lpstr>
      <vt:lpstr>PCA示意圖</vt:lpstr>
      <vt:lpstr>PowerPoint 簡報</vt:lpstr>
      <vt:lpstr>PowerPoint 簡報</vt:lpstr>
      <vt:lpstr>PowerPoint 簡報</vt:lpstr>
      <vt:lpstr>PowerPoint 簡報</vt:lpstr>
      <vt:lpstr>PowerPoint 簡報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Desciptor Transforming</dc:title>
  <dc:creator>Pomelo Chen</dc:creator>
  <cp:lastModifiedBy>Pomelo Chen</cp:lastModifiedBy>
  <cp:revision>2</cp:revision>
  <dcterms:created xsi:type="dcterms:W3CDTF">2021-06-20T17:33:20Z</dcterms:created>
  <dcterms:modified xsi:type="dcterms:W3CDTF">2021-06-20T17:38:33Z</dcterms:modified>
</cp:coreProperties>
</file>