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7D3A-6F40-4833-B858-9E0BCC945420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79A1-64BA-4E94-AC83-4BC722085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7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B10A5-9B45-448E-A2CC-1F6F9FC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9CF8F5-4E48-4301-B5D0-F8996C53D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8474C-D3F9-495E-AF22-99BA69CD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394E0-A6E1-46EC-9BB1-589A1E1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3035B-681A-453C-80EC-108F1774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DF2E-F31D-4598-A8A8-4AB5208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DBD86-E2AA-4E4A-B555-6EADC254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0AE36-F09C-4B25-BAB3-102917C1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F6EB1-48A5-427A-B302-0E2E8D1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DD468-3E7E-4C39-95A6-18B9E642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5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1B8AFA-2F4E-4102-9E76-51670377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6F1A3-7B57-4C02-9B12-D4539730A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D5B28-AA79-46BE-93A7-CFC10B71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F9F00-D8DF-4488-BFBC-C9ACA2CC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286F2-59E7-4EFA-BEF7-81A2BFB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C2A1A-9299-4F70-A13A-6B9C8F90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A8DEF-1F04-4B36-8611-2DB3912F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9C685-A490-434C-AF11-D0B9C06E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78495F-B279-41A7-82D1-D29CACA0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6AA16-616B-46C8-A13A-189E4E8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0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5E00C-CF13-4682-A402-058872E6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8F937A-0724-45E6-9953-AA859539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90917-C7FC-41D8-B30A-F3032FA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DDD34E-0545-4708-B825-A13F0CE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769E1-2AFC-4F58-8A7F-0430AAE0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8FD3B-B35E-49AF-A984-F34EF283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F0DE1-2AC1-46D7-868B-AB71991C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21BACF-A0BE-43CD-AA3C-F987175B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F72458-354D-44F1-AB2B-4BA51D33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CF6E2-86AC-495A-A586-F905C90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DF30A4-C1B7-4F28-96A1-DA3C5E3E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8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1C9C4-F940-4DDC-B6D4-47756099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3A6BA-BBF0-455F-B1E4-2BDA9021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F47BF-BE61-4498-A519-E2B43D28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3785D0-C2F0-4635-A1AD-429AE2BF8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EEFA5-6C57-4652-BF9E-2E6AB697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E1D9F9-5F2B-4FC0-AE9D-88D1077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EED6A-F7D3-47A4-B2A7-37CDA43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0F259C-08D3-4C8F-A085-C9056FAF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C179A-61DE-4343-8B2A-D73BC23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24D685-E9C6-43A6-8486-524D7F12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2B1A82-3658-44DA-B536-93676C57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DD2237-E38E-4525-BAB0-1A3969C5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03F7B3-C7FE-4E72-933B-9EEA59E5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54B2B5-6333-47DF-A21C-A80C2D6B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3F40DF-4756-46E5-A867-A148130B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54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6ED3-27A9-4845-BC0E-76568AEE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3C9E7-3275-4AAF-9532-89E00604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8A1F94-53DA-4789-91B7-28BCEA01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EB0D85-A5E7-4A6F-9A2B-1916593E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FF9ACD-57FA-4950-BB22-1DA71CE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77B3FF-66C4-47BD-9950-6083114C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5E2AF-6ADC-4672-9B4F-91E69AB3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D78205-4F41-4A46-8F63-96209EB7D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76A741-8192-486D-A55B-F21334DFE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3DC94-1175-4BE8-AB43-5C83773C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E012A6-407D-41F5-8805-1D305A7F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F69DB-D08A-4DF3-8DA2-F452E47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9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80C5B1-7915-4635-83C8-1F14927D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BABEC6-61C0-415E-80F6-5155BF54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97726-9970-4EB6-BCC2-F4D94EF77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A6A-C2D2-4B4A-AEEB-06165BAAA58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6883D-1E0E-49C1-BA6B-E8E313C30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3C948-994C-4CDA-8F91-8F1E9B78D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4953-424F-48F0-A7B6-64A8016A1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4F230-D111-4F71-9F37-C00286FDE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FAFD3-7D00-400B-B92F-07BC5CC73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487DC-095A-4884-A0AF-08F11BA0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E2707-CFA6-4382-9106-94AE0418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41446F-E210-4C60-B1D0-83D129F2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78" y="365125"/>
            <a:ext cx="8272972" cy="58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2B655-B569-4A2C-B879-274E28A0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and Model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750BA-61FA-47E9-BBC3-7DD93C5D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Mnist</a:t>
            </a:r>
            <a:r>
              <a:rPr lang="en-US" altLang="zh-TW" dirty="0"/>
              <a:t> Classification</a:t>
            </a:r>
          </a:p>
          <a:p>
            <a:endParaRPr lang="en-US" altLang="zh-TW" dirty="0"/>
          </a:p>
          <a:p>
            <a:r>
              <a:rPr lang="en-US" altLang="zh-TW" dirty="0"/>
              <a:t>CNN with FC and sigmoid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9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D2C71-75CE-4799-9C5E-226B36C5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7E98-01FB-4372-AB84-2C7EBF52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FBEEB8-0A5B-428F-840F-700C6996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837"/>
            <a:ext cx="12192000" cy="27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C75F9-120A-4E63-B851-0FCE64F0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6274E-FC95-4A17-965A-B58B5587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https://github.com/isaacchen96/Grad-CAM/blob/main/grad_cam.ipynb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1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Grad-CAM</vt:lpstr>
      <vt:lpstr>PowerPoint 簡報</vt:lpstr>
      <vt:lpstr>Task and Model </vt:lpstr>
      <vt:lpstr>PowerPoint 簡報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Grad-CAM</dc:title>
  <dc:creator>Pomelo Chen</dc:creator>
  <cp:lastModifiedBy>Pomelo Chen</cp:lastModifiedBy>
  <cp:revision>1</cp:revision>
  <dcterms:created xsi:type="dcterms:W3CDTF">2021-06-20T17:23:13Z</dcterms:created>
  <dcterms:modified xsi:type="dcterms:W3CDTF">2021-06-20T17:23:58Z</dcterms:modified>
</cp:coreProperties>
</file>