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7" r:id="rId1"/>
  </p:sldMasterIdLst>
  <p:sldIdLst>
    <p:sldId id="256" r:id="rId2"/>
    <p:sldId id="257" r:id="rId3"/>
    <p:sldId id="258" r:id="rId4"/>
    <p:sldId id="259" r:id="rId5"/>
    <p:sldId id="269" r:id="rId6"/>
    <p:sldId id="260" r:id="rId7"/>
    <p:sldId id="261" r:id="rId8"/>
    <p:sldId id="264" r:id="rId9"/>
    <p:sldId id="270"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8B9EBBA-996F-894A-B54A-D6246ED52CEA}" type="datetimeFigureOut">
              <a:rPr lang="en-US" smtClean="0"/>
              <a:pPr/>
              <a:t>5/3/2019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2179666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3917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13770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64945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DFA1846-DA80-1C48-A609-854EA85C59AD}" type="datetimeFigureOut">
              <a:rPr lang="en-US" smtClean="0"/>
              <a:pPr/>
              <a:t>5/3/2019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8478461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5/3/2019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0161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5/3/2019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95037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5/3/2019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53672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5/3/2019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42645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0DF5E60-9974-AC48-9591-99C2BB44B7CF}" type="datetimeFigureOut">
              <a:rPr lang="en-US" smtClean="0"/>
              <a:pPr/>
              <a:t>5/3/2019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9269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B482E8-6E0E-1B4F-B1FD-C69DB9E858D9}" type="datetimeFigureOut">
              <a:rPr lang="en-US" smtClean="0"/>
              <a:pPr/>
              <a:t>5/3/2019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543406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9B482E8-6E0E-1B4F-B1FD-C69DB9E858D9}" type="datetimeFigureOut">
              <a:rPr lang="en-US" smtClean="0"/>
              <a:pPr/>
              <a:t>5/3/2019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91567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trenamiento-python-basico.readthedocs.io/es/latest/leccion9/poo.html#python-clas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15128" y="1788454"/>
            <a:ext cx="8361229" cy="2574540"/>
          </a:xfrm>
        </p:spPr>
        <p:txBody>
          <a:bodyPr/>
          <a:lstStyle/>
          <a:p>
            <a:r>
              <a:rPr lang="es-MX" dirty="0" smtClean="0"/>
              <a:t>Programación orientada a objetos</a:t>
            </a:r>
            <a:endParaRPr lang="es-MX" dirty="0"/>
          </a:p>
        </p:txBody>
      </p:sp>
      <p:sp>
        <p:nvSpPr>
          <p:cNvPr id="3" name="Subtítulo 2"/>
          <p:cNvSpPr>
            <a:spLocks noGrp="1"/>
          </p:cNvSpPr>
          <p:nvPr>
            <p:ph type="subTitle" idx="1"/>
          </p:nvPr>
        </p:nvSpPr>
        <p:spPr>
          <a:xfrm>
            <a:off x="2679906" y="4362994"/>
            <a:ext cx="6831673" cy="679522"/>
          </a:xfrm>
        </p:spPr>
        <p:txBody>
          <a:bodyPr/>
          <a:lstStyle/>
          <a:p>
            <a:r>
              <a:rPr lang="es-MX" dirty="0" smtClean="0"/>
              <a:t>Ing. Isaac De la Rosa</a:t>
            </a:r>
            <a:endParaRPr lang="es-MX" dirty="0"/>
          </a:p>
        </p:txBody>
      </p:sp>
    </p:spTree>
    <p:extLst>
      <p:ext uri="{BB962C8B-B14F-4D97-AF65-F5344CB8AC3E}">
        <p14:creationId xmlns:p14="http://schemas.microsoft.com/office/powerpoint/2010/main" val="2039663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751114"/>
          </a:xfrm>
        </p:spPr>
        <p:txBody>
          <a:bodyPr/>
          <a:lstStyle/>
          <a:p>
            <a:r>
              <a:rPr lang="es-MX" dirty="0" smtClean="0"/>
              <a:t>¿Qué es el “CONSTRUCTOR”?</a:t>
            </a:r>
            <a:endParaRPr lang="es-MX" dirty="0"/>
          </a:p>
        </p:txBody>
      </p:sp>
      <p:sp>
        <p:nvSpPr>
          <p:cNvPr id="3" name="Marcador de contenido 2"/>
          <p:cNvSpPr>
            <a:spLocks noGrp="1"/>
          </p:cNvSpPr>
          <p:nvPr>
            <p:ph idx="1"/>
          </p:nvPr>
        </p:nvSpPr>
        <p:spPr>
          <a:xfrm>
            <a:off x="1255486" y="1436914"/>
            <a:ext cx="9601200" cy="3581400"/>
          </a:xfrm>
        </p:spPr>
        <p:txBody>
          <a:bodyPr/>
          <a:lstStyle/>
          <a:p>
            <a:pPr marL="0" indent="0">
              <a:buNone/>
            </a:pPr>
            <a:r>
              <a:rPr lang="es-MX" dirty="0" smtClean="0"/>
              <a:t>El constructor en una clase, representa a la función que ejecuta el programa cuando se mande llamar a la misma, podría verse como un inicializador.</a:t>
            </a:r>
          </a:p>
          <a:p>
            <a:pPr marL="0" indent="0">
              <a:buNone/>
            </a:pPr>
            <a:r>
              <a:rPr lang="es-MX" dirty="0" smtClean="0"/>
              <a:t> </a:t>
            </a:r>
            <a:r>
              <a:rPr lang="es-MX" dirty="0"/>
              <a:t>El constructor es un miembro que implementa las acciones requeridas para inicializar la instancia de una clase. El constructor es invocado cuando se usa el operador new.</a:t>
            </a:r>
            <a:endParaRPr lang="es-MX" dirty="0"/>
          </a:p>
        </p:txBody>
      </p:sp>
      <p:pic>
        <p:nvPicPr>
          <p:cNvPr id="5" name="Imagen 4"/>
          <p:cNvPicPr>
            <a:picLocks noChangeAspect="1"/>
          </p:cNvPicPr>
          <p:nvPr/>
        </p:nvPicPr>
        <p:blipFill rotWithShape="1">
          <a:blip r:embed="rId2"/>
          <a:srcRect l="46359" t="8222" r="15475" b="71542"/>
          <a:stretch/>
        </p:blipFill>
        <p:spPr>
          <a:xfrm>
            <a:off x="1255486" y="3291114"/>
            <a:ext cx="9856217" cy="1585686"/>
          </a:xfrm>
          <a:prstGeom prst="rect">
            <a:avLst/>
          </a:prstGeom>
        </p:spPr>
      </p:pic>
    </p:spTree>
    <p:extLst>
      <p:ext uri="{BB962C8B-B14F-4D97-AF65-F5344CB8AC3E}">
        <p14:creationId xmlns:p14="http://schemas.microsoft.com/office/powerpoint/2010/main" val="3884727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876300"/>
          </a:xfrm>
        </p:spPr>
        <p:txBody>
          <a:bodyPr/>
          <a:lstStyle/>
          <a:p>
            <a:r>
              <a:rPr lang="es-MX" dirty="0"/>
              <a:t>¿Qué es </a:t>
            </a:r>
            <a:r>
              <a:rPr lang="es-MX" dirty="0" smtClean="0"/>
              <a:t>una instancia?</a:t>
            </a:r>
            <a:endParaRPr lang="es-MX" dirty="0"/>
          </a:p>
        </p:txBody>
      </p:sp>
      <p:sp>
        <p:nvSpPr>
          <p:cNvPr id="3" name="Marcador de contenido 2"/>
          <p:cNvSpPr>
            <a:spLocks noGrp="1"/>
          </p:cNvSpPr>
          <p:nvPr>
            <p:ph idx="1"/>
          </p:nvPr>
        </p:nvSpPr>
        <p:spPr>
          <a:xfrm>
            <a:off x="1371600" y="1562100"/>
            <a:ext cx="9601200" cy="3581400"/>
          </a:xfrm>
        </p:spPr>
        <p:txBody>
          <a:bodyPr/>
          <a:lstStyle/>
          <a:p>
            <a:pPr marL="0" indent="0">
              <a:buNone/>
            </a:pPr>
            <a:r>
              <a:rPr lang="es-MX" dirty="0"/>
              <a:t>Se llama instancia a todo objeto que derive de algún otro. De esta forma, todos los objetos son instancias de algún otro, menos la clase </a:t>
            </a:r>
            <a:r>
              <a:rPr lang="es-MX" dirty="0" smtClean="0"/>
              <a:t>constructor </a:t>
            </a:r>
            <a:r>
              <a:rPr lang="es-MX" dirty="0"/>
              <a:t>que es la madre de todas.</a:t>
            </a:r>
            <a:endParaRPr lang="es-MX" dirty="0"/>
          </a:p>
        </p:txBody>
      </p:sp>
      <p:pic>
        <p:nvPicPr>
          <p:cNvPr id="5" name="Imagen 4"/>
          <p:cNvPicPr>
            <a:picLocks noChangeAspect="1"/>
          </p:cNvPicPr>
          <p:nvPr/>
        </p:nvPicPr>
        <p:blipFill rotWithShape="1">
          <a:blip r:embed="rId2"/>
          <a:srcRect l="47007" t="8280" r="21566" b="32537"/>
          <a:stretch/>
        </p:blipFill>
        <p:spPr>
          <a:xfrm>
            <a:off x="2263878" y="2438400"/>
            <a:ext cx="7381568" cy="4218039"/>
          </a:xfrm>
          <a:prstGeom prst="rect">
            <a:avLst/>
          </a:prstGeom>
        </p:spPr>
      </p:pic>
    </p:spTree>
    <p:extLst>
      <p:ext uri="{BB962C8B-B14F-4D97-AF65-F5344CB8AC3E}">
        <p14:creationId xmlns:p14="http://schemas.microsoft.com/office/powerpoint/2010/main" val="3222298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a:t>La Programación Orientada a Objetos (POO) es el paradigma de programación más utilizado en la actualidad.</a:t>
            </a:r>
            <a:br>
              <a:rPr lang="es-MX" dirty="0"/>
            </a:br>
            <a:endParaRPr lang="es-MX" dirty="0"/>
          </a:p>
        </p:txBody>
      </p:sp>
      <p:sp>
        <p:nvSpPr>
          <p:cNvPr id="3" name="Marcador de contenido 2"/>
          <p:cNvSpPr>
            <a:spLocks noGrp="1"/>
          </p:cNvSpPr>
          <p:nvPr>
            <p:ph idx="1"/>
          </p:nvPr>
        </p:nvSpPr>
        <p:spPr>
          <a:xfrm>
            <a:off x="1371600" y="2808514"/>
            <a:ext cx="9601200" cy="3058886"/>
          </a:xfrm>
        </p:spPr>
        <p:txBody>
          <a:bodyPr/>
          <a:lstStyle/>
          <a:p>
            <a:pPr marL="0" indent="0">
              <a:buNone/>
            </a:pPr>
            <a:r>
              <a:rPr lang="es-MX" dirty="0" smtClean="0"/>
              <a:t>Su </a:t>
            </a:r>
            <a:r>
              <a:rPr lang="es-MX" dirty="0"/>
              <a:t>consistente base teórica y la amplia gama de herramientas que permiten crear código a través de diseños orientados a objetos la convierten en la alternativa más adecuada para el desarrollo de aplicaciones. Se expondrán los conceptos de este paradigma y las características de este tipo de programación aplicadas al lenguaje </a:t>
            </a:r>
            <a:r>
              <a:rPr lang="es-MX" dirty="0" err="1" smtClean="0"/>
              <a:t>python</a:t>
            </a:r>
            <a:endParaRPr lang="es-MX" dirty="0"/>
          </a:p>
        </p:txBody>
      </p:sp>
    </p:spTree>
    <p:extLst>
      <p:ext uri="{BB962C8B-B14F-4D97-AF65-F5344CB8AC3E}">
        <p14:creationId xmlns:p14="http://schemas.microsoft.com/office/powerpoint/2010/main" val="1986863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La POO se refiere a transformar el mundo real en código.</a:t>
            </a:r>
          </a:p>
        </p:txBody>
      </p:sp>
      <p:sp>
        <p:nvSpPr>
          <p:cNvPr id="3" name="Marcador de contenido 2"/>
          <p:cNvSpPr>
            <a:spLocks noGrp="1"/>
          </p:cNvSpPr>
          <p:nvPr>
            <p:ph idx="1"/>
          </p:nvPr>
        </p:nvSpPr>
        <p:spPr/>
        <p:txBody>
          <a:bodyPr/>
          <a:lstStyle/>
          <a:p>
            <a:pPr marL="0" indent="0">
              <a:buNone/>
            </a:pPr>
            <a:r>
              <a:rPr lang="es-MX" dirty="0" smtClean="0"/>
              <a:t>En </a:t>
            </a:r>
            <a:r>
              <a:rPr lang="es-MX" dirty="0"/>
              <a:t>las imágenes a continuación vemos hay 2 objetos: un automóvil y un león. Como objetos ambos tienen rasgos que los caracterizan (Propiedades) y pueden realizar acciones (métodos). Una vez identificados, debemos proceder a transportar este concepto a nuestro código. Generando primeramente nuestras Clases, que nos servirán para la creación de nuestros objetos</a:t>
            </a:r>
            <a:r>
              <a:rPr lang="es-MX" dirty="0" smtClean="0"/>
              <a:t>.</a:t>
            </a:r>
          </a:p>
          <a:p>
            <a:pPr marL="0" indent="0">
              <a:buNone/>
            </a:pPr>
            <a:endParaRPr lang="es-MX" dirty="0"/>
          </a:p>
          <a:p>
            <a:pPr marL="0" indent="0">
              <a:buNone/>
            </a:pPr>
            <a:r>
              <a:rPr lang="es-MX" dirty="0" smtClean="0"/>
              <a:t>Recordemos: Un objeto contiene: ATRIBUTOS Y METODOS.</a:t>
            </a:r>
            <a:endParaRPr lang="es-MX" dirty="0"/>
          </a:p>
        </p:txBody>
      </p:sp>
    </p:spTree>
    <p:extLst>
      <p:ext uri="{BB962C8B-B14F-4D97-AF65-F5344CB8AC3E}">
        <p14:creationId xmlns:p14="http://schemas.microsoft.com/office/powerpoint/2010/main" val="149194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rotWithShape="1">
          <a:blip r:embed="rId2"/>
          <a:srcRect l="7621" t="22235" r="72102" b="32588"/>
          <a:stretch/>
        </p:blipFill>
        <p:spPr>
          <a:xfrm>
            <a:off x="1423852" y="202474"/>
            <a:ext cx="9548948" cy="6455626"/>
          </a:xfrm>
          <a:prstGeom prst="rect">
            <a:avLst/>
          </a:prstGeom>
        </p:spPr>
      </p:pic>
    </p:spTree>
    <p:extLst>
      <p:ext uri="{BB962C8B-B14F-4D97-AF65-F5344CB8AC3E}">
        <p14:creationId xmlns:p14="http://schemas.microsoft.com/office/powerpoint/2010/main" val="2755793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es un objeto?</a:t>
            </a:r>
            <a:endParaRPr lang="es-MX" dirty="0"/>
          </a:p>
        </p:txBody>
      </p:sp>
      <p:sp>
        <p:nvSpPr>
          <p:cNvPr id="3" name="Marcador de contenido 2"/>
          <p:cNvSpPr>
            <a:spLocks noGrp="1"/>
          </p:cNvSpPr>
          <p:nvPr>
            <p:ph idx="1"/>
          </p:nvPr>
        </p:nvSpPr>
        <p:spPr/>
        <p:txBody>
          <a:bodyPr/>
          <a:lstStyle/>
          <a:p>
            <a:pPr marL="0" indent="0">
              <a:buNone/>
            </a:pPr>
            <a:r>
              <a:rPr lang="es-MX" dirty="0"/>
              <a:t>Los objetos son abstracción de Python para data. Toda la data en un programa Python es representado por </a:t>
            </a:r>
            <a:r>
              <a:rPr lang="es-MX" dirty="0" smtClean="0"/>
              <a:t>objetos </a:t>
            </a:r>
            <a:r>
              <a:rPr lang="es-MX" dirty="0"/>
              <a:t>o por relaciones entre </a:t>
            </a:r>
            <a:r>
              <a:rPr lang="es-MX" dirty="0" smtClean="0"/>
              <a:t>objetos.</a:t>
            </a:r>
          </a:p>
          <a:p>
            <a:pPr marL="0" indent="0">
              <a:buNone/>
            </a:pPr>
            <a:r>
              <a:rPr lang="es-MX" dirty="0"/>
              <a:t>Cada objeto tiene una identidad, un tipo y un valor. Una identidad de </a:t>
            </a:r>
            <a:r>
              <a:rPr lang="es-MX" dirty="0" smtClean="0"/>
              <a:t>objeto </a:t>
            </a:r>
            <a:r>
              <a:rPr lang="es-MX" dirty="0"/>
              <a:t>nunca cambia una vez es creada; usted puede pensar eso como la dirección de objeto en memoria</a:t>
            </a:r>
            <a:r>
              <a:rPr lang="es-MX" dirty="0" smtClean="0"/>
              <a:t>.</a:t>
            </a:r>
          </a:p>
          <a:p>
            <a:pPr marL="0" indent="0">
              <a:buNone/>
            </a:pPr>
            <a:r>
              <a:rPr lang="es-MX" dirty="0"/>
              <a:t>El </a:t>
            </a:r>
            <a:r>
              <a:rPr lang="es-MX" i="1" dirty="0"/>
              <a:t>tipo</a:t>
            </a:r>
            <a:r>
              <a:rPr lang="es-MX" dirty="0"/>
              <a:t> de un objeto también es inmutable. El tipo de un objeto determina las operaciones que admite el objeto (por ejemplo, “¿tiene una longitud?”) Y también define los valores posibles para los objetos de ese tipo. </a:t>
            </a:r>
            <a:endParaRPr lang="es-MX" dirty="0"/>
          </a:p>
        </p:txBody>
      </p:sp>
    </p:spTree>
    <p:extLst>
      <p:ext uri="{BB962C8B-B14F-4D97-AF65-F5344CB8AC3E}">
        <p14:creationId xmlns:p14="http://schemas.microsoft.com/office/powerpoint/2010/main" val="2717757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¿Qué es una Clase</a:t>
            </a:r>
            <a:r>
              <a:rPr lang="es-MX" b="1" dirty="0" smtClean="0"/>
              <a:t>?</a:t>
            </a:r>
            <a:endParaRPr lang="es-MX" dirty="0"/>
          </a:p>
        </p:txBody>
      </p:sp>
      <p:sp>
        <p:nvSpPr>
          <p:cNvPr id="3" name="Marcador de contenido 2"/>
          <p:cNvSpPr>
            <a:spLocks noGrp="1"/>
          </p:cNvSpPr>
          <p:nvPr>
            <p:ph idx="1"/>
          </p:nvPr>
        </p:nvSpPr>
        <p:spPr/>
        <p:txBody>
          <a:bodyPr/>
          <a:lstStyle/>
          <a:p>
            <a:pPr marL="0" indent="0">
              <a:buNone/>
            </a:pPr>
            <a:r>
              <a:rPr lang="es-MX" dirty="0"/>
              <a:t>Al igual que un diseñador crea prototipos de dispositivos que podrían utilizarse en repetidas ocasiones para construir los dispositivos reales, una clase es un prototipo de software que puede utilizarse para instanciar (es decir crear) muchos objetos iguales.</a:t>
            </a:r>
          </a:p>
          <a:p>
            <a:pPr marL="0" indent="0">
              <a:buNone/>
            </a:pPr>
            <a:endParaRPr lang="es-MX" dirty="0" smtClean="0"/>
          </a:p>
          <a:p>
            <a:pPr marL="0" indent="0">
              <a:buNone/>
            </a:pPr>
            <a:r>
              <a:rPr lang="es-MX" dirty="0" smtClean="0"/>
              <a:t>También </a:t>
            </a:r>
            <a:r>
              <a:rPr lang="es-MX" dirty="0"/>
              <a:t>lo podemos visualizar como un molde, sí, por ejemplo uno para hacer gelatinas, con ese molde podemos hacer muchas gelatinas con la misma forma y tamaño. Pues ese molde sería nuestra clase y la instancia de una clase sería nuestro objeto.</a:t>
            </a:r>
          </a:p>
        </p:txBody>
      </p:sp>
    </p:spTree>
    <p:extLst>
      <p:ext uri="{BB962C8B-B14F-4D97-AF65-F5344CB8AC3E}">
        <p14:creationId xmlns:p14="http://schemas.microsoft.com/office/powerpoint/2010/main" val="603784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Sintaxis para generar una clase</a:t>
            </a:r>
            <a:br>
              <a:rPr lang="es-MX" b="1" dirty="0"/>
            </a:br>
            <a:endParaRPr lang="es-MX" dirty="0"/>
          </a:p>
        </p:txBody>
      </p:sp>
      <p:sp>
        <p:nvSpPr>
          <p:cNvPr id="3" name="Marcador de contenido 2"/>
          <p:cNvSpPr>
            <a:spLocks noGrp="1"/>
          </p:cNvSpPr>
          <p:nvPr>
            <p:ph idx="1"/>
          </p:nvPr>
        </p:nvSpPr>
        <p:spPr/>
        <p:txBody>
          <a:bodyPr/>
          <a:lstStyle/>
          <a:p>
            <a:r>
              <a:rPr lang="es-MX" dirty="0"/>
              <a:t>En Python puede definir una clase con la palabra reservada </a:t>
            </a:r>
            <a:r>
              <a:rPr lang="es-MX" i="1" dirty="0" err="1">
                <a:hlinkClick r:id="rId2"/>
              </a:rPr>
              <a:t>class</a:t>
            </a:r>
            <a:r>
              <a:rPr lang="es-MX" dirty="0"/>
              <a:t>, de la siguiente forma:</a:t>
            </a:r>
          </a:p>
          <a:p>
            <a:endParaRPr lang="es-MX" dirty="0"/>
          </a:p>
        </p:txBody>
      </p:sp>
      <p:pic>
        <p:nvPicPr>
          <p:cNvPr id="5" name="Imagen 4"/>
          <p:cNvPicPr>
            <a:picLocks noChangeAspect="1"/>
          </p:cNvPicPr>
          <p:nvPr/>
        </p:nvPicPr>
        <p:blipFill rotWithShape="1">
          <a:blip r:embed="rId3"/>
          <a:srcRect l="15371" t="60581" r="62285" b="31505"/>
          <a:stretch/>
        </p:blipFill>
        <p:spPr>
          <a:xfrm>
            <a:off x="1168401" y="3296908"/>
            <a:ext cx="10410254" cy="1118859"/>
          </a:xfrm>
          <a:prstGeom prst="rect">
            <a:avLst/>
          </a:prstGeom>
        </p:spPr>
      </p:pic>
    </p:spTree>
    <p:extLst>
      <p:ext uri="{BB962C8B-B14F-4D97-AF65-F5344CB8AC3E}">
        <p14:creationId xmlns:p14="http://schemas.microsoft.com/office/powerpoint/2010/main" val="211249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Atributos</a:t>
            </a:r>
            <a:br>
              <a:rPr lang="es-MX" dirty="0"/>
            </a:br>
            <a:endParaRPr lang="es-MX" dirty="0"/>
          </a:p>
        </p:txBody>
      </p:sp>
      <p:sp>
        <p:nvSpPr>
          <p:cNvPr id="3" name="Marcador de contenido 2"/>
          <p:cNvSpPr>
            <a:spLocks noGrp="1"/>
          </p:cNvSpPr>
          <p:nvPr>
            <p:ph idx="1"/>
          </p:nvPr>
        </p:nvSpPr>
        <p:spPr/>
        <p:txBody>
          <a:bodyPr/>
          <a:lstStyle/>
          <a:p>
            <a:pPr marL="0" indent="0">
              <a:buNone/>
            </a:pPr>
            <a:r>
              <a:rPr lang="es-MX" dirty="0"/>
              <a:t>Los atributos o propiedades de los objetos son las características que puede tener un objeto, como el color. Si el objeto es Persona, los atributos podrían ser: cedula, nombre, apellido, sexo, etc...</a:t>
            </a:r>
          </a:p>
          <a:p>
            <a:pPr marL="0" indent="0">
              <a:buNone/>
            </a:pPr>
            <a:r>
              <a:rPr lang="es-MX" dirty="0" smtClean="0"/>
              <a:t>Los </a:t>
            </a:r>
            <a:r>
              <a:rPr lang="es-MX" dirty="0"/>
              <a:t>atributos describen el estado de un objeto. Pueden ser de cualquier tipo de dato.</a:t>
            </a:r>
          </a:p>
        </p:txBody>
      </p:sp>
      <p:pic>
        <p:nvPicPr>
          <p:cNvPr id="5" name="Imagen 4"/>
          <p:cNvPicPr>
            <a:picLocks noChangeAspect="1"/>
          </p:cNvPicPr>
          <p:nvPr/>
        </p:nvPicPr>
        <p:blipFill rotWithShape="1">
          <a:blip r:embed="rId2"/>
          <a:srcRect l="46493" t="8666" r="21410" b="60667"/>
          <a:stretch/>
        </p:blipFill>
        <p:spPr>
          <a:xfrm>
            <a:off x="1371600" y="3810000"/>
            <a:ext cx="9067800" cy="2628900"/>
          </a:xfrm>
          <a:prstGeom prst="rect">
            <a:avLst/>
          </a:prstGeom>
        </p:spPr>
      </p:pic>
    </p:spTree>
    <p:extLst>
      <p:ext uri="{BB962C8B-B14F-4D97-AF65-F5344CB8AC3E}">
        <p14:creationId xmlns:p14="http://schemas.microsoft.com/office/powerpoint/2010/main" val="2008726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954314"/>
          </a:xfrm>
        </p:spPr>
        <p:txBody>
          <a:bodyPr>
            <a:normAutofit fontScale="90000"/>
          </a:bodyPr>
          <a:lstStyle/>
          <a:p>
            <a:r>
              <a:rPr lang="es-MX" dirty="0"/>
              <a:t>Métodos</a:t>
            </a:r>
            <a:br>
              <a:rPr lang="es-MX" dirty="0"/>
            </a:br>
            <a:endParaRPr lang="es-MX" dirty="0"/>
          </a:p>
        </p:txBody>
      </p:sp>
      <p:sp>
        <p:nvSpPr>
          <p:cNvPr id="3" name="Marcador de contenido 2"/>
          <p:cNvSpPr>
            <a:spLocks noGrp="1"/>
          </p:cNvSpPr>
          <p:nvPr>
            <p:ph idx="1"/>
          </p:nvPr>
        </p:nvSpPr>
        <p:spPr>
          <a:xfrm>
            <a:off x="1371600" y="1386114"/>
            <a:ext cx="9601200" cy="3581400"/>
          </a:xfrm>
        </p:spPr>
        <p:txBody>
          <a:bodyPr/>
          <a:lstStyle/>
          <a:p>
            <a:pPr marL="0" indent="0">
              <a:buNone/>
            </a:pPr>
            <a:r>
              <a:rPr lang="es-MX" dirty="0"/>
              <a:t>Los métodos describen el comportamiento de los objetos de una clase. Estos representan las operaciones que se pueden realizar con los objetos de la clase</a:t>
            </a:r>
            <a:r>
              <a:rPr lang="es-MX" dirty="0" smtClean="0"/>
              <a:t>,</a:t>
            </a:r>
            <a:endParaRPr lang="es-MX" dirty="0"/>
          </a:p>
          <a:p>
            <a:pPr marL="0" indent="0">
              <a:buNone/>
            </a:pPr>
            <a:r>
              <a:rPr lang="es-MX" dirty="0"/>
              <a:t>La ejecución de un método puede conducir a cambiar el estado del objeto.</a:t>
            </a:r>
          </a:p>
        </p:txBody>
      </p:sp>
      <p:pic>
        <p:nvPicPr>
          <p:cNvPr id="4" name="Imagen 3"/>
          <p:cNvPicPr>
            <a:picLocks noChangeAspect="1"/>
          </p:cNvPicPr>
          <p:nvPr/>
        </p:nvPicPr>
        <p:blipFill rotWithShape="1">
          <a:blip r:embed="rId2"/>
          <a:srcRect l="46068" t="8279" r="16240" b="42516"/>
          <a:stretch/>
        </p:blipFill>
        <p:spPr>
          <a:xfrm>
            <a:off x="1371600" y="2639961"/>
            <a:ext cx="10648335" cy="4218039"/>
          </a:xfrm>
          <a:prstGeom prst="rect">
            <a:avLst/>
          </a:prstGeom>
        </p:spPr>
      </p:pic>
    </p:spTree>
    <p:extLst>
      <p:ext uri="{BB962C8B-B14F-4D97-AF65-F5344CB8AC3E}">
        <p14:creationId xmlns:p14="http://schemas.microsoft.com/office/powerpoint/2010/main" val="304595958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36</TotalTime>
  <Words>553</Words>
  <Application>Microsoft Office PowerPoint</Application>
  <PresentationFormat>Panorámica</PresentationFormat>
  <Paragraphs>29</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Franklin Gothic Book</vt:lpstr>
      <vt:lpstr>Crop</vt:lpstr>
      <vt:lpstr>Programación orientada a objetos</vt:lpstr>
      <vt:lpstr>La Programación Orientada a Objetos (POO) es el paradigma de programación más utilizado en la actualidad. </vt:lpstr>
      <vt:lpstr>La POO se refiere a transformar el mundo real en código.</vt:lpstr>
      <vt:lpstr>Presentación de PowerPoint</vt:lpstr>
      <vt:lpstr>¿Qué es un objeto?</vt:lpstr>
      <vt:lpstr>¿Qué es una Clase?</vt:lpstr>
      <vt:lpstr>Sintaxis para generar una clase </vt:lpstr>
      <vt:lpstr>Atributos </vt:lpstr>
      <vt:lpstr>Métodos </vt:lpstr>
      <vt:lpstr>¿Qué es el “CONSTRUCTOR”?</vt:lpstr>
      <vt:lpstr>¿Qué es una instancia?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dc:title>
  <dc:creator>Isaac Humberto de la Rosa Mendez</dc:creator>
  <cp:lastModifiedBy>Isaac Humberto de la Rosa Mendez</cp:lastModifiedBy>
  <cp:revision>5</cp:revision>
  <dcterms:created xsi:type="dcterms:W3CDTF">2019-05-03T20:51:02Z</dcterms:created>
  <dcterms:modified xsi:type="dcterms:W3CDTF">2019-05-03T21:27:30Z</dcterms:modified>
</cp:coreProperties>
</file>