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5/22/2019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217966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3917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137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6494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5/22/2019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847846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016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9503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5367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4264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5/22/2019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926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5/22/2019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54340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5/22/2019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91567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8" y="1788454"/>
            <a:ext cx="8361229" cy="2574540"/>
          </a:xfrm>
        </p:spPr>
        <p:txBody>
          <a:bodyPr/>
          <a:lstStyle/>
          <a:p>
            <a:r>
              <a:rPr lang="es-MX" dirty="0" smtClean="0"/>
              <a:t>Introducción a </a:t>
            </a:r>
            <a:r>
              <a:rPr lang="es-MX" dirty="0" err="1" smtClean="0"/>
              <a:t>django</a:t>
            </a:r>
            <a:endParaRPr lang="es-MX" dirty="0"/>
          </a:p>
        </p:txBody>
      </p:sp>
      <p:sp>
        <p:nvSpPr>
          <p:cNvPr id="3" name="Subtítulo 2"/>
          <p:cNvSpPr>
            <a:spLocks noGrp="1"/>
          </p:cNvSpPr>
          <p:nvPr>
            <p:ph type="subTitle" idx="1"/>
          </p:nvPr>
        </p:nvSpPr>
        <p:spPr>
          <a:xfrm>
            <a:off x="2679906" y="4362994"/>
            <a:ext cx="6831673" cy="679522"/>
          </a:xfrm>
        </p:spPr>
        <p:txBody>
          <a:bodyPr/>
          <a:lstStyle/>
          <a:p>
            <a:r>
              <a:rPr lang="es-MX" dirty="0" smtClean="0"/>
              <a:t>Ing. Isaac De la Rosa</a:t>
            </a:r>
            <a:endParaRPr lang="es-MX" dirty="0"/>
          </a:p>
        </p:txBody>
      </p:sp>
      <p:pic>
        <p:nvPicPr>
          <p:cNvPr id="1026" name="Picture 2" descr="Imagen relacionada"/>
          <p:cNvPicPr>
            <a:picLocks noChangeAspect="1" noChangeArrowheads="1"/>
          </p:cNvPicPr>
          <p:nvPr/>
        </p:nvPicPr>
        <p:blipFill rotWithShape="1">
          <a:blip r:embed="rId2">
            <a:extLst>
              <a:ext uri="{28A0092B-C50C-407E-A947-70E740481C1C}">
                <a14:useLocalDpi xmlns:a14="http://schemas.microsoft.com/office/drawing/2010/main" val="0"/>
              </a:ext>
            </a:extLst>
          </a:blip>
          <a:srcRect l="7638" t="23040" r="24443" b="20457"/>
          <a:stretch/>
        </p:blipFill>
        <p:spPr bwMode="auto">
          <a:xfrm>
            <a:off x="7876902" y="3540034"/>
            <a:ext cx="2908326" cy="1920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63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a:t>
            </a:r>
            <a:r>
              <a:rPr lang="es-MX" dirty="0" err="1" smtClean="0"/>
              <a:t>django</a:t>
            </a:r>
            <a:r>
              <a:rPr lang="es-MX" dirty="0" smtClean="0"/>
              <a:t>?</a:t>
            </a:r>
            <a:endParaRPr lang="es-MX" dirty="0"/>
          </a:p>
        </p:txBody>
      </p:sp>
      <p:sp>
        <p:nvSpPr>
          <p:cNvPr id="3" name="Marcador de contenido 2"/>
          <p:cNvSpPr>
            <a:spLocks noGrp="1"/>
          </p:cNvSpPr>
          <p:nvPr>
            <p:ph idx="1"/>
          </p:nvPr>
        </p:nvSpPr>
        <p:spPr/>
        <p:txBody>
          <a:bodyPr/>
          <a:lstStyle/>
          <a:p>
            <a:pPr algn="just"/>
            <a:r>
              <a:rPr lang="es-MX" dirty="0"/>
              <a:t>Django </a:t>
            </a:r>
            <a:r>
              <a:rPr lang="es-MX" dirty="0" smtClean="0"/>
              <a:t>() </a:t>
            </a:r>
            <a:r>
              <a:rPr lang="es-MX" dirty="0"/>
              <a:t>es un </a:t>
            </a:r>
            <a:r>
              <a:rPr lang="es-MX" dirty="0" err="1"/>
              <a:t>framework</a:t>
            </a:r>
            <a:r>
              <a:rPr lang="es-MX" dirty="0"/>
              <a:t> de aplicaciones web gratuito y de código abierto (open </a:t>
            </a:r>
            <a:r>
              <a:rPr lang="es-MX" dirty="0" err="1"/>
              <a:t>source</a:t>
            </a:r>
            <a:r>
              <a:rPr lang="es-MX" dirty="0"/>
              <a:t>) escrito en Python. Un </a:t>
            </a:r>
            <a:r>
              <a:rPr lang="es-MX" dirty="0" err="1"/>
              <a:t>framework</a:t>
            </a:r>
            <a:r>
              <a:rPr lang="es-MX" dirty="0"/>
              <a:t> web es un conjunto de componentes que te ayudan a desarrollar sitios web más fácil y rápidamente.</a:t>
            </a:r>
          </a:p>
          <a:p>
            <a:pPr algn="just"/>
            <a:endParaRPr lang="es-MX" dirty="0"/>
          </a:p>
          <a:p>
            <a:pPr algn="just"/>
            <a:r>
              <a:rPr lang="es-MX" dirty="0"/>
              <a:t>Cuando construyes un sitio web, siempre necesitas un conjunto de componentes similares: una manera de manejar la autenticación de usuarios (registrarse, iniciar sesión, cerrar sesión), un panel de administración para tu sitio web, formularios, una forma de subir archivos, etc.</a:t>
            </a:r>
          </a:p>
        </p:txBody>
      </p:sp>
    </p:spTree>
    <p:extLst>
      <p:ext uri="{BB962C8B-B14F-4D97-AF65-F5344CB8AC3E}">
        <p14:creationId xmlns:p14="http://schemas.microsoft.com/office/powerpoint/2010/main" val="118654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¿Por qué necesitas un </a:t>
            </a:r>
            <a:r>
              <a:rPr lang="es-MX" dirty="0" err="1"/>
              <a:t>framework</a:t>
            </a:r>
            <a:r>
              <a:rPr lang="es-MX" dirty="0"/>
              <a:t>?</a:t>
            </a:r>
          </a:p>
        </p:txBody>
      </p:sp>
      <p:sp>
        <p:nvSpPr>
          <p:cNvPr id="3" name="Marcador de contenido 2"/>
          <p:cNvSpPr>
            <a:spLocks noGrp="1"/>
          </p:cNvSpPr>
          <p:nvPr>
            <p:ph idx="1"/>
          </p:nvPr>
        </p:nvSpPr>
        <p:spPr/>
        <p:txBody>
          <a:bodyPr/>
          <a:lstStyle/>
          <a:p>
            <a:pPr algn="just"/>
            <a:r>
              <a:rPr lang="es-MX" dirty="0"/>
              <a:t>Para entender para que sirve realmente Django, necesitamos fijarnos en cómo funcionan los servidores. Lo primero es que el servidor necesita enterarse de que tu quieres que te sirva una página web.</a:t>
            </a:r>
          </a:p>
          <a:p>
            <a:pPr algn="just"/>
            <a:endParaRPr lang="es-MX" dirty="0"/>
          </a:p>
          <a:p>
            <a:pPr algn="just"/>
            <a:r>
              <a:rPr lang="es-MX" dirty="0"/>
              <a:t>Imagina un buzón (puerto) en el que alguien está constantemente mirando si hay cartas entrantes (peticiones). Esto es lo que hace un servidor web. El servidor web lee la carta, y envía una respuesta con la página web. Pero para enviar algo, tenemos que tener algún contenido. Y Django nos ayuda a crear ese contenido.</a:t>
            </a:r>
          </a:p>
        </p:txBody>
      </p:sp>
    </p:spTree>
    <p:extLst>
      <p:ext uri="{BB962C8B-B14F-4D97-AF65-F5344CB8AC3E}">
        <p14:creationId xmlns:p14="http://schemas.microsoft.com/office/powerpoint/2010/main" val="404179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Instalar </a:t>
            </a:r>
            <a:r>
              <a:rPr lang="es-MX" dirty="0" err="1" smtClean="0"/>
              <a:t>django</a:t>
            </a:r>
            <a:endParaRPr lang="es-MX" dirty="0"/>
          </a:p>
        </p:txBody>
      </p:sp>
      <p:sp>
        <p:nvSpPr>
          <p:cNvPr id="6" name="Marcador de contenido 5"/>
          <p:cNvSpPr>
            <a:spLocks noGrp="1"/>
          </p:cNvSpPr>
          <p:nvPr>
            <p:ph idx="1"/>
          </p:nvPr>
        </p:nvSpPr>
        <p:spPr/>
        <p:txBody>
          <a:bodyPr/>
          <a:lstStyle/>
          <a:p>
            <a:pPr marL="0" indent="0">
              <a:buNone/>
            </a:pPr>
            <a:r>
              <a:rPr lang="es-MX" dirty="0" smtClean="0"/>
              <a:t>&gt;</a:t>
            </a:r>
            <a:r>
              <a:rPr lang="es-MX" dirty="0" err="1" smtClean="0"/>
              <a:t>pip</a:t>
            </a:r>
            <a:r>
              <a:rPr lang="es-MX" dirty="0" smtClean="0"/>
              <a:t> </a:t>
            </a:r>
            <a:r>
              <a:rPr lang="es-MX" dirty="0" err="1" smtClean="0"/>
              <a:t>install</a:t>
            </a:r>
            <a:r>
              <a:rPr lang="es-MX" dirty="0" smtClean="0"/>
              <a:t> </a:t>
            </a:r>
            <a:r>
              <a:rPr lang="es-MX" dirty="0" err="1" smtClean="0"/>
              <a:t>django</a:t>
            </a:r>
            <a:endParaRPr lang="es-MX" dirty="0"/>
          </a:p>
        </p:txBody>
      </p:sp>
      <p:pic>
        <p:nvPicPr>
          <p:cNvPr id="7" name="Imagen 6"/>
          <p:cNvPicPr>
            <a:picLocks noChangeAspect="1"/>
          </p:cNvPicPr>
          <p:nvPr/>
        </p:nvPicPr>
        <p:blipFill rotWithShape="1">
          <a:blip r:embed="rId2"/>
          <a:srcRect l="5480" t="17765" r="75338" b="44196"/>
          <a:stretch/>
        </p:blipFill>
        <p:spPr>
          <a:xfrm>
            <a:off x="3641079" y="1593667"/>
            <a:ext cx="7771673" cy="4676503"/>
          </a:xfrm>
          <a:prstGeom prst="rect">
            <a:avLst/>
          </a:prstGeom>
        </p:spPr>
      </p:pic>
    </p:spTree>
    <p:extLst>
      <p:ext uri="{BB962C8B-B14F-4D97-AF65-F5344CB8AC3E}">
        <p14:creationId xmlns:p14="http://schemas.microsoft.com/office/powerpoint/2010/main" val="374179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108710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400198135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97</TotalTime>
  <Words>218</Words>
  <Application>Microsoft Office PowerPoint</Application>
  <PresentationFormat>Panorámica</PresentationFormat>
  <Paragraphs>12</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Franklin Gothic Book</vt:lpstr>
      <vt:lpstr>Crop</vt:lpstr>
      <vt:lpstr>Introducción a django</vt:lpstr>
      <vt:lpstr>¿Qué es django?</vt:lpstr>
      <vt:lpstr>¿Por qué necesitas un framework?</vt:lpstr>
      <vt:lpstr>Instalar django</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Isaac Humberto de la Rosa Mendez</dc:creator>
  <cp:lastModifiedBy>Isaac Humberto de la Rosa Mendez</cp:lastModifiedBy>
  <cp:revision>14</cp:revision>
  <dcterms:created xsi:type="dcterms:W3CDTF">2019-05-03T20:51:02Z</dcterms:created>
  <dcterms:modified xsi:type="dcterms:W3CDTF">2019-05-22T16:39:38Z</dcterms:modified>
</cp:coreProperties>
</file>