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5/16/2019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1796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917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37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49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5/16/2019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47846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16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50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36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26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5/16/2019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26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5/16/2019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4340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5/16/2019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9156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2574540"/>
          </a:xfrm>
        </p:spPr>
        <p:txBody>
          <a:bodyPr/>
          <a:lstStyle/>
          <a:p>
            <a:r>
              <a:rPr lang="es-MX" dirty="0" smtClean="0"/>
              <a:t>Interfaces graficas(</a:t>
            </a:r>
            <a:r>
              <a:rPr lang="es-MX" dirty="0" err="1" smtClean="0"/>
              <a:t>gui</a:t>
            </a:r>
            <a:r>
              <a:rPr lang="es-MX" dirty="0" smtClean="0"/>
              <a:t>) con </a:t>
            </a:r>
            <a:r>
              <a:rPr lang="es-MX" dirty="0" err="1" smtClean="0"/>
              <a:t>tkinter</a:t>
            </a:r>
            <a:endParaRPr lang="es-MX" dirty="0"/>
          </a:p>
        </p:txBody>
      </p:sp>
      <p:sp>
        <p:nvSpPr>
          <p:cNvPr id="3" name="Subtítulo 2"/>
          <p:cNvSpPr>
            <a:spLocks noGrp="1"/>
          </p:cNvSpPr>
          <p:nvPr>
            <p:ph type="subTitle" idx="1"/>
          </p:nvPr>
        </p:nvSpPr>
        <p:spPr>
          <a:xfrm>
            <a:off x="2679906" y="4362994"/>
            <a:ext cx="6831673" cy="679522"/>
          </a:xfrm>
        </p:spPr>
        <p:txBody>
          <a:bodyPr/>
          <a:lstStyle/>
          <a:p>
            <a:r>
              <a:rPr lang="es-MX" dirty="0" smtClean="0"/>
              <a:t>Ing. Isaac De la Rosa</a:t>
            </a:r>
            <a:endParaRPr lang="es-MX" dirty="0"/>
          </a:p>
        </p:txBody>
      </p:sp>
      <p:pic>
        <p:nvPicPr>
          <p:cNvPr id="4"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l="12373" t="33101" r="12884" b="27785"/>
          <a:stretch/>
        </p:blipFill>
        <p:spPr bwMode="auto">
          <a:xfrm>
            <a:off x="4671890" y="4898572"/>
            <a:ext cx="2847703" cy="103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63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142905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GUI</a:t>
            </a:r>
            <a:endParaRPr lang="es-MX" dirty="0"/>
          </a:p>
        </p:txBody>
      </p:sp>
      <p:sp>
        <p:nvSpPr>
          <p:cNvPr id="3" name="Marcador de contenido 2"/>
          <p:cNvSpPr>
            <a:spLocks noGrp="1"/>
          </p:cNvSpPr>
          <p:nvPr>
            <p:ph idx="1"/>
          </p:nvPr>
        </p:nvSpPr>
        <p:spPr/>
        <p:txBody>
          <a:bodyPr>
            <a:normAutofit/>
          </a:bodyPr>
          <a:lstStyle/>
          <a:p>
            <a:pPr algn="just"/>
            <a:r>
              <a:rPr lang="es-MX" dirty="0"/>
              <a:t>P</a:t>
            </a:r>
            <a:r>
              <a:rPr lang="es-MX" dirty="0" smtClean="0"/>
              <a:t>rimeramente </a:t>
            </a:r>
            <a:r>
              <a:rPr lang="es-MX" dirty="0"/>
              <a:t>tenemos que conocer que son las interfaces graficas de usuario. Es una interfaz a través de la cual el usuario interactúa con dispositivos electrónicos como ordenadores, dispositivos portátiles y otros dispositivos. De igual forma  son intermediarios entre el programa y el usuario. Está compuesta por iconos, menús, botones y cualquier representación gráfica.</a:t>
            </a:r>
          </a:p>
          <a:p>
            <a:endParaRPr lang="es-MX" dirty="0"/>
          </a:p>
          <a:p>
            <a:endParaRPr lang="es-MX" dirty="0"/>
          </a:p>
        </p:txBody>
      </p:sp>
      <p:pic>
        <p:nvPicPr>
          <p:cNvPr id="1026" name="Picture 2" descr="Resultado de imagen para interfaz grafica de usuario"/>
          <p:cNvPicPr>
            <a:picLocks noChangeAspect="1" noChangeArrowheads="1"/>
          </p:cNvPicPr>
          <p:nvPr/>
        </p:nvPicPr>
        <p:blipFill rotWithShape="1">
          <a:blip r:embed="rId2">
            <a:extLst>
              <a:ext uri="{28A0092B-C50C-407E-A947-70E740481C1C}">
                <a14:useLocalDpi xmlns:a14="http://schemas.microsoft.com/office/drawing/2010/main" val="0"/>
              </a:ext>
            </a:extLst>
          </a:blip>
          <a:srcRect b="10595"/>
          <a:stretch/>
        </p:blipFill>
        <p:spPr bwMode="auto">
          <a:xfrm>
            <a:off x="7806075" y="3930006"/>
            <a:ext cx="3166725" cy="254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4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Un lenguaje visual ha evolucionado a medida que la interfaz gráfica de usuario se ha convertido en algo común tanto en los sistemas operativos (SO) como en las aplicaciones de software. Incluso aquellos con pocos conocimientos de informática pueden ahora, a través del uso de GUI, aprenden a utilizar aplicaciones informáticas para procesamiento de textos, finanzas, inventario, diseño, ilustraciones o pasatiempos.</a:t>
            </a:r>
          </a:p>
          <a:p>
            <a:endParaRPr lang="es-MX" dirty="0"/>
          </a:p>
        </p:txBody>
      </p:sp>
    </p:spTree>
    <p:extLst>
      <p:ext uri="{BB962C8B-B14F-4D97-AF65-F5344CB8AC3E}">
        <p14:creationId xmlns:p14="http://schemas.microsoft.com/office/powerpoint/2010/main" val="70752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a:t>
            </a:r>
            <a:r>
              <a:rPr lang="es-MX" dirty="0" err="1"/>
              <a:t>Tkinter</a:t>
            </a:r>
            <a:r>
              <a:rPr lang="es-MX" dirty="0"/>
              <a:t>?</a:t>
            </a:r>
          </a:p>
        </p:txBody>
      </p:sp>
      <p:sp>
        <p:nvSpPr>
          <p:cNvPr id="3" name="Marcador de contenido 2"/>
          <p:cNvSpPr>
            <a:spLocks noGrp="1"/>
          </p:cNvSpPr>
          <p:nvPr>
            <p:ph idx="1"/>
          </p:nvPr>
        </p:nvSpPr>
        <p:spPr/>
        <p:txBody>
          <a:bodyPr/>
          <a:lstStyle/>
          <a:p>
            <a:pPr algn="just"/>
            <a:r>
              <a:rPr lang="es-MX" dirty="0"/>
              <a:t>Es una librería que proporciona a las aplicaciones  de Python una interfaz de usuario fácil de programar. Además es un conjunto de herramientas GUI de </a:t>
            </a:r>
            <a:r>
              <a:rPr lang="es-MX" dirty="0" err="1"/>
              <a:t>Tcl</a:t>
            </a:r>
            <a:r>
              <a:rPr lang="es-MX" dirty="0"/>
              <a:t>/</a:t>
            </a:r>
            <a:r>
              <a:rPr lang="es-MX" dirty="0" err="1"/>
              <a:t>Tk</a:t>
            </a:r>
            <a:r>
              <a:rPr lang="es-MX" dirty="0"/>
              <a:t> (</a:t>
            </a:r>
            <a:r>
              <a:rPr lang="es-MX" dirty="0" err="1"/>
              <a:t>Tcl</a:t>
            </a:r>
            <a:r>
              <a:rPr lang="es-MX" dirty="0"/>
              <a:t>: </a:t>
            </a:r>
            <a:r>
              <a:rPr lang="es-MX" dirty="0" err="1"/>
              <a:t>Tool</a:t>
            </a:r>
            <a:r>
              <a:rPr lang="es-MX" dirty="0"/>
              <a:t> </a:t>
            </a:r>
            <a:r>
              <a:rPr lang="es-MX" dirty="0" err="1"/>
              <a:t>Command</a:t>
            </a:r>
            <a:r>
              <a:rPr lang="es-MX" dirty="0"/>
              <a:t> </a:t>
            </a:r>
            <a:r>
              <a:rPr lang="es-MX" dirty="0" err="1"/>
              <a:t>Language</a:t>
            </a:r>
            <a:r>
              <a:rPr lang="es-MX" dirty="0"/>
              <a:t>), proporcionando una amplia gama de usos, incluyendo aplicaciones web, de escritorio, redes, administración, pruebas y muchos más.</a:t>
            </a:r>
          </a:p>
        </p:txBody>
      </p:sp>
      <p:pic>
        <p:nvPicPr>
          <p:cNvPr id="2050"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l="12373" t="33101" r="12884" b="27785"/>
          <a:stretch/>
        </p:blipFill>
        <p:spPr bwMode="auto">
          <a:xfrm>
            <a:off x="8125097" y="4271554"/>
            <a:ext cx="2847703" cy="103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30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¿Porque utilizar </a:t>
            </a:r>
            <a:r>
              <a:rPr lang="es-MX" dirty="0" err="1"/>
              <a:t>Tkinter</a:t>
            </a:r>
            <a:r>
              <a:rPr lang="es-MX" dirty="0"/>
              <a:t>?</a:t>
            </a:r>
          </a:p>
        </p:txBody>
      </p:sp>
      <p:sp>
        <p:nvSpPr>
          <p:cNvPr id="3" name="Marcador de contenido 2"/>
          <p:cNvSpPr>
            <a:spLocks noGrp="1"/>
          </p:cNvSpPr>
          <p:nvPr>
            <p:ph idx="1"/>
          </p:nvPr>
        </p:nvSpPr>
        <p:spPr/>
        <p:txBody>
          <a:bodyPr/>
          <a:lstStyle/>
          <a:p>
            <a:pPr algn="just"/>
            <a:r>
              <a:rPr lang="es-MX" dirty="0" err="1"/>
              <a:t>Tkinter</a:t>
            </a:r>
            <a:r>
              <a:rPr lang="es-MX" dirty="0"/>
              <a:t> no es solo la única librería para </a:t>
            </a:r>
            <a:r>
              <a:rPr lang="es-MX" dirty="0" err="1"/>
              <a:t>python</a:t>
            </a:r>
            <a:r>
              <a:rPr lang="es-MX" dirty="0"/>
              <a:t> especializada en la creación de interfaces gráficas, entre las más empleadas están </a:t>
            </a:r>
            <a:r>
              <a:rPr lang="es-MX" dirty="0" err="1"/>
              <a:t>wxPython</a:t>
            </a:r>
            <a:r>
              <a:rPr lang="es-MX" dirty="0"/>
              <a:t>, </a:t>
            </a:r>
            <a:r>
              <a:rPr lang="es-MX" dirty="0" err="1"/>
              <a:t>PyQt</a:t>
            </a:r>
            <a:r>
              <a:rPr lang="es-MX" dirty="0"/>
              <a:t> y </a:t>
            </a:r>
            <a:r>
              <a:rPr lang="es-MX" dirty="0" err="1"/>
              <a:t>PyGtk</a:t>
            </a:r>
            <a:r>
              <a:rPr lang="es-MX" dirty="0"/>
              <a:t>, todas con ventajas y desventajas. Entre los puntos fuertes que caracterizan a </a:t>
            </a:r>
            <a:r>
              <a:rPr lang="es-MX" dirty="0" err="1"/>
              <a:t>Tkinter</a:t>
            </a:r>
            <a:r>
              <a:rPr lang="es-MX" dirty="0"/>
              <a:t> en la creación de GUI,  es que viene instalado con </a:t>
            </a:r>
            <a:r>
              <a:rPr lang="es-MX" dirty="0" err="1"/>
              <a:t>python</a:t>
            </a:r>
            <a:r>
              <a:rPr lang="es-MX" dirty="0"/>
              <a:t> en casi todas las plataformas, su sintaxis es clara, fácil de aprender y documentación completa.</a:t>
            </a:r>
          </a:p>
        </p:txBody>
      </p:sp>
    </p:spTree>
    <p:extLst>
      <p:ext uri="{BB962C8B-B14F-4D97-AF65-F5344CB8AC3E}">
        <p14:creationId xmlns:p14="http://schemas.microsoft.com/office/powerpoint/2010/main" val="155943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Como instalar la librería </a:t>
            </a:r>
            <a:r>
              <a:rPr lang="es-MX" b="1" dirty="0" err="1"/>
              <a:t>Tkinter</a:t>
            </a:r>
            <a:r>
              <a:rPr lang="es-MX" b="1" dirty="0"/>
              <a:t> en diferentes sistemas operativos</a:t>
            </a:r>
            <a:endParaRPr lang="es-MX" dirty="0"/>
          </a:p>
        </p:txBody>
      </p:sp>
      <p:sp>
        <p:nvSpPr>
          <p:cNvPr id="3" name="Marcador de contenido 2"/>
          <p:cNvSpPr>
            <a:spLocks noGrp="1"/>
          </p:cNvSpPr>
          <p:nvPr>
            <p:ph idx="1"/>
          </p:nvPr>
        </p:nvSpPr>
        <p:spPr/>
        <p:txBody>
          <a:bodyPr/>
          <a:lstStyle/>
          <a:p>
            <a:pPr algn="just"/>
            <a:r>
              <a:rPr lang="es-MX" dirty="0" err="1"/>
              <a:t>Tkinter</a:t>
            </a:r>
            <a:r>
              <a:rPr lang="es-MX" dirty="0"/>
              <a:t> viene instalador por defecto con </a:t>
            </a:r>
            <a:r>
              <a:rPr lang="es-MX" dirty="0" err="1"/>
              <a:t>python</a:t>
            </a:r>
            <a:r>
              <a:rPr lang="es-MX" dirty="0"/>
              <a:t> en casi todas las plataformas. Para verificar si está instalado ejecutamos el siguiente comando en su IDE o en la consola interactiva de </a:t>
            </a:r>
            <a:r>
              <a:rPr lang="es-MX" dirty="0" err="1"/>
              <a:t>python</a:t>
            </a:r>
            <a:r>
              <a:rPr lang="es-MX" dirty="0"/>
              <a:t>:</a:t>
            </a:r>
          </a:p>
        </p:txBody>
      </p:sp>
      <p:pic>
        <p:nvPicPr>
          <p:cNvPr id="5" name="Imagen 4"/>
          <p:cNvPicPr>
            <a:picLocks noChangeAspect="1"/>
          </p:cNvPicPr>
          <p:nvPr/>
        </p:nvPicPr>
        <p:blipFill>
          <a:blip r:embed="rId2"/>
          <a:stretch>
            <a:fillRect/>
          </a:stretch>
        </p:blipFill>
        <p:spPr>
          <a:xfrm>
            <a:off x="1759948" y="3518535"/>
            <a:ext cx="9212852" cy="2781920"/>
          </a:xfrm>
          <a:prstGeom prst="rect">
            <a:avLst/>
          </a:prstGeom>
        </p:spPr>
      </p:pic>
    </p:spTree>
    <p:extLst>
      <p:ext uri="{BB962C8B-B14F-4D97-AF65-F5344CB8AC3E}">
        <p14:creationId xmlns:p14="http://schemas.microsoft.com/office/powerpoint/2010/main" val="240031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62594" y="418012"/>
            <a:ext cx="9601200" cy="3581400"/>
          </a:xfrm>
        </p:spPr>
        <p:txBody>
          <a:bodyPr/>
          <a:lstStyle/>
          <a:p>
            <a:r>
              <a:rPr lang="es-MX" dirty="0"/>
              <a:t>Para comprobar que la instalación fue correcta ejecutamos el siguiente código:</a:t>
            </a:r>
            <a:endParaRPr lang="es-MX" dirty="0"/>
          </a:p>
        </p:txBody>
      </p:sp>
      <p:pic>
        <p:nvPicPr>
          <p:cNvPr id="4" name="Imagen 3"/>
          <p:cNvPicPr>
            <a:picLocks noChangeAspect="1"/>
          </p:cNvPicPr>
          <p:nvPr/>
        </p:nvPicPr>
        <p:blipFill>
          <a:blip r:embed="rId2"/>
          <a:stretch>
            <a:fillRect/>
          </a:stretch>
        </p:blipFill>
        <p:spPr>
          <a:xfrm>
            <a:off x="3078208" y="1091156"/>
            <a:ext cx="6610350" cy="1514475"/>
          </a:xfrm>
          <a:prstGeom prst="rect">
            <a:avLst/>
          </a:prstGeom>
        </p:spPr>
      </p:pic>
      <p:pic>
        <p:nvPicPr>
          <p:cNvPr id="5" name="Imagen 4"/>
          <p:cNvPicPr>
            <a:picLocks noChangeAspect="1"/>
          </p:cNvPicPr>
          <p:nvPr/>
        </p:nvPicPr>
        <p:blipFill>
          <a:blip r:embed="rId3"/>
          <a:stretch>
            <a:fillRect/>
          </a:stretch>
        </p:blipFill>
        <p:spPr>
          <a:xfrm>
            <a:off x="4758282" y="2862262"/>
            <a:ext cx="3575822" cy="3017892"/>
          </a:xfrm>
          <a:prstGeom prst="rect">
            <a:avLst/>
          </a:prstGeom>
        </p:spPr>
      </p:pic>
    </p:spTree>
    <p:extLst>
      <p:ext uri="{BB962C8B-B14F-4D97-AF65-F5344CB8AC3E}">
        <p14:creationId xmlns:p14="http://schemas.microsoft.com/office/powerpoint/2010/main" val="126986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43974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554250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94</TotalTime>
  <Words>314</Words>
  <Application>Microsoft Office PowerPoint</Application>
  <PresentationFormat>Panorámica</PresentationFormat>
  <Paragraphs>12</Paragraphs>
  <Slides>10</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10</vt:i4>
      </vt:variant>
    </vt:vector>
  </HeadingPairs>
  <TitlesOfParts>
    <vt:vector size="12" baseType="lpstr">
      <vt:lpstr>Franklin Gothic Book</vt:lpstr>
      <vt:lpstr>Crop</vt:lpstr>
      <vt:lpstr>Interfaces graficas(gui) con tkinter</vt:lpstr>
      <vt:lpstr>GUI</vt:lpstr>
      <vt:lpstr>Presentación de PowerPoint</vt:lpstr>
      <vt:lpstr>¿Qué es Tkinter?</vt:lpstr>
      <vt:lpstr>¿Porque utilizar Tkinter?</vt:lpstr>
      <vt:lpstr>Como instalar la librería Tkinter en diferentes sistemas operativos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Isaac Humberto de la Rosa Mendez</dc:creator>
  <cp:lastModifiedBy>Isaac Humberto de la Rosa Mendez</cp:lastModifiedBy>
  <cp:revision>14</cp:revision>
  <dcterms:created xsi:type="dcterms:W3CDTF">2019-05-03T20:51:02Z</dcterms:created>
  <dcterms:modified xsi:type="dcterms:W3CDTF">2019-05-16T22:16:22Z</dcterms:modified>
</cp:coreProperties>
</file>