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b="1" sz="14000"/>
            </a:lvl1pPr>
            <a:lvl2pPr lvl="1" rtl="0" algn="ctr">
              <a:spcBef>
                <a:spcPts val="0"/>
              </a:spcBef>
              <a:buSzPct val="100000"/>
              <a:defRPr b="1" sz="14000"/>
            </a:lvl2pPr>
            <a:lvl3pPr lvl="2" rtl="0" algn="ctr">
              <a:spcBef>
                <a:spcPts val="0"/>
              </a:spcBef>
              <a:buSzPct val="100000"/>
              <a:defRPr b="1" sz="14000"/>
            </a:lvl3pPr>
            <a:lvl4pPr lvl="3" rtl="0" algn="ctr">
              <a:spcBef>
                <a:spcPts val="0"/>
              </a:spcBef>
              <a:buSzPct val="100000"/>
              <a:defRPr b="1" sz="14000"/>
            </a:lvl4pPr>
            <a:lvl5pPr lvl="4" rtl="0" algn="ctr">
              <a:spcBef>
                <a:spcPts val="0"/>
              </a:spcBef>
              <a:buSzPct val="100000"/>
              <a:defRPr b="1" sz="14000"/>
            </a:lvl5pPr>
            <a:lvl6pPr lvl="5" rtl="0" algn="ctr">
              <a:spcBef>
                <a:spcPts val="0"/>
              </a:spcBef>
              <a:buSzPct val="100000"/>
              <a:defRPr b="1" sz="14000"/>
            </a:lvl6pPr>
            <a:lvl7pPr lvl="6" rtl="0" algn="ctr">
              <a:spcBef>
                <a:spcPts val="0"/>
              </a:spcBef>
              <a:buSzPct val="100000"/>
              <a:defRPr b="1" sz="14000"/>
            </a:lvl7pPr>
            <a:lvl8pPr lvl="7" rtl="0" algn="ctr">
              <a:spcBef>
                <a:spcPts val="0"/>
              </a:spcBef>
              <a:buSzPct val="100000"/>
              <a:defRPr b="1" sz="14000"/>
            </a:lvl8pPr>
            <a:lvl9pPr lvl="8" rtl="0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soctrackdev.herokuapp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Strategic Operations Center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Weekly Standup 03/28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Asanka Nanayakkara, Cyriac Domini, Daniel Bedich, Shantanu Bhardwaj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Presentation Overview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Project Details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Tasks Accomplished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Demo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Risks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Tasks Planned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Details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Strategic Operations Center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Dashboard of flights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Shows details of flights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Displays critical issues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Pub/Sub functionality for immediate updates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User Chat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General chat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Filtered chat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Search capabilities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Tasks Accomplished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Finished General Chat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Finished Role Based Chat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Finished Flight Based Chat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Updated UI to have Chat on the Side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Able to accept recovery options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Dashboard Demo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Risks / Obstacles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Bugs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Tasks Planned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Change how ETD is displayed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Modularize the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</a:t>
            </a:r>
            <a:r>
              <a:rPr lang="en"/>
              <a:t>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Try to fix any known bugs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Favorite flights</a:t>
            </a:r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Dependent Tasks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Remove flights after an amount of time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Remove chats after an amount of time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Role based restrictions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Progressively show flig</a:t>
            </a:r>
            <a:r>
              <a:rPr lang="en"/>
              <a:t>hts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