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Proxima Nova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ProximaNova-bold.fntdata"/><Relationship Id="rId12" Type="http://schemas.openxmlformats.org/officeDocument/2006/relationships/font" Target="fonts/ProximaNova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ProximaNova-boldItalic.fntdata"/><Relationship Id="rId14" Type="http://schemas.openxmlformats.org/officeDocument/2006/relationships/font" Target="fonts/ProximaNova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510450" y="3182312"/>
            <a:ext cx="8123100" cy="630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>
            <p:ph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b="1" sz="14000"/>
            </a:lvl1pPr>
            <a:lvl2pPr lvl="1" rtl="0" algn="ctr">
              <a:spcBef>
                <a:spcPts val="0"/>
              </a:spcBef>
              <a:buSzPct val="100000"/>
              <a:defRPr b="1" sz="14000"/>
            </a:lvl2pPr>
            <a:lvl3pPr lvl="2" rtl="0" algn="ctr">
              <a:spcBef>
                <a:spcPts val="0"/>
              </a:spcBef>
              <a:buSzPct val="100000"/>
              <a:defRPr b="1" sz="14000"/>
            </a:lvl3pPr>
            <a:lvl4pPr lvl="3" rtl="0" algn="ctr">
              <a:spcBef>
                <a:spcPts val="0"/>
              </a:spcBef>
              <a:buSzPct val="100000"/>
              <a:defRPr b="1" sz="14000"/>
            </a:lvl4pPr>
            <a:lvl5pPr lvl="4" rtl="0" algn="ctr">
              <a:spcBef>
                <a:spcPts val="0"/>
              </a:spcBef>
              <a:buSzPct val="100000"/>
              <a:defRPr b="1" sz="14000"/>
            </a:lvl5pPr>
            <a:lvl6pPr lvl="5" rtl="0" algn="ctr">
              <a:spcBef>
                <a:spcPts val="0"/>
              </a:spcBef>
              <a:buSzPct val="100000"/>
              <a:defRPr b="1" sz="14000"/>
            </a:lvl6pPr>
            <a:lvl7pPr lvl="6" rtl="0" algn="ctr">
              <a:spcBef>
                <a:spcPts val="0"/>
              </a:spcBef>
              <a:buSzPct val="100000"/>
              <a:defRPr b="1" sz="14000"/>
            </a:lvl7pPr>
            <a:lvl8pPr lvl="7" rtl="0" algn="ctr">
              <a:spcBef>
                <a:spcPts val="0"/>
              </a:spcBef>
              <a:buSzPct val="100000"/>
              <a:defRPr b="1" sz="14000"/>
            </a:lvl8pPr>
            <a:lvl9pPr lvl="8" rtl="0" algn="ctr">
              <a:spcBef>
                <a:spcPts val="0"/>
              </a:spcBef>
              <a:buSzPct val="100000"/>
              <a:defRPr b="1" sz="14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" name="Shape 16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200"/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Proxima Nova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soctrackdev.herokuapp.com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Strategic Operations Center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510450" y="3182312"/>
            <a:ext cx="8123100" cy="630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Weekly Standup 03/28</a:t>
            </a:r>
          </a:p>
          <a:p>
            <a:pPr lvl="0">
              <a:spcBef>
                <a:spcPts val="0"/>
              </a:spcBef>
              <a:buNone/>
            </a:pPr>
            <a:r>
              <a:rPr lang="en" sz="1800"/>
              <a:t>Asanka Nanayakkara, Cyriac Domini, Daniel Bedich, Shantanu Bhardwaj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Presentation Overview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Project Details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Tasks Accomplished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Demo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Risks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Tasks Planned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Project Details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Strategic Operations Center</a:t>
            </a:r>
          </a:p>
          <a:p>
            <a:pPr indent="-228600" lvl="0" marL="457200" rtl="0">
              <a:spcBef>
                <a:spcPts val="0"/>
              </a:spcBef>
            </a:pPr>
            <a:r>
              <a:rPr b="1" lang="en"/>
              <a:t>Dashboard of flights</a:t>
            </a:r>
          </a:p>
          <a:p>
            <a:pPr indent="-228600" lvl="1" marL="914400" rtl="0">
              <a:spcBef>
                <a:spcPts val="0"/>
              </a:spcBef>
            </a:pPr>
            <a:r>
              <a:rPr b="1" lang="en"/>
              <a:t>Shows details of flights</a:t>
            </a:r>
          </a:p>
          <a:p>
            <a:pPr indent="-228600" lvl="1" marL="914400" rtl="0">
              <a:spcBef>
                <a:spcPts val="0"/>
              </a:spcBef>
            </a:pPr>
            <a:r>
              <a:rPr b="1" lang="en"/>
              <a:t>Displays critical issues</a:t>
            </a:r>
          </a:p>
          <a:p>
            <a:pPr indent="-228600" lvl="1" marL="914400" rtl="0">
              <a:spcBef>
                <a:spcPts val="0"/>
              </a:spcBef>
            </a:pPr>
            <a:r>
              <a:rPr b="1" lang="en"/>
              <a:t>Pub/Sub functionality for immediate updates</a:t>
            </a:r>
          </a:p>
          <a:p>
            <a:pPr indent="-228600" lvl="0" marL="457200" rtl="0">
              <a:spcBef>
                <a:spcPts val="0"/>
              </a:spcBef>
            </a:pPr>
            <a:r>
              <a:rPr b="1" lang="en"/>
              <a:t>User Chat</a:t>
            </a:r>
          </a:p>
          <a:p>
            <a:pPr indent="-228600" lvl="1" marL="914400" rtl="0">
              <a:spcBef>
                <a:spcPts val="0"/>
              </a:spcBef>
            </a:pPr>
            <a:r>
              <a:rPr b="1" lang="en"/>
              <a:t>General chat</a:t>
            </a:r>
          </a:p>
          <a:p>
            <a:pPr indent="-228600" lvl="1" marL="914400" rtl="0">
              <a:spcBef>
                <a:spcPts val="0"/>
              </a:spcBef>
            </a:pPr>
            <a:r>
              <a:rPr b="1" lang="en"/>
              <a:t>Filtered chat</a:t>
            </a:r>
          </a:p>
          <a:p>
            <a:pPr indent="-228600" lvl="1" marL="914400" rtl="0">
              <a:spcBef>
                <a:spcPts val="0"/>
              </a:spcBef>
            </a:pPr>
            <a:r>
              <a:rPr b="1" lang="en"/>
              <a:t>Search capabilities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Tasks Accomplished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Finished General Chat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Finished Role Based Chat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Finished Flight Based Chat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Updated UI to have Chat on the Side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Able to accept recovery options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Demo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Dashboard Demo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Risks / Obstacles</a:t>
            </a: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Time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Testing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Bugs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Tasks Planned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Change how ETD is displayed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Modularize the code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Test</a:t>
            </a:r>
            <a:r>
              <a:rPr lang="en"/>
              <a:t> code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Try to fix any known bugs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Favorite flights</a:t>
            </a:r>
          </a:p>
          <a:p>
            <a:pPr indent="-228600" lvl="0" marL="457200" rtl="0">
              <a:spcBef>
                <a:spcPts val="0"/>
              </a:spcBef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Dependent Tasks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</a:pPr>
            <a:r>
              <a:rPr lang="en"/>
              <a:t>Remove flights after an amount of time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</a:pPr>
            <a:r>
              <a:rPr lang="en"/>
              <a:t>Remove chats after an amount of time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</a:pPr>
            <a:r>
              <a:rPr lang="en"/>
              <a:t>Role based restrictions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</a:pPr>
            <a:r>
              <a:rPr lang="en"/>
              <a:t>Progressively show flig</a:t>
            </a:r>
            <a:r>
              <a:rPr lang="en"/>
              <a:t>hts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