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Strategic Operations Center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Weekly Standup 04/11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Asanka Nanayakkara, Cyriac Domini, Daniel Bedich, Shantanu Bhardwaj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Project Details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Tasks Accomplished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Tasks Planned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Risk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Details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Strategic Operations Center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Dashboard of flights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Shows details of flights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Displays critical issues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Pub/Sub functionality for immediate updates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User Chat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General chat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Filtered chat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Search capabilities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Tasks Accomplished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Added favorites feature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Role based restrictions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Fixed how ETA is displayed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Bug fixes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Connecting application and firechat sign-in and sign-out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UI interaction issues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 testing with Capybara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Tasks Planned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Capybara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User-acceptance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Fix any bugs that may be uncovered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Documentation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Continue working on application guide/report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Update software diagram (i.e. Class, Architecture)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List known bugs that we don’t have time to finish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Final Presentation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Risks / Obstacles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Capybara learning curve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