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Lst>
  <p:sldSz cy="5143500" cx="9144000"/>
  <p:notesSz cx="6858000" cy="9144000"/>
  <p:embeddedFontLst>
    <p:embeddedFont>
      <p:font typeface="Average"/>
      <p:regular r:id="rId32"/>
    </p:embeddedFont>
    <p:embeddedFont>
      <p:font typeface="Oswald"/>
      <p:regular r:id="rId33"/>
      <p:bold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font" Target="fonts/Oswald-regular.fntdata"/><Relationship Id="rId10" Type="http://schemas.openxmlformats.org/officeDocument/2006/relationships/slide" Target="slides/slide6.xml"/><Relationship Id="rId32" Type="http://schemas.openxmlformats.org/officeDocument/2006/relationships/font" Target="fonts/Average-regular.fntdata"/><Relationship Id="rId13" Type="http://schemas.openxmlformats.org/officeDocument/2006/relationships/slide" Target="slides/slide9.xml"/><Relationship Id="rId12" Type="http://schemas.openxmlformats.org/officeDocument/2006/relationships/slide" Target="slides/slide8.xml"/><Relationship Id="rId34" Type="http://schemas.openxmlformats.org/officeDocument/2006/relationships/font" Target="fonts/Oswald-bold.fnt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0" name="Shape 110"/>
        <p:cNvGrpSpPr/>
        <p:nvPr/>
      </p:nvGrpSpPr>
      <p:grpSpPr>
        <a:xfrm>
          <a:off x="0" y="0"/>
          <a:ext cx="0" cy="0"/>
          <a:chOff x="0" y="0"/>
          <a:chExt cx="0" cy="0"/>
        </a:xfrm>
      </p:grpSpPr>
      <p:sp>
        <p:nvSpPr>
          <p:cNvPr id="111" name="Shape 1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2" name="Shape 11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8" name="Shape 11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6" name="Shape 12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4" name="Shape 14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8" name="Shape 148"/>
        <p:cNvGrpSpPr/>
        <p:nvPr/>
      </p:nvGrpSpPr>
      <p:grpSpPr>
        <a:xfrm>
          <a:off x="0" y="0"/>
          <a:ext cx="0" cy="0"/>
          <a:chOff x="0" y="0"/>
          <a:chExt cx="0" cy="0"/>
        </a:xfrm>
      </p:grpSpPr>
      <p:sp>
        <p:nvSpPr>
          <p:cNvPr id="149" name="Shape 1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0" name="Shape 15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6" name="Shape 156"/>
        <p:cNvGrpSpPr/>
        <p:nvPr/>
      </p:nvGrpSpPr>
      <p:grpSpPr>
        <a:xfrm>
          <a:off x="0" y="0"/>
          <a:ext cx="0" cy="0"/>
          <a:chOff x="0" y="0"/>
          <a:chExt cx="0" cy="0"/>
        </a:xfrm>
      </p:grpSpPr>
      <p:sp>
        <p:nvSpPr>
          <p:cNvPr id="157" name="Shape 1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8" name="Shape 15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2" name="Shape 162"/>
        <p:cNvGrpSpPr/>
        <p:nvPr/>
      </p:nvGrpSpPr>
      <p:grpSpPr>
        <a:xfrm>
          <a:off x="0" y="0"/>
          <a:ext cx="0" cy="0"/>
          <a:chOff x="0" y="0"/>
          <a:chExt cx="0" cy="0"/>
        </a:xfrm>
      </p:grpSpPr>
      <p:sp>
        <p:nvSpPr>
          <p:cNvPr id="163" name="Shape 1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4" name="Shape 1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8" name="Shape 168"/>
        <p:cNvGrpSpPr/>
        <p:nvPr/>
      </p:nvGrpSpPr>
      <p:grpSpPr>
        <a:xfrm>
          <a:off x="0" y="0"/>
          <a:ext cx="0" cy="0"/>
          <a:chOff x="0" y="0"/>
          <a:chExt cx="0" cy="0"/>
        </a:xfrm>
      </p:grpSpPr>
      <p:sp>
        <p:nvSpPr>
          <p:cNvPr id="169" name="Shape 1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0" name="Shape 1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 name="Shape 6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5" name="Shape 175"/>
        <p:cNvGrpSpPr/>
        <p:nvPr/>
      </p:nvGrpSpPr>
      <p:grpSpPr>
        <a:xfrm>
          <a:off x="0" y="0"/>
          <a:ext cx="0" cy="0"/>
          <a:chOff x="0" y="0"/>
          <a:chExt cx="0" cy="0"/>
        </a:xfrm>
      </p:grpSpPr>
      <p:sp>
        <p:nvSpPr>
          <p:cNvPr id="176" name="Shape 1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7" name="Shape 17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1" name="Shape 181"/>
        <p:cNvGrpSpPr/>
        <p:nvPr/>
      </p:nvGrpSpPr>
      <p:grpSpPr>
        <a:xfrm>
          <a:off x="0" y="0"/>
          <a:ext cx="0" cy="0"/>
          <a:chOff x="0" y="0"/>
          <a:chExt cx="0" cy="0"/>
        </a:xfrm>
      </p:grpSpPr>
      <p:sp>
        <p:nvSpPr>
          <p:cNvPr id="182" name="Shape 1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3" name="Shape 1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7" name="Shape 187"/>
        <p:cNvGrpSpPr/>
        <p:nvPr/>
      </p:nvGrpSpPr>
      <p:grpSpPr>
        <a:xfrm>
          <a:off x="0" y="0"/>
          <a:ext cx="0" cy="0"/>
          <a:chOff x="0" y="0"/>
          <a:chExt cx="0" cy="0"/>
        </a:xfrm>
      </p:grpSpPr>
      <p:sp>
        <p:nvSpPr>
          <p:cNvPr id="188" name="Shape 1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9" name="Shape 18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4" name="Shape 194"/>
        <p:cNvGrpSpPr/>
        <p:nvPr/>
      </p:nvGrpSpPr>
      <p:grpSpPr>
        <a:xfrm>
          <a:off x="0" y="0"/>
          <a:ext cx="0" cy="0"/>
          <a:chOff x="0" y="0"/>
          <a:chExt cx="0" cy="0"/>
        </a:xfrm>
      </p:grpSpPr>
      <p:sp>
        <p:nvSpPr>
          <p:cNvPr id="195" name="Shape 1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6" name="Shape 19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1" name="Shape 201"/>
        <p:cNvGrpSpPr/>
        <p:nvPr/>
      </p:nvGrpSpPr>
      <p:grpSpPr>
        <a:xfrm>
          <a:off x="0" y="0"/>
          <a:ext cx="0" cy="0"/>
          <a:chOff x="0" y="0"/>
          <a:chExt cx="0" cy="0"/>
        </a:xfrm>
      </p:grpSpPr>
      <p:sp>
        <p:nvSpPr>
          <p:cNvPr id="202" name="Shape 2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3" name="Shape 20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7" name="Shape 207"/>
        <p:cNvGrpSpPr/>
        <p:nvPr/>
      </p:nvGrpSpPr>
      <p:grpSpPr>
        <a:xfrm>
          <a:off x="0" y="0"/>
          <a:ext cx="0" cy="0"/>
          <a:chOff x="0" y="0"/>
          <a:chExt cx="0" cy="0"/>
        </a:xfrm>
      </p:grpSpPr>
      <p:sp>
        <p:nvSpPr>
          <p:cNvPr id="208" name="Shape 2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9" name="Shape 20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3" name="Shape 213"/>
        <p:cNvGrpSpPr/>
        <p:nvPr/>
      </p:nvGrpSpPr>
      <p:grpSpPr>
        <a:xfrm>
          <a:off x="0" y="0"/>
          <a:ext cx="0" cy="0"/>
          <a:chOff x="0" y="0"/>
          <a:chExt cx="0" cy="0"/>
        </a:xfrm>
      </p:grpSpPr>
      <p:sp>
        <p:nvSpPr>
          <p:cNvPr id="214" name="Shape 2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5" name="Shape 21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9" name="Shape 219"/>
        <p:cNvGrpSpPr/>
        <p:nvPr/>
      </p:nvGrpSpPr>
      <p:grpSpPr>
        <a:xfrm>
          <a:off x="0" y="0"/>
          <a:ext cx="0" cy="0"/>
          <a:chOff x="0" y="0"/>
          <a:chExt cx="0" cy="0"/>
        </a:xfrm>
      </p:grpSpPr>
      <p:sp>
        <p:nvSpPr>
          <p:cNvPr id="220" name="Shape 2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1" name="Shape 22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9" name="Shape 6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5" name="Shape 7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1" name="Shape 8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7" name="Shape 8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3" name="Shape 9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0" name="Shape 10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6" name="Shape 10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grpSp>
        <p:nvGrpSpPr>
          <p:cNvPr id="10" name="Shape 10"/>
          <p:cNvGrpSpPr/>
          <p:nvPr/>
        </p:nvGrpSpPr>
        <p:grpSpPr>
          <a:xfrm>
            <a:off x="4350278" y="2855377"/>
            <a:ext cx="443588" cy="105632"/>
            <a:chOff x="4137525" y="2915950"/>
            <a:chExt cx="869100" cy="207000"/>
          </a:xfrm>
        </p:grpSpPr>
        <p:sp>
          <p:nvSpPr>
            <p:cNvPr id="11" name="Shape 11"/>
            <p:cNvSpPr/>
            <p:nvPr/>
          </p:nvSpPr>
          <p:spPr>
            <a:xfrm>
              <a:off x="4468575" y="2915950"/>
              <a:ext cx="207000" cy="207000"/>
            </a:xfrm>
            <a:prstGeom prst="ellipse">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12" name="Shape 12"/>
            <p:cNvSpPr/>
            <p:nvPr/>
          </p:nvSpPr>
          <p:spPr>
            <a:xfrm>
              <a:off x="4799625" y="2915950"/>
              <a:ext cx="207000" cy="207000"/>
            </a:xfrm>
            <a:prstGeom prst="ellipse">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13" name="Shape 13"/>
            <p:cNvSpPr/>
            <p:nvPr/>
          </p:nvSpPr>
          <p:spPr>
            <a:xfrm>
              <a:off x="4137525" y="2915950"/>
              <a:ext cx="207000" cy="207000"/>
            </a:xfrm>
            <a:prstGeom prst="ellipse">
              <a:avLst/>
            </a:prstGeom>
            <a:solidFill>
              <a:schemeClr val="dk1"/>
            </a:solidFill>
            <a:ln>
              <a:noFill/>
            </a:ln>
          </p:spPr>
          <p:txBody>
            <a:bodyPr anchorCtr="0" anchor="ctr" bIns="91425" lIns="91425" rIns="91425" tIns="91425">
              <a:noAutofit/>
            </a:bodyPr>
            <a:lstStyle/>
            <a:p>
              <a:pPr lvl="0">
                <a:spcBef>
                  <a:spcPts val="0"/>
                </a:spcBef>
                <a:buNone/>
              </a:pPr>
              <a:r>
                <a:t/>
              </a:r>
              <a:endParaRPr/>
            </a:p>
          </p:txBody>
        </p:sp>
      </p:grpSp>
      <p:sp>
        <p:nvSpPr>
          <p:cNvPr id="14" name="Shape 14"/>
          <p:cNvSpPr txBox="1"/>
          <p:nvPr>
            <p:ph type="ctrTitle"/>
          </p:nvPr>
        </p:nvSpPr>
        <p:spPr>
          <a:xfrm>
            <a:off x="671257" y="990800"/>
            <a:ext cx="7801500" cy="1730100"/>
          </a:xfrm>
          <a:prstGeom prst="rect">
            <a:avLst/>
          </a:prstGeom>
        </p:spPr>
        <p:txBody>
          <a:bodyPr anchorCtr="0" anchor="b" bIns="91425" lIns="91425" rIns="91425" tIns="91425"/>
          <a:lstStyle>
            <a:lvl1pPr lvl="0" rtl="0" algn="ctr">
              <a:spcBef>
                <a:spcPts val="0"/>
              </a:spcBef>
              <a:buSzPct val="100000"/>
              <a:defRPr sz="4800"/>
            </a:lvl1pPr>
            <a:lvl2pPr lvl="1" rtl="0" algn="ctr">
              <a:spcBef>
                <a:spcPts val="0"/>
              </a:spcBef>
              <a:buSzPct val="100000"/>
              <a:defRPr sz="4800"/>
            </a:lvl2pPr>
            <a:lvl3pPr lvl="2" rtl="0" algn="ctr">
              <a:spcBef>
                <a:spcPts val="0"/>
              </a:spcBef>
              <a:buSzPct val="100000"/>
              <a:defRPr sz="4800"/>
            </a:lvl3pPr>
            <a:lvl4pPr lvl="3" rtl="0" algn="ctr">
              <a:spcBef>
                <a:spcPts val="0"/>
              </a:spcBef>
              <a:buSzPct val="100000"/>
              <a:defRPr sz="4800"/>
            </a:lvl4pPr>
            <a:lvl5pPr lvl="4" rtl="0" algn="ctr">
              <a:spcBef>
                <a:spcPts val="0"/>
              </a:spcBef>
              <a:buSzPct val="100000"/>
              <a:defRPr sz="4800"/>
            </a:lvl5pPr>
            <a:lvl6pPr lvl="5" rtl="0" algn="ctr">
              <a:spcBef>
                <a:spcPts val="0"/>
              </a:spcBef>
              <a:buSzPct val="100000"/>
              <a:defRPr sz="4800"/>
            </a:lvl6pPr>
            <a:lvl7pPr lvl="6" rtl="0" algn="ctr">
              <a:spcBef>
                <a:spcPts val="0"/>
              </a:spcBef>
              <a:buSzPct val="100000"/>
              <a:defRPr sz="4800"/>
            </a:lvl7pPr>
            <a:lvl8pPr lvl="7" rtl="0" algn="ctr">
              <a:spcBef>
                <a:spcPts val="0"/>
              </a:spcBef>
              <a:buSzPct val="100000"/>
              <a:defRPr sz="4800"/>
            </a:lvl8pPr>
            <a:lvl9pPr lvl="8" rtl="0" algn="ctr">
              <a:spcBef>
                <a:spcPts val="0"/>
              </a:spcBef>
              <a:buSzPct val="100000"/>
              <a:defRPr sz="4800"/>
            </a:lvl9pPr>
          </a:lstStyle>
          <a:p/>
        </p:txBody>
      </p:sp>
      <p:sp>
        <p:nvSpPr>
          <p:cNvPr id="15" name="Shape 15"/>
          <p:cNvSpPr txBox="1"/>
          <p:nvPr>
            <p:ph idx="1" type="subTitle"/>
          </p:nvPr>
        </p:nvSpPr>
        <p:spPr>
          <a:xfrm>
            <a:off x="671250" y="3174875"/>
            <a:ext cx="7801500" cy="792600"/>
          </a:xfrm>
          <a:prstGeom prst="rect">
            <a:avLst/>
          </a:prstGeom>
        </p:spPr>
        <p:txBody>
          <a:bodyPr anchorCtr="0" anchor="t" bIns="91425" lIns="91425" rIns="91425" tIns="91425"/>
          <a:lstStyle>
            <a:lvl1pPr lvl="0" rtl="0" algn="ctr">
              <a:lnSpc>
                <a:spcPct val="100000"/>
              </a:lnSpc>
              <a:spcBef>
                <a:spcPts val="0"/>
              </a:spcBef>
              <a:spcAft>
                <a:spcPts val="0"/>
              </a:spcAft>
              <a:buSzPct val="100000"/>
              <a:buNone/>
              <a:defRPr sz="2100"/>
            </a:lvl1pPr>
            <a:lvl2pPr lvl="1" rtl="0" algn="ctr">
              <a:lnSpc>
                <a:spcPct val="100000"/>
              </a:lnSpc>
              <a:spcBef>
                <a:spcPts val="0"/>
              </a:spcBef>
              <a:spcAft>
                <a:spcPts val="0"/>
              </a:spcAft>
              <a:buSzPct val="100000"/>
              <a:buNone/>
              <a:defRPr sz="2100"/>
            </a:lvl2pPr>
            <a:lvl3pPr lvl="2" rtl="0" algn="ctr">
              <a:lnSpc>
                <a:spcPct val="100000"/>
              </a:lnSpc>
              <a:spcBef>
                <a:spcPts val="0"/>
              </a:spcBef>
              <a:spcAft>
                <a:spcPts val="0"/>
              </a:spcAft>
              <a:buSzPct val="100000"/>
              <a:buNone/>
              <a:defRPr sz="2100"/>
            </a:lvl3pPr>
            <a:lvl4pPr lvl="3" rtl="0" algn="ctr">
              <a:lnSpc>
                <a:spcPct val="100000"/>
              </a:lnSpc>
              <a:spcBef>
                <a:spcPts val="0"/>
              </a:spcBef>
              <a:spcAft>
                <a:spcPts val="0"/>
              </a:spcAft>
              <a:buSzPct val="100000"/>
              <a:buNone/>
              <a:defRPr sz="2100"/>
            </a:lvl4pPr>
            <a:lvl5pPr lvl="4" rtl="0" algn="ctr">
              <a:lnSpc>
                <a:spcPct val="100000"/>
              </a:lnSpc>
              <a:spcBef>
                <a:spcPts val="0"/>
              </a:spcBef>
              <a:spcAft>
                <a:spcPts val="0"/>
              </a:spcAft>
              <a:buSzPct val="100000"/>
              <a:buNone/>
              <a:defRPr sz="2100"/>
            </a:lvl5pPr>
            <a:lvl6pPr lvl="5" rtl="0" algn="ctr">
              <a:lnSpc>
                <a:spcPct val="100000"/>
              </a:lnSpc>
              <a:spcBef>
                <a:spcPts val="0"/>
              </a:spcBef>
              <a:spcAft>
                <a:spcPts val="0"/>
              </a:spcAft>
              <a:buSzPct val="100000"/>
              <a:buNone/>
              <a:defRPr sz="2100"/>
            </a:lvl6pPr>
            <a:lvl7pPr lvl="6" rtl="0" algn="ctr">
              <a:lnSpc>
                <a:spcPct val="100000"/>
              </a:lnSpc>
              <a:spcBef>
                <a:spcPts val="0"/>
              </a:spcBef>
              <a:spcAft>
                <a:spcPts val="0"/>
              </a:spcAft>
              <a:buSzPct val="100000"/>
              <a:buNone/>
              <a:defRPr sz="2100"/>
            </a:lvl7pPr>
            <a:lvl8pPr lvl="7" rtl="0" algn="ctr">
              <a:lnSpc>
                <a:spcPct val="100000"/>
              </a:lnSpc>
              <a:spcBef>
                <a:spcPts val="0"/>
              </a:spcBef>
              <a:spcAft>
                <a:spcPts val="0"/>
              </a:spcAft>
              <a:buSzPct val="100000"/>
              <a:buNone/>
              <a:defRPr sz="2100"/>
            </a:lvl8pPr>
            <a:lvl9pPr lvl="8" rtl="0" algn="ctr">
              <a:lnSpc>
                <a:spcPct val="100000"/>
              </a:lnSpc>
              <a:spcBef>
                <a:spcPts val="0"/>
              </a:spcBef>
              <a:spcAft>
                <a:spcPts val="0"/>
              </a:spcAft>
              <a:buSzPct val="100000"/>
              <a:buNone/>
              <a:defRPr sz="2100"/>
            </a:lvl9pPr>
          </a:lstStyle>
          <a:p/>
        </p:txBody>
      </p:sp>
      <p:sp>
        <p:nvSpPr>
          <p:cNvPr id="16" name="Shape 16"/>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9" name="Shape 49"/>
        <p:cNvGrpSpPr/>
        <p:nvPr/>
      </p:nvGrpSpPr>
      <p:grpSpPr>
        <a:xfrm>
          <a:off x="0" y="0"/>
          <a:ext cx="0" cy="0"/>
          <a:chOff x="0" y="0"/>
          <a:chExt cx="0" cy="0"/>
        </a:xfrm>
      </p:grpSpPr>
      <p:sp>
        <p:nvSpPr>
          <p:cNvPr id="50" name="Shape 50"/>
          <p:cNvSpPr txBox="1"/>
          <p:nvPr>
            <p:ph type="title"/>
          </p:nvPr>
        </p:nvSpPr>
        <p:spPr>
          <a:xfrm>
            <a:off x="311700" y="1255275"/>
            <a:ext cx="8520600" cy="1890600"/>
          </a:xfrm>
          <a:prstGeom prst="rect">
            <a:avLst/>
          </a:prstGeom>
        </p:spPr>
        <p:txBody>
          <a:bodyPr anchorCtr="0" anchor="b" bIns="91425" lIns="91425" rIns="91425" tIns="91425"/>
          <a:lstStyle>
            <a:lvl1pPr lvl="0" rtl="0" algn="ctr">
              <a:spcBef>
                <a:spcPts val="0"/>
              </a:spcBef>
              <a:buSzPct val="100000"/>
              <a:defRPr sz="12000"/>
            </a:lvl1pPr>
            <a:lvl2pPr lvl="1" rtl="0" algn="ctr">
              <a:spcBef>
                <a:spcPts val="0"/>
              </a:spcBef>
              <a:buSzPct val="100000"/>
              <a:defRPr sz="12000"/>
            </a:lvl2pPr>
            <a:lvl3pPr lvl="2" rtl="0" algn="ctr">
              <a:spcBef>
                <a:spcPts val="0"/>
              </a:spcBef>
              <a:buSzPct val="100000"/>
              <a:defRPr sz="12000"/>
            </a:lvl3pPr>
            <a:lvl4pPr lvl="3" rtl="0" algn="ctr">
              <a:spcBef>
                <a:spcPts val="0"/>
              </a:spcBef>
              <a:buSzPct val="100000"/>
              <a:defRPr sz="12000"/>
            </a:lvl4pPr>
            <a:lvl5pPr lvl="4" rtl="0" algn="ctr">
              <a:spcBef>
                <a:spcPts val="0"/>
              </a:spcBef>
              <a:buSzPct val="100000"/>
              <a:defRPr sz="12000"/>
            </a:lvl5pPr>
            <a:lvl6pPr lvl="5" rtl="0" algn="ctr">
              <a:spcBef>
                <a:spcPts val="0"/>
              </a:spcBef>
              <a:buSzPct val="100000"/>
              <a:defRPr sz="12000"/>
            </a:lvl6pPr>
            <a:lvl7pPr lvl="6" rtl="0" algn="ctr">
              <a:spcBef>
                <a:spcPts val="0"/>
              </a:spcBef>
              <a:buSzPct val="100000"/>
              <a:defRPr sz="12000"/>
            </a:lvl7pPr>
            <a:lvl8pPr lvl="7" rtl="0" algn="ctr">
              <a:spcBef>
                <a:spcPts val="0"/>
              </a:spcBef>
              <a:buSzPct val="100000"/>
              <a:defRPr sz="12000"/>
            </a:lvl8pPr>
            <a:lvl9pPr lvl="8" rtl="0" algn="ctr">
              <a:spcBef>
                <a:spcPts val="0"/>
              </a:spcBef>
              <a:buSzPct val="100000"/>
              <a:defRPr sz="12000"/>
            </a:lvl9pPr>
          </a:lstStyle>
          <a:p/>
        </p:txBody>
      </p:sp>
      <p:sp>
        <p:nvSpPr>
          <p:cNvPr id="51" name="Shape 51"/>
          <p:cNvSpPr txBox="1"/>
          <p:nvPr>
            <p:ph idx="1" type="body"/>
          </p:nvPr>
        </p:nvSpPr>
        <p:spPr>
          <a:xfrm>
            <a:off x="311700" y="3228425"/>
            <a:ext cx="8520600" cy="1300800"/>
          </a:xfrm>
          <a:prstGeom prst="rect">
            <a:avLst/>
          </a:prstGeom>
        </p:spPr>
        <p:txBody>
          <a:bodyPr anchorCtr="0" anchor="t" bIns="91425" lIns="91425" rIns="91425" tIns="91425"/>
          <a:lstStyle>
            <a:lvl1pPr lvl="0" rtl="0" algn="ctr">
              <a:spcBef>
                <a:spcPts val="0"/>
              </a:spcBef>
              <a:defRPr/>
            </a:lvl1pPr>
            <a:lvl2pPr lvl="1" rtl="0" algn="ctr">
              <a:spcBef>
                <a:spcPts val="0"/>
              </a:spcBef>
              <a:defRPr/>
            </a:lvl2pPr>
            <a:lvl3pPr lvl="2" rtl="0" algn="ctr">
              <a:spcBef>
                <a:spcPts val="0"/>
              </a:spcBef>
              <a:defRPr/>
            </a:lvl3pPr>
            <a:lvl4pPr lvl="3" rtl="0" algn="ctr">
              <a:spcBef>
                <a:spcPts val="0"/>
              </a:spcBef>
              <a:defRPr/>
            </a:lvl4pPr>
            <a:lvl5pPr lvl="4" rtl="0" algn="ctr">
              <a:spcBef>
                <a:spcPts val="0"/>
              </a:spcBef>
              <a:defRPr/>
            </a:lvl5pPr>
            <a:lvl6pPr lvl="5" rtl="0" algn="ctr">
              <a:spcBef>
                <a:spcPts val="0"/>
              </a:spcBef>
              <a:defRPr/>
            </a:lvl6pPr>
            <a:lvl7pPr lvl="6" rtl="0" algn="ctr">
              <a:spcBef>
                <a:spcPts val="0"/>
              </a:spcBef>
              <a:defRPr/>
            </a:lvl7pPr>
            <a:lvl8pPr lvl="7" rtl="0" algn="ctr">
              <a:spcBef>
                <a:spcPts val="0"/>
              </a:spcBef>
              <a:defRPr/>
            </a:lvl8pPr>
            <a:lvl9pPr lvl="8" rtl="0" algn="ctr">
              <a:spcBef>
                <a:spcPts val="0"/>
              </a:spcBef>
              <a:defRPr/>
            </a:lvl9pPr>
          </a:lstStyle>
          <a:p/>
        </p:txBody>
      </p:sp>
      <p:sp>
        <p:nvSpPr>
          <p:cNvPr id="52" name="Shape 52"/>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3" name="Shape 53"/>
        <p:cNvGrpSpPr/>
        <p:nvPr/>
      </p:nvGrpSpPr>
      <p:grpSpPr>
        <a:xfrm>
          <a:off x="0" y="0"/>
          <a:ext cx="0" cy="0"/>
          <a:chOff x="0" y="0"/>
          <a:chExt cx="0" cy="0"/>
        </a:xfrm>
      </p:grpSpPr>
      <p:sp>
        <p:nvSpPr>
          <p:cNvPr id="54" name="Shape 54"/>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7" name="Shape 17"/>
        <p:cNvGrpSpPr/>
        <p:nvPr/>
      </p:nvGrpSpPr>
      <p:grpSpPr>
        <a:xfrm>
          <a:off x="0" y="0"/>
          <a:ext cx="0" cy="0"/>
          <a:chOff x="0" y="0"/>
          <a:chExt cx="0" cy="0"/>
        </a:xfrm>
      </p:grpSpPr>
      <p:sp>
        <p:nvSpPr>
          <p:cNvPr id="18" name="Shape 18"/>
          <p:cNvSpPr txBox="1"/>
          <p:nvPr>
            <p:ph type="title"/>
          </p:nvPr>
        </p:nvSpPr>
        <p:spPr>
          <a:xfrm>
            <a:off x="671250" y="2141250"/>
            <a:ext cx="7852200" cy="861000"/>
          </a:xfrm>
          <a:prstGeom prst="rect">
            <a:avLst/>
          </a:prstGeom>
        </p:spPr>
        <p:txBody>
          <a:bodyPr anchorCtr="0" anchor="ctr" bIns="91425" lIns="91425" rIns="91425" tIns="91425"/>
          <a:lstStyle>
            <a:lvl1pPr lvl="0" rtl="0" algn="ctr">
              <a:spcBef>
                <a:spcPts val="0"/>
              </a:spcBef>
              <a:buSzPct val="100000"/>
              <a:defRPr sz="3600"/>
            </a:lvl1pPr>
            <a:lvl2pPr lvl="1" rtl="0" algn="ctr">
              <a:spcBef>
                <a:spcPts val="0"/>
              </a:spcBef>
              <a:buSzPct val="100000"/>
              <a:defRPr sz="3600"/>
            </a:lvl2pPr>
            <a:lvl3pPr lvl="2" rtl="0" algn="ctr">
              <a:spcBef>
                <a:spcPts val="0"/>
              </a:spcBef>
              <a:buSzPct val="100000"/>
              <a:defRPr sz="3600"/>
            </a:lvl3pPr>
            <a:lvl4pPr lvl="3" rtl="0" algn="ctr">
              <a:spcBef>
                <a:spcPts val="0"/>
              </a:spcBef>
              <a:buSzPct val="100000"/>
              <a:defRPr sz="3600"/>
            </a:lvl4pPr>
            <a:lvl5pPr lvl="4" rtl="0" algn="ctr">
              <a:spcBef>
                <a:spcPts val="0"/>
              </a:spcBef>
              <a:buSzPct val="100000"/>
              <a:defRPr sz="3600"/>
            </a:lvl5pPr>
            <a:lvl6pPr lvl="5" rtl="0" algn="ctr">
              <a:spcBef>
                <a:spcPts val="0"/>
              </a:spcBef>
              <a:buSzPct val="100000"/>
              <a:defRPr sz="3600"/>
            </a:lvl6pPr>
            <a:lvl7pPr lvl="6" rtl="0" algn="ctr">
              <a:spcBef>
                <a:spcPts val="0"/>
              </a:spcBef>
              <a:buSzPct val="100000"/>
              <a:defRPr sz="3600"/>
            </a:lvl7pPr>
            <a:lvl8pPr lvl="7" rtl="0" algn="ctr">
              <a:spcBef>
                <a:spcPts val="0"/>
              </a:spcBef>
              <a:buSzPct val="100000"/>
              <a:defRPr sz="3600"/>
            </a:lvl8pPr>
            <a:lvl9pPr lvl="8" rtl="0" algn="ctr">
              <a:spcBef>
                <a:spcPts val="0"/>
              </a:spcBef>
              <a:buSzPct val="100000"/>
              <a:defRPr sz="3600"/>
            </a:lvl9pPr>
          </a:lstStyle>
          <a:p/>
        </p:txBody>
      </p:sp>
      <p:sp>
        <p:nvSpPr>
          <p:cNvPr id="19" name="Shape 19"/>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2" name="Shape 22"/>
          <p:cNvSpPr txBox="1"/>
          <p:nvPr>
            <p:ph idx="1" type="body"/>
          </p:nvPr>
        </p:nvSpPr>
        <p:spPr>
          <a:xfrm>
            <a:off x="311700" y="1152475"/>
            <a:ext cx="8520600" cy="34164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3" name="Shape 23"/>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4" name="Shape 24"/>
        <p:cNvGrpSpPr/>
        <p:nvPr/>
      </p:nvGrpSpPr>
      <p:grpSpPr>
        <a:xfrm>
          <a:off x="0" y="0"/>
          <a:ext cx="0" cy="0"/>
          <a:chOff x="0" y="0"/>
          <a:chExt cx="0" cy="0"/>
        </a:xfrm>
      </p:grpSpPr>
      <p:sp>
        <p:nvSpPr>
          <p:cNvPr id="25" name="Shape 25"/>
          <p:cNvSpPr txBox="1"/>
          <p:nvPr>
            <p:ph type="title"/>
          </p:nvPr>
        </p:nvSpPr>
        <p:spPr>
          <a:xfrm>
            <a:off x="311700" y="445025"/>
            <a:ext cx="8520600" cy="5727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6" name="Shape 26"/>
          <p:cNvSpPr txBox="1"/>
          <p:nvPr>
            <p:ph idx="1" type="body"/>
          </p:nvPr>
        </p:nvSpPr>
        <p:spPr>
          <a:xfrm>
            <a:off x="311700" y="1152475"/>
            <a:ext cx="3999900" cy="3416400"/>
          </a:xfrm>
          <a:prstGeom prst="rect">
            <a:avLst/>
          </a:prstGeom>
        </p:spPr>
        <p:txBody>
          <a:bodyPr anchorCtr="0" anchor="t" bIns="91425" lIns="91425" rIns="91425" tIns="91425"/>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27" name="Shape 27"/>
          <p:cNvSpPr txBox="1"/>
          <p:nvPr>
            <p:ph idx="2" type="body"/>
          </p:nvPr>
        </p:nvSpPr>
        <p:spPr>
          <a:xfrm>
            <a:off x="4832400" y="1152475"/>
            <a:ext cx="3999900" cy="3416400"/>
          </a:xfrm>
          <a:prstGeom prst="rect">
            <a:avLst/>
          </a:prstGeom>
        </p:spPr>
        <p:txBody>
          <a:bodyPr anchorCtr="0" anchor="t" bIns="91425" lIns="91425" rIns="91425" tIns="91425"/>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28" name="Shape 28"/>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9" name="Shape 29"/>
        <p:cNvGrpSpPr/>
        <p:nvPr/>
      </p:nvGrpSpPr>
      <p:grpSpPr>
        <a:xfrm>
          <a:off x="0" y="0"/>
          <a:ext cx="0" cy="0"/>
          <a:chOff x="0" y="0"/>
          <a:chExt cx="0" cy="0"/>
        </a:xfrm>
      </p:grpSpPr>
      <p:sp>
        <p:nvSpPr>
          <p:cNvPr id="30" name="Shape 30"/>
          <p:cNvSpPr txBox="1"/>
          <p:nvPr>
            <p:ph type="title"/>
          </p:nvPr>
        </p:nvSpPr>
        <p:spPr>
          <a:xfrm>
            <a:off x="311700" y="445025"/>
            <a:ext cx="8520600" cy="5727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1" name="Shape 31"/>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2" name="Shape 32"/>
        <p:cNvGrpSpPr/>
        <p:nvPr/>
      </p:nvGrpSpPr>
      <p:grpSpPr>
        <a:xfrm>
          <a:off x="0" y="0"/>
          <a:ext cx="0" cy="0"/>
          <a:chOff x="0" y="0"/>
          <a:chExt cx="0" cy="0"/>
        </a:xfrm>
      </p:grpSpPr>
      <p:sp>
        <p:nvSpPr>
          <p:cNvPr id="33" name="Shape 33"/>
          <p:cNvSpPr txBox="1"/>
          <p:nvPr>
            <p:ph type="title"/>
          </p:nvPr>
        </p:nvSpPr>
        <p:spPr>
          <a:xfrm>
            <a:off x="311700" y="555600"/>
            <a:ext cx="2808000" cy="755700"/>
          </a:xfrm>
          <a:prstGeom prst="rect">
            <a:avLst/>
          </a:prstGeom>
        </p:spPr>
        <p:txBody>
          <a:bodyPr anchorCtr="0" anchor="b" bIns="91425" lIns="91425" rIns="91425" tIns="91425"/>
          <a:lstStyle>
            <a:lvl1pPr lvl="0" rtl="0">
              <a:spcBef>
                <a:spcPts val="0"/>
              </a:spcBef>
              <a:buSzPct val="100000"/>
              <a:defRPr sz="2400"/>
            </a:lvl1pPr>
            <a:lvl2pPr lvl="1" rtl="0">
              <a:spcBef>
                <a:spcPts val="0"/>
              </a:spcBef>
              <a:buSzPct val="100000"/>
              <a:defRPr sz="2400"/>
            </a:lvl2pPr>
            <a:lvl3pPr lvl="2" rtl="0">
              <a:spcBef>
                <a:spcPts val="0"/>
              </a:spcBef>
              <a:buSzPct val="100000"/>
              <a:defRPr sz="2400"/>
            </a:lvl3pPr>
            <a:lvl4pPr lvl="3" rtl="0">
              <a:spcBef>
                <a:spcPts val="0"/>
              </a:spcBef>
              <a:buSzPct val="100000"/>
              <a:defRPr sz="2400"/>
            </a:lvl4pPr>
            <a:lvl5pPr lvl="4" rtl="0">
              <a:spcBef>
                <a:spcPts val="0"/>
              </a:spcBef>
              <a:buSzPct val="100000"/>
              <a:defRPr sz="2400"/>
            </a:lvl5pPr>
            <a:lvl6pPr lvl="5" rtl="0">
              <a:spcBef>
                <a:spcPts val="0"/>
              </a:spcBef>
              <a:buSzPct val="100000"/>
              <a:defRPr sz="2400"/>
            </a:lvl6pPr>
            <a:lvl7pPr lvl="6" rtl="0">
              <a:spcBef>
                <a:spcPts val="0"/>
              </a:spcBef>
              <a:buSzPct val="100000"/>
              <a:defRPr sz="2400"/>
            </a:lvl7pPr>
            <a:lvl8pPr lvl="7" rtl="0">
              <a:spcBef>
                <a:spcPts val="0"/>
              </a:spcBef>
              <a:buSzPct val="100000"/>
              <a:defRPr sz="2400"/>
            </a:lvl8pPr>
            <a:lvl9pPr lvl="8" rtl="0">
              <a:spcBef>
                <a:spcPts val="0"/>
              </a:spcBef>
              <a:buSzPct val="100000"/>
              <a:defRPr sz="2400"/>
            </a:lvl9pPr>
          </a:lstStyle>
          <a:p/>
        </p:txBody>
      </p:sp>
      <p:sp>
        <p:nvSpPr>
          <p:cNvPr id="34" name="Shape 34"/>
          <p:cNvSpPr txBox="1"/>
          <p:nvPr>
            <p:ph idx="1" type="body"/>
          </p:nvPr>
        </p:nvSpPr>
        <p:spPr>
          <a:xfrm>
            <a:off x="311700" y="1389600"/>
            <a:ext cx="2808000" cy="3179400"/>
          </a:xfrm>
          <a:prstGeom prst="rect">
            <a:avLst/>
          </a:prstGeom>
        </p:spPr>
        <p:txBody>
          <a:bodyPr anchorCtr="0" anchor="t" bIns="91425" lIns="91425" rIns="91425" tIns="91425"/>
          <a:lstStyle>
            <a:lvl1pPr lvl="0" rtl="0">
              <a:spcBef>
                <a:spcPts val="0"/>
              </a:spcBef>
              <a:buSzPct val="100000"/>
              <a:defRPr sz="12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35" name="Shape 35"/>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lt2"/>
        </a:solidFill>
      </p:bgPr>
    </p:bg>
    <p:spTree>
      <p:nvGrpSpPr>
        <p:cNvPr id="36" name="Shape 36"/>
        <p:cNvGrpSpPr/>
        <p:nvPr/>
      </p:nvGrpSpPr>
      <p:grpSpPr>
        <a:xfrm>
          <a:off x="0" y="0"/>
          <a:ext cx="0" cy="0"/>
          <a:chOff x="0" y="0"/>
          <a:chExt cx="0" cy="0"/>
        </a:xfrm>
      </p:grpSpPr>
      <p:sp>
        <p:nvSpPr>
          <p:cNvPr id="37" name="Shape 37"/>
          <p:cNvSpPr txBox="1"/>
          <p:nvPr>
            <p:ph type="title"/>
          </p:nvPr>
        </p:nvSpPr>
        <p:spPr>
          <a:xfrm>
            <a:off x="490250" y="526350"/>
            <a:ext cx="6227100" cy="4090800"/>
          </a:xfrm>
          <a:prstGeom prst="rect">
            <a:avLst/>
          </a:prstGeom>
        </p:spPr>
        <p:txBody>
          <a:bodyPr anchorCtr="0" anchor="ctr" bIns="91425" lIns="91425" rIns="91425" tIns="91425"/>
          <a:lstStyle>
            <a:lvl1pPr lvl="0" rtl="0">
              <a:spcBef>
                <a:spcPts val="0"/>
              </a:spcBef>
              <a:buClr>
                <a:schemeClr val="lt1"/>
              </a:buClr>
              <a:buSzPct val="100000"/>
              <a:defRPr sz="4800">
                <a:solidFill>
                  <a:schemeClr val="lt1"/>
                </a:solidFill>
              </a:defRPr>
            </a:lvl1pPr>
            <a:lvl2pPr lvl="1" rtl="0">
              <a:spcBef>
                <a:spcPts val="0"/>
              </a:spcBef>
              <a:buClr>
                <a:schemeClr val="lt1"/>
              </a:buClr>
              <a:buSzPct val="100000"/>
              <a:defRPr sz="4800">
                <a:solidFill>
                  <a:schemeClr val="lt1"/>
                </a:solidFill>
              </a:defRPr>
            </a:lvl2pPr>
            <a:lvl3pPr lvl="2" rtl="0">
              <a:spcBef>
                <a:spcPts val="0"/>
              </a:spcBef>
              <a:buClr>
                <a:schemeClr val="lt1"/>
              </a:buClr>
              <a:buSzPct val="100000"/>
              <a:defRPr sz="4800">
                <a:solidFill>
                  <a:schemeClr val="lt1"/>
                </a:solidFill>
              </a:defRPr>
            </a:lvl3pPr>
            <a:lvl4pPr lvl="3" rtl="0">
              <a:spcBef>
                <a:spcPts val="0"/>
              </a:spcBef>
              <a:buClr>
                <a:schemeClr val="lt1"/>
              </a:buClr>
              <a:buSzPct val="100000"/>
              <a:defRPr sz="4800">
                <a:solidFill>
                  <a:schemeClr val="lt1"/>
                </a:solidFill>
              </a:defRPr>
            </a:lvl4pPr>
            <a:lvl5pPr lvl="4" rtl="0">
              <a:spcBef>
                <a:spcPts val="0"/>
              </a:spcBef>
              <a:buClr>
                <a:schemeClr val="lt1"/>
              </a:buClr>
              <a:buSzPct val="100000"/>
              <a:defRPr sz="4800">
                <a:solidFill>
                  <a:schemeClr val="lt1"/>
                </a:solidFill>
              </a:defRPr>
            </a:lvl5pPr>
            <a:lvl6pPr lvl="5" rtl="0">
              <a:spcBef>
                <a:spcPts val="0"/>
              </a:spcBef>
              <a:buClr>
                <a:schemeClr val="lt1"/>
              </a:buClr>
              <a:buSzPct val="100000"/>
              <a:defRPr sz="4800">
                <a:solidFill>
                  <a:schemeClr val="lt1"/>
                </a:solidFill>
              </a:defRPr>
            </a:lvl6pPr>
            <a:lvl7pPr lvl="6" rtl="0">
              <a:spcBef>
                <a:spcPts val="0"/>
              </a:spcBef>
              <a:buClr>
                <a:schemeClr val="lt1"/>
              </a:buClr>
              <a:buSzPct val="100000"/>
              <a:defRPr sz="4800">
                <a:solidFill>
                  <a:schemeClr val="lt1"/>
                </a:solidFill>
              </a:defRPr>
            </a:lvl7pPr>
            <a:lvl8pPr lvl="7" rtl="0">
              <a:spcBef>
                <a:spcPts val="0"/>
              </a:spcBef>
              <a:buClr>
                <a:schemeClr val="lt1"/>
              </a:buClr>
              <a:buSzPct val="100000"/>
              <a:defRPr sz="4800">
                <a:solidFill>
                  <a:schemeClr val="lt1"/>
                </a:solidFill>
              </a:defRPr>
            </a:lvl8pPr>
            <a:lvl9pPr lvl="8" rtl="0">
              <a:spcBef>
                <a:spcPts val="0"/>
              </a:spcBef>
              <a:buClr>
                <a:schemeClr val="lt1"/>
              </a:buClr>
              <a:buSzPct val="100000"/>
              <a:defRPr sz="4800">
                <a:solidFill>
                  <a:schemeClr val="lt1"/>
                </a:solidFill>
              </a:defRPr>
            </a:lvl9pPr>
          </a:lstStyle>
          <a:p/>
        </p:txBody>
      </p:sp>
      <p:sp>
        <p:nvSpPr>
          <p:cNvPr id="38" name="Shape 38"/>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9" name="Shape 39"/>
        <p:cNvGrpSpPr/>
        <p:nvPr/>
      </p:nvGrpSpPr>
      <p:grpSpPr>
        <a:xfrm>
          <a:off x="0" y="0"/>
          <a:ext cx="0" cy="0"/>
          <a:chOff x="0" y="0"/>
          <a:chExt cx="0" cy="0"/>
        </a:xfrm>
      </p:grpSpPr>
      <p:sp>
        <p:nvSpPr>
          <p:cNvPr id="40" name="Shape 40"/>
          <p:cNvSpPr/>
          <p:nvPr/>
        </p:nvSpPr>
        <p:spPr>
          <a:xfrm>
            <a:off x="4572000" y="0"/>
            <a:ext cx="4572000" cy="51435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41" name="Shape 41"/>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42" name="Shape 42"/>
          <p:cNvSpPr txBox="1"/>
          <p:nvPr>
            <p:ph type="title"/>
          </p:nvPr>
        </p:nvSpPr>
        <p:spPr>
          <a:xfrm>
            <a:off x="265500" y="1081400"/>
            <a:ext cx="4045200" cy="1710300"/>
          </a:xfrm>
          <a:prstGeom prst="rect">
            <a:avLst/>
          </a:prstGeom>
        </p:spPr>
        <p:txBody>
          <a:bodyPr anchorCtr="0" anchor="b" bIns="91425" lIns="91425" rIns="91425" tIns="91425"/>
          <a:lstStyle>
            <a:lvl1pPr lvl="0" rtl="0" algn="ctr">
              <a:spcBef>
                <a:spcPts val="0"/>
              </a:spcBef>
              <a:buSzPct val="100000"/>
              <a:defRPr sz="4200"/>
            </a:lvl1pPr>
            <a:lvl2pPr lvl="1" rtl="0" algn="ctr">
              <a:spcBef>
                <a:spcPts val="0"/>
              </a:spcBef>
              <a:buSzPct val="100000"/>
              <a:defRPr sz="4200"/>
            </a:lvl2pPr>
            <a:lvl3pPr lvl="2" rtl="0" algn="ctr">
              <a:spcBef>
                <a:spcPts val="0"/>
              </a:spcBef>
              <a:buSzPct val="100000"/>
              <a:defRPr sz="4200"/>
            </a:lvl3pPr>
            <a:lvl4pPr lvl="3" rtl="0" algn="ctr">
              <a:spcBef>
                <a:spcPts val="0"/>
              </a:spcBef>
              <a:buSzPct val="100000"/>
              <a:defRPr sz="4200"/>
            </a:lvl4pPr>
            <a:lvl5pPr lvl="4" rtl="0" algn="ctr">
              <a:spcBef>
                <a:spcPts val="0"/>
              </a:spcBef>
              <a:buSzPct val="100000"/>
              <a:defRPr sz="4200"/>
            </a:lvl5pPr>
            <a:lvl6pPr lvl="5" rtl="0" algn="ctr">
              <a:spcBef>
                <a:spcPts val="0"/>
              </a:spcBef>
              <a:buSzPct val="100000"/>
              <a:defRPr sz="4200"/>
            </a:lvl6pPr>
            <a:lvl7pPr lvl="6" rtl="0" algn="ctr">
              <a:spcBef>
                <a:spcPts val="0"/>
              </a:spcBef>
              <a:buSzPct val="100000"/>
              <a:defRPr sz="4200"/>
            </a:lvl7pPr>
            <a:lvl8pPr lvl="7" rtl="0" algn="ctr">
              <a:spcBef>
                <a:spcPts val="0"/>
              </a:spcBef>
              <a:buSzPct val="100000"/>
              <a:defRPr sz="4200"/>
            </a:lvl8pPr>
            <a:lvl9pPr lvl="8" rtl="0" algn="ctr">
              <a:spcBef>
                <a:spcPts val="0"/>
              </a:spcBef>
              <a:buSzPct val="100000"/>
              <a:defRPr sz="4200"/>
            </a:lvl9pPr>
          </a:lstStyle>
          <a:p/>
        </p:txBody>
      </p:sp>
      <p:sp>
        <p:nvSpPr>
          <p:cNvPr id="43" name="Shape 43"/>
          <p:cNvSpPr txBox="1"/>
          <p:nvPr>
            <p:ph idx="1" type="subTitle"/>
          </p:nvPr>
        </p:nvSpPr>
        <p:spPr>
          <a:xfrm>
            <a:off x="265500" y="2845200"/>
            <a:ext cx="4045200" cy="1345500"/>
          </a:xfrm>
          <a:prstGeom prst="rect">
            <a:avLst/>
          </a:prstGeom>
        </p:spPr>
        <p:txBody>
          <a:bodyPr anchorCtr="0" anchor="t" bIns="91425" lIns="91425" rIns="91425" tIns="91425"/>
          <a:lstStyle>
            <a:lvl1pPr lvl="0" rtl="0" algn="ctr">
              <a:lnSpc>
                <a:spcPct val="100000"/>
              </a:lnSpc>
              <a:spcBef>
                <a:spcPts val="0"/>
              </a:spcBef>
              <a:spcAft>
                <a:spcPts val="0"/>
              </a:spcAft>
              <a:buClr>
                <a:schemeClr val="dk1"/>
              </a:buClr>
              <a:buSzPct val="100000"/>
              <a:buNone/>
              <a:defRPr sz="2100">
                <a:solidFill>
                  <a:schemeClr val="dk1"/>
                </a:solidFill>
              </a:defRPr>
            </a:lvl1pPr>
            <a:lvl2pPr lvl="1" rtl="0" algn="ctr">
              <a:lnSpc>
                <a:spcPct val="100000"/>
              </a:lnSpc>
              <a:spcBef>
                <a:spcPts val="0"/>
              </a:spcBef>
              <a:spcAft>
                <a:spcPts val="0"/>
              </a:spcAft>
              <a:buClr>
                <a:schemeClr val="dk1"/>
              </a:buClr>
              <a:buSzPct val="100000"/>
              <a:buNone/>
              <a:defRPr sz="2100">
                <a:solidFill>
                  <a:schemeClr val="dk1"/>
                </a:solidFill>
              </a:defRPr>
            </a:lvl2pPr>
            <a:lvl3pPr lvl="2" rtl="0" algn="ctr">
              <a:lnSpc>
                <a:spcPct val="100000"/>
              </a:lnSpc>
              <a:spcBef>
                <a:spcPts val="0"/>
              </a:spcBef>
              <a:spcAft>
                <a:spcPts val="0"/>
              </a:spcAft>
              <a:buClr>
                <a:schemeClr val="dk1"/>
              </a:buClr>
              <a:buSzPct val="100000"/>
              <a:buNone/>
              <a:defRPr sz="2100">
                <a:solidFill>
                  <a:schemeClr val="dk1"/>
                </a:solidFill>
              </a:defRPr>
            </a:lvl3pPr>
            <a:lvl4pPr lvl="3" rtl="0" algn="ctr">
              <a:lnSpc>
                <a:spcPct val="100000"/>
              </a:lnSpc>
              <a:spcBef>
                <a:spcPts val="0"/>
              </a:spcBef>
              <a:spcAft>
                <a:spcPts val="0"/>
              </a:spcAft>
              <a:buClr>
                <a:schemeClr val="dk1"/>
              </a:buClr>
              <a:buSzPct val="100000"/>
              <a:buNone/>
              <a:defRPr sz="2100">
                <a:solidFill>
                  <a:schemeClr val="dk1"/>
                </a:solidFill>
              </a:defRPr>
            </a:lvl4pPr>
            <a:lvl5pPr lvl="4" rtl="0" algn="ctr">
              <a:lnSpc>
                <a:spcPct val="100000"/>
              </a:lnSpc>
              <a:spcBef>
                <a:spcPts val="0"/>
              </a:spcBef>
              <a:spcAft>
                <a:spcPts val="0"/>
              </a:spcAft>
              <a:buClr>
                <a:schemeClr val="dk1"/>
              </a:buClr>
              <a:buSzPct val="100000"/>
              <a:buNone/>
              <a:defRPr sz="2100">
                <a:solidFill>
                  <a:schemeClr val="dk1"/>
                </a:solidFill>
              </a:defRPr>
            </a:lvl5pPr>
            <a:lvl6pPr lvl="5" rtl="0" algn="ctr">
              <a:lnSpc>
                <a:spcPct val="100000"/>
              </a:lnSpc>
              <a:spcBef>
                <a:spcPts val="0"/>
              </a:spcBef>
              <a:spcAft>
                <a:spcPts val="0"/>
              </a:spcAft>
              <a:buClr>
                <a:schemeClr val="dk1"/>
              </a:buClr>
              <a:buSzPct val="100000"/>
              <a:buNone/>
              <a:defRPr sz="2100">
                <a:solidFill>
                  <a:schemeClr val="dk1"/>
                </a:solidFill>
              </a:defRPr>
            </a:lvl6pPr>
            <a:lvl7pPr lvl="6" rtl="0" algn="ctr">
              <a:lnSpc>
                <a:spcPct val="100000"/>
              </a:lnSpc>
              <a:spcBef>
                <a:spcPts val="0"/>
              </a:spcBef>
              <a:spcAft>
                <a:spcPts val="0"/>
              </a:spcAft>
              <a:buClr>
                <a:schemeClr val="dk1"/>
              </a:buClr>
              <a:buSzPct val="100000"/>
              <a:buNone/>
              <a:defRPr sz="2100">
                <a:solidFill>
                  <a:schemeClr val="dk1"/>
                </a:solidFill>
              </a:defRPr>
            </a:lvl7pPr>
            <a:lvl8pPr lvl="7" rtl="0" algn="ctr">
              <a:lnSpc>
                <a:spcPct val="100000"/>
              </a:lnSpc>
              <a:spcBef>
                <a:spcPts val="0"/>
              </a:spcBef>
              <a:spcAft>
                <a:spcPts val="0"/>
              </a:spcAft>
              <a:buClr>
                <a:schemeClr val="dk1"/>
              </a:buClr>
              <a:buSzPct val="100000"/>
              <a:buNone/>
              <a:defRPr sz="2100">
                <a:solidFill>
                  <a:schemeClr val="dk1"/>
                </a:solidFill>
              </a:defRPr>
            </a:lvl8pPr>
            <a:lvl9pPr lvl="8" rtl="0" algn="ctr">
              <a:lnSpc>
                <a:spcPct val="100000"/>
              </a:lnSpc>
              <a:spcBef>
                <a:spcPts val="0"/>
              </a:spcBef>
              <a:spcAft>
                <a:spcPts val="0"/>
              </a:spcAft>
              <a:buClr>
                <a:schemeClr val="dk1"/>
              </a:buClr>
              <a:buSzPct val="100000"/>
              <a:buNone/>
              <a:defRPr sz="2100">
                <a:solidFill>
                  <a:schemeClr val="dk1"/>
                </a:solidFill>
              </a:defRPr>
            </a:lvl9pPr>
          </a:lstStyle>
          <a:p/>
        </p:txBody>
      </p:sp>
      <p:sp>
        <p:nvSpPr>
          <p:cNvPr id="44" name="Shape 44"/>
          <p:cNvSpPr txBox="1"/>
          <p:nvPr>
            <p:ph idx="2" type="body"/>
          </p:nvPr>
        </p:nvSpPr>
        <p:spPr>
          <a:xfrm>
            <a:off x="4939500" y="724200"/>
            <a:ext cx="3837000" cy="3695100"/>
          </a:xfrm>
          <a:prstGeom prst="rect">
            <a:avLst/>
          </a:prstGeom>
        </p:spPr>
        <p:txBody>
          <a:bodyPr anchorCtr="0" anchor="ctr" bIns="91425" lIns="91425" rIns="91425" tIns="91425"/>
          <a:lstStyle>
            <a:lvl1pPr lvl="0" rtl="0">
              <a:spcBef>
                <a:spcPts val="0"/>
              </a:spcBef>
              <a:buClr>
                <a:schemeClr val="lt1"/>
              </a:buClr>
              <a:defRPr>
                <a:solidFill>
                  <a:schemeClr val="lt1"/>
                </a:solidFill>
              </a:defRPr>
            </a:lvl1pPr>
            <a:lvl2pPr lvl="1" rtl="0">
              <a:spcBef>
                <a:spcPts val="0"/>
              </a:spcBef>
              <a:buClr>
                <a:schemeClr val="lt1"/>
              </a:buClr>
              <a:defRPr>
                <a:solidFill>
                  <a:schemeClr val="lt1"/>
                </a:solidFill>
              </a:defRPr>
            </a:lvl2pPr>
            <a:lvl3pPr lvl="2" rtl="0">
              <a:spcBef>
                <a:spcPts val="0"/>
              </a:spcBef>
              <a:buClr>
                <a:schemeClr val="lt1"/>
              </a:buClr>
              <a:defRPr>
                <a:solidFill>
                  <a:schemeClr val="lt1"/>
                </a:solidFill>
              </a:defRPr>
            </a:lvl3pPr>
            <a:lvl4pPr lvl="3" rtl="0">
              <a:spcBef>
                <a:spcPts val="0"/>
              </a:spcBef>
              <a:buClr>
                <a:schemeClr val="lt1"/>
              </a:buClr>
              <a:defRPr>
                <a:solidFill>
                  <a:schemeClr val="lt1"/>
                </a:solidFill>
              </a:defRPr>
            </a:lvl4pPr>
            <a:lvl5pPr lvl="4" rtl="0">
              <a:spcBef>
                <a:spcPts val="0"/>
              </a:spcBef>
              <a:buClr>
                <a:schemeClr val="lt1"/>
              </a:buClr>
              <a:defRPr>
                <a:solidFill>
                  <a:schemeClr val="lt1"/>
                </a:solidFill>
              </a:defRPr>
            </a:lvl5pPr>
            <a:lvl6pPr lvl="5" rtl="0">
              <a:spcBef>
                <a:spcPts val="0"/>
              </a:spcBef>
              <a:buClr>
                <a:schemeClr val="lt1"/>
              </a:buClr>
              <a:defRPr>
                <a:solidFill>
                  <a:schemeClr val="lt1"/>
                </a:solidFill>
              </a:defRPr>
            </a:lvl6pPr>
            <a:lvl7pPr lvl="6" rtl="0">
              <a:spcBef>
                <a:spcPts val="0"/>
              </a:spcBef>
              <a:buClr>
                <a:schemeClr val="lt1"/>
              </a:buClr>
              <a:defRPr>
                <a:solidFill>
                  <a:schemeClr val="lt1"/>
                </a:solidFill>
              </a:defRPr>
            </a:lvl7pPr>
            <a:lvl8pPr lvl="7" rtl="0">
              <a:spcBef>
                <a:spcPts val="0"/>
              </a:spcBef>
              <a:buClr>
                <a:schemeClr val="lt1"/>
              </a:buClr>
              <a:defRPr>
                <a:solidFill>
                  <a:schemeClr val="lt1"/>
                </a:solidFill>
              </a:defRPr>
            </a:lvl8pPr>
            <a:lvl9pPr lvl="8" rtl="0">
              <a:spcBef>
                <a:spcPts val="0"/>
              </a:spcBef>
              <a:buClr>
                <a:schemeClr val="lt1"/>
              </a:buClr>
              <a:defRPr>
                <a:solidFill>
                  <a:schemeClr val="lt1"/>
                </a:solidFill>
              </a:defRPr>
            </a:lvl9pPr>
          </a:lstStyle>
          <a:p/>
        </p:txBody>
      </p:sp>
      <p:sp>
        <p:nvSpPr>
          <p:cNvPr id="45" name="Shape 45"/>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6" name="Shape 46"/>
        <p:cNvGrpSpPr/>
        <p:nvPr/>
      </p:nvGrpSpPr>
      <p:grpSpPr>
        <a:xfrm>
          <a:off x="0" y="0"/>
          <a:ext cx="0" cy="0"/>
          <a:chOff x="0" y="0"/>
          <a:chExt cx="0" cy="0"/>
        </a:xfrm>
      </p:grpSpPr>
      <p:sp>
        <p:nvSpPr>
          <p:cNvPr id="47" name="Shape 47"/>
          <p:cNvSpPr txBox="1"/>
          <p:nvPr>
            <p:ph idx="1" type="body"/>
          </p:nvPr>
        </p:nvSpPr>
        <p:spPr>
          <a:xfrm>
            <a:off x="311700" y="4230575"/>
            <a:ext cx="5998800" cy="605100"/>
          </a:xfrm>
          <a:prstGeom prst="rect">
            <a:avLst/>
          </a:prstGeom>
        </p:spPr>
        <p:txBody>
          <a:bodyPr anchorCtr="0" anchor="ctr" bIns="91425" lIns="91425" rIns="91425" tIns="91425"/>
          <a:lstStyle>
            <a:lvl1pPr lvl="0" rtl="0">
              <a:lnSpc>
                <a:spcPct val="100000"/>
              </a:lnSpc>
              <a:spcBef>
                <a:spcPts val="0"/>
              </a:spcBef>
              <a:spcAft>
                <a:spcPts val="0"/>
              </a:spcAft>
              <a:buClr>
                <a:schemeClr val="dk1"/>
              </a:buClr>
              <a:buSzPct val="100000"/>
              <a:buFont typeface="Oswald"/>
              <a:buNone/>
              <a:defRPr sz="2100">
                <a:solidFill>
                  <a:schemeClr val="dk1"/>
                </a:solidFill>
                <a:latin typeface="Oswald"/>
                <a:ea typeface="Oswald"/>
                <a:cs typeface="Oswald"/>
                <a:sym typeface="Oswald"/>
              </a:defRPr>
            </a:lvl1pPr>
          </a:lstStyle>
          <a:p/>
        </p:txBody>
      </p:sp>
      <p:sp>
        <p:nvSpPr>
          <p:cNvPr id="48" name="Shape 48"/>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rtl="0">
              <a:spcBef>
                <a:spcPts val="0"/>
              </a:spcBef>
              <a:buClr>
                <a:schemeClr val="dk1"/>
              </a:buClr>
              <a:buSzPct val="100000"/>
              <a:buFont typeface="Oswald"/>
              <a:buNone/>
              <a:defRPr sz="3000">
                <a:solidFill>
                  <a:schemeClr val="dk1"/>
                </a:solidFill>
                <a:latin typeface="Oswald"/>
                <a:ea typeface="Oswald"/>
                <a:cs typeface="Oswald"/>
                <a:sym typeface="Oswald"/>
              </a:defRPr>
            </a:lvl1pPr>
            <a:lvl2pPr lvl="1" rtl="0">
              <a:spcBef>
                <a:spcPts val="0"/>
              </a:spcBef>
              <a:buClr>
                <a:schemeClr val="dk1"/>
              </a:buClr>
              <a:buSzPct val="100000"/>
              <a:buFont typeface="Oswald"/>
              <a:buNone/>
              <a:defRPr sz="3000">
                <a:solidFill>
                  <a:schemeClr val="dk1"/>
                </a:solidFill>
                <a:latin typeface="Oswald"/>
                <a:ea typeface="Oswald"/>
                <a:cs typeface="Oswald"/>
                <a:sym typeface="Oswald"/>
              </a:defRPr>
            </a:lvl2pPr>
            <a:lvl3pPr lvl="2" rtl="0">
              <a:spcBef>
                <a:spcPts val="0"/>
              </a:spcBef>
              <a:buClr>
                <a:schemeClr val="dk1"/>
              </a:buClr>
              <a:buSzPct val="100000"/>
              <a:buFont typeface="Oswald"/>
              <a:buNone/>
              <a:defRPr sz="3000">
                <a:solidFill>
                  <a:schemeClr val="dk1"/>
                </a:solidFill>
                <a:latin typeface="Oswald"/>
                <a:ea typeface="Oswald"/>
                <a:cs typeface="Oswald"/>
                <a:sym typeface="Oswald"/>
              </a:defRPr>
            </a:lvl3pPr>
            <a:lvl4pPr lvl="3" rtl="0">
              <a:spcBef>
                <a:spcPts val="0"/>
              </a:spcBef>
              <a:buClr>
                <a:schemeClr val="dk1"/>
              </a:buClr>
              <a:buSzPct val="100000"/>
              <a:buFont typeface="Oswald"/>
              <a:buNone/>
              <a:defRPr sz="3000">
                <a:solidFill>
                  <a:schemeClr val="dk1"/>
                </a:solidFill>
                <a:latin typeface="Oswald"/>
                <a:ea typeface="Oswald"/>
                <a:cs typeface="Oswald"/>
                <a:sym typeface="Oswald"/>
              </a:defRPr>
            </a:lvl4pPr>
            <a:lvl5pPr lvl="4" rtl="0">
              <a:spcBef>
                <a:spcPts val="0"/>
              </a:spcBef>
              <a:buClr>
                <a:schemeClr val="dk1"/>
              </a:buClr>
              <a:buSzPct val="100000"/>
              <a:buFont typeface="Oswald"/>
              <a:buNone/>
              <a:defRPr sz="3000">
                <a:solidFill>
                  <a:schemeClr val="dk1"/>
                </a:solidFill>
                <a:latin typeface="Oswald"/>
                <a:ea typeface="Oswald"/>
                <a:cs typeface="Oswald"/>
                <a:sym typeface="Oswald"/>
              </a:defRPr>
            </a:lvl5pPr>
            <a:lvl6pPr lvl="5" rtl="0">
              <a:spcBef>
                <a:spcPts val="0"/>
              </a:spcBef>
              <a:buClr>
                <a:schemeClr val="dk1"/>
              </a:buClr>
              <a:buSzPct val="100000"/>
              <a:buFont typeface="Oswald"/>
              <a:buNone/>
              <a:defRPr sz="3000">
                <a:solidFill>
                  <a:schemeClr val="dk1"/>
                </a:solidFill>
                <a:latin typeface="Oswald"/>
                <a:ea typeface="Oswald"/>
                <a:cs typeface="Oswald"/>
                <a:sym typeface="Oswald"/>
              </a:defRPr>
            </a:lvl6pPr>
            <a:lvl7pPr lvl="6" rtl="0">
              <a:spcBef>
                <a:spcPts val="0"/>
              </a:spcBef>
              <a:buClr>
                <a:schemeClr val="dk1"/>
              </a:buClr>
              <a:buSzPct val="100000"/>
              <a:buFont typeface="Oswald"/>
              <a:buNone/>
              <a:defRPr sz="3000">
                <a:solidFill>
                  <a:schemeClr val="dk1"/>
                </a:solidFill>
                <a:latin typeface="Oswald"/>
                <a:ea typeface="Oswald"/>
                <a:cs typeface="Oswald"/>
                <a:sym typeface="Oswald"/>
              </a:defRPr>
            </a:lvl7pPr>
            <a:lvl8pPr lvl="7" rtl="0">
              <a:spcBef>
                <a:spcPts val="0"/>
              </a:spcBef>
              <a:buClr>
                <a:schemeClr val="dk1"/>
              </a:buClr>
              <a:buSzPct val="100000"/>
              <a:buFont typeface="Oswald"/>
              <a:buNone/>
              <a:defRPr sz="3000">
                <a:solidFill>
                  <a:schemeClr val="dk1"/>
                </a:solidFill>
                <a:latin typeface="Oswald"/>
                <a:ea typeface="Oswald"/>
                <a:cs typeface="Oswald"/>
                <a:sym typeface="Oswald"/>
              </a:defRPr>
            </a:lvl8pPr>
            <a:lvl9pPr lvl="8" rtl="0">
              <a:spcBef>
                <a:spcPts val="0"/>
              </a:spcBef>
              <a:buClr>
                <a:schemeClr val="dk1"/>
              </a:buClr>
              <a:buSzPct val="100000"/>
              <a:buFont typeface="Oswald"/>
              <a:buNone/>
              <a:defRPr sz="3000">
                <a:solidFill>
                  <a:schemeClr val="dk1"/>
                </a:solidFill>
                <a:latin typeface="Oswald"/>
                <a:ea typeface="Oswald"/>
                <a:cs typeface="Oswald"/>
                <a:sym typeface="Oswald"/>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rtl="0">
              <a:lnSpc>
                <a:spcPct val="115000"/>
              </a:lnSpc>
              <a:spcBef>
                <a:spcPts val="0"/>
              </a:spcBef>
              <a:spcAft>
                <a:spcPts val="1600"/>
              </a:spcAft>
              <a:buClr>
                <a:schemeClr val="accent3"/>
              </a:buClr>
              <a:buSzPct val="100000"/>
              <a:buFont typeface="Average"/>
              <a:defRPr sz="1800">
                <a:solidFill>
                  <a:schemeClr val="accent3"/>
                </a:solidFill>
                <a:latin typeface="Average"/>
                <a:ea typeface="Average"/>
                <a:cs typeface="Average"/>
                <a:sym typeface="Average"/>
              </a:defRPr>
            </a:lvl1pPr>
            <a:lvl2pPr lvl="1" rtl="0">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2pPr>
            <a:lvl3pPr lvl="2" rtl="0">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3pPr>
            <a:lvl4pPr lvl="3" rtl="0">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4pPr>
            <a:lvl5pPr lvl="4" rtl="0">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5pPr>
            <a:lvl6pPr lvl="5" rtl="0">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6pPr>
            <a:lvl7pPr lvl="6" rtl="0">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7pPr>
            <a:lvl8pPr lvl="7" rtl="0">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8pPr>
            <a:lvl9pPr lvl="8" rtl="0">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9pPr>
          </a:lstStyle>
          <a:p/>
        </p:txBody>
      </p:sp>
      <p:sp>
        <p:nvSpPr>
          <p:cNvPr id="8" name="Shape 8"/>
          <p:cNvSpPr txBox="1"/>
          <p:nvPr>
            <p:ph idx="12" type="sldNum"/>
          </p:nvPr>
        </p:nvSpPr>
        <p:spPr>
          <a:xfrm>
            <a:off x="8490250" y="4681009"/>
            <a:ext cx="548700" cy="393600"/>
          </a:xfrm>
          <a:prstGeom prst="rect">
            <a:avLst/>
          </a:prstGeom>
          <a:noFill/>
          <a:ln>
            <a:noFill/>
          </a:ln>
        </p:spPr>
        <p:txBody>
          <a:bodyPr anchorCtr="0" anchor="ctr" bIns="91425" lIns="91425" rIns="91425" tIns="91425">
            <a:noAutofit/>
          </a:bodyPr>
          <a:lstStyle/>
          <a:p>
            <a:pPr lvl="0" rtl="0" algn="r">
              <a:spcBef>
                <a:spcPts val="0"/>
              </a:spcBef>
              <a:buNone/>
            </a:pPr>
            <a:fld id="{00000000-1234-1234-1234-123412341234}" type="slidenum">
              <a:rPr lang="en" sz="1000">
                <a:solidFill>
                  <a:schemeClr val="accent3"/>
                </a:solidFill>
                <a:latin typeface="Average"/>
                <a:ea typeface="Average"/>
                <a:cs typeface="Average"/>
                <a:sym typeface="Average"/>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jpg"/><Relationship Id="rId4" Type="http://schemas.openxmlformats.org/officeDocument/2006/relationships/image" Target="../media/image11.jpg"/><Relationship Id="rId5"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5.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hyperlink" Target="soctrackdev.herokuapp.com"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 name="Shape 58"/>
        <p:cNvGrpSpPr/>
        <p:nvPr/>
      </p:nvGrpSpPr>
      <p:grpSpPr>
        <a:xfrm>
          <a:off x="0" y="0"/>
          <a:ext cx="0" cy="0"/>
          <a:chOff x="0" y="0"/>
          <a:chExt cx="0" cy="0"/>
        </a:xfrm>
      </p:grpSpPr>
      <p:sp>
        <p:nvSpPr>
          <p:cNvPr id="59" name="Shape 59"/>
          <p:cNvSpPr txBox="1"/>
          <p:nvPr>
            <p:ph type="ctrTitle"/>
          </p:nvPr>
        </p:nvSpPr>
        <p:spPr>
          <a:xfrm>
            <a:off x="671257" y="990800"/>
            <a:ext cx="7801500" cy="1730100"/>
          </a:xfrm>
          <a:prstGeom prst="rect">
            <a:avLst/>
          </a:prstGeom>
        </p:spPr>
        <p:txBody>
          <a:bodyPr anchorCtr="0" anchor="b" bIns="91425" lIns="91425" rIns="91425" tIns="91425">
            <a:noAutofit/>
          </a:bodyPr>
          <a:lstStyle/>
          <a:p>
            <a:pPr lvl="0">
              <a:spcBef>
                <a:spcPts val="0"/>
              </a:spcBef>
              <a:buNone/>
            </a:pPr>
            <a:r>
              <a:rPr lang="en"/>
              <a:t>Spring 2017 CSE 5911</a:t>
            </a:r>
          </a:p>
          <a:p>
            <a:pPr lvl="0">
              <a:spcBef>
                <a:spcPts val="0"/>
              </a:spcBef>
              <a:buNone/>
            </a:pPr>
            <a:r>
              <a:rPr lang="en"/>
              <a:t>Strategic Operations Center</a:t>
            </a:r>
          </a:p>
          <a:p>
            <a:pPr lvl="0">
              <a:spcBef>
                <a:spcPts val="0"/>
              </a:spcBef>
              <a:buNone/>
            </a:pPr>
            <a:r>
              <a:rPr lang="en"/>
              <a:t>Final Presentation</a:t>
            </a:r>
          </a:p>
        </p:txBody>
      </p:sp>
      <p:sp>
        <p:nvSpPr>
          <p:cNvPr id="60" name="Shape 60"/>
          <p:cNvSpPr txBox="1"/>
          <p:nvPr>
            <p:ph idx="1" type="subTitle"/>
          </p:nvPr>
        </p:nvSpPr>
        <p:spPr>
          <a:xfrm>
            <a:off x="204300" y="3174875"/>
            <a:ext cx="8735400" cy="792600"/>
          </a:xfrm>
          <a:prstGeom prst="rect">
            <a:avLst/>
          </a:prstGeom>
        </p:spPr>
        <p:txBody>
          <a:bodyPr anchorCtr="0" anchor="t" bIns="91425" lIns="91425" rIns="91425" tIns="91425">
            <a:noAutofit/>
          </a:bodyPr>
          <a:lstStyle/>
          <a:p>
            <a:pPr lvl="0" rtl="0">
              <a:spcBef>
                <a:spcPts val="0"/>
              </a:spcBef>
              <a:buNone/>
            </a:pPr>
            <a:r>
              <a:rPr lang="en"/>
              <a:t>Cyriac Domini, Daniel Bedich, Shantanu Bhardwaj, Asanka Nanayakkara</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3" name="Shape 113"/>
        <p:cNvGrpSpPr/>
        <p:nvPr/>
      </p:nvGrpSpPr>
      <p:grpSpPr>
        <a:xfrm>
          <a:off x="0" y="0"/>
          <a:ext cx="0" cy="0"/>
          <a:chOff x="0" y="0"/>
          <a:chExt cx="0" cy="0"/>
        </a:xfrm>
      </p:grpSpPr>
      <p:sp>
        <p:nvSpPr>
          <p:cNvPr id="114" name="Shape 114"/>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Dependencies</a:t>
            </a:r>
          </a:p>
        </p:txBody>
      </p:sp>
      <p:sp>
        <p:nvSpPr>
          <p:cNvPr id="115" name="Shape 115"/>
          <p:cNvSpPr txBox="1"/>
          <p:nvPr>
            <p:ph idx="1" type="body"/>
          </p:nvPr>
        </p:nvSpPr>
        <p:spPr>
          <a:xfrm>
            <a:off x="311700" y="1080275"/>
            <a:ext cx="8520600" cy="3416400"/>
          </a:xfrm>
          <a:prstGeom prst="rect">
            <a:avLst/>
          </a:prstGeom>
        </p:spPr>
        <p:txBody>
          <a:bodyPr anchorCtr="0" anchor="t" bIns="91425" lIns="91425" rIns="91425" tIns="91425">
            <a:noAutofit/>
          </a:bodyPr>
          <a:lstStyle/>
          <a:p>
            <a:pPr indent="-228600" lvl="0" marL="457200" rtl="0">
              <a:spcBef>
                <a:spcPts val="0"/>
              </a:spcBef>
            </a:pPr>
            <a:r>
              <a:rPr lang="en"/>
              <a:t>Auto UI updates</a:t>
            </a:r>
          </a:p>
          <a:p>
            <a:pPr indent="-228600" lvl="1" marL="914400" rtl="0">
              <a:spcBef>
                <a:spcPts val="0"/>
              </a:spcBef>
            </a:pPr>
            <a:r>
              <a:rPr lang="en"/>
              <a:t>Rails 5 with ActionCable (websocket implementation)</a:t>
            </a:r>
          </a:p>
          <a:p>
            <a:pPr indent="-228600" lvl="0" marL="457200" rtl="0">
              <a:spcBef>
                <a:spcPts val="0"/>
              </a:spcBef>
            </a:pPr>
            <a:r>
              <a:rPr lang="en"/>
              <a:t>Dashboard</a:t>
            </a:r>
          </a:p>
          <a:p>
            <a:pPr indent="-228600" lvl="1" marL="914400" rtl="0">
              <a:spcBef>
                <a:spcPts val="0"/>
              </a:spcBef>
            </a:pPr>
            <a:r>
              <a:rPr lang="en"/>
              <a:t>jQuery Datatables</a:t>
            </a:r>
          </a:p>
          <a:p>
            <a:pPr indent="-228600" lvl="0" marL="457200" rtl="0">
              <a:spcBef>
                <a:spcPts val="0"/>
              </a:spcBef>
            </a:pPr>
            <a:r>
              <a:rPr lang="en"/>
              <a:t>Ruby Gems</a:t>
            </a:r>
          </a:p>
          <a:p>
            <a:pPr indent="-228600" lvl="1" marL="914400" rtl="0">
              <a:spcBef>
                <a:spcPts val="0"/>
              </a:spcBef>
            </a:pPr>
            <a:r>
              <a:rPr lang="en"/>
              <a:t>Devise, Json rails</a:t>
            </a:r>
          </a:p>
          <a:p>
            <a:pPr indent="-228600" lvl="0" marL="457200" rtl="0">
              <a:spcBef>
                <a:spcPts val="0"/>
              </a:spcBef>
            </a:pPr>
            <a:r>
              <a:rPr lang="en"/>
              <a:t>FireBase/Firechat</a:t>
            </a:r>
          </a:p>
          <a:p>
            <a:pPr indent="-228600" lvl="0" marL="457200" rtl="0">
              <a:spcBef>
                <a:spcPts val="0"/>
              </a:spcBef>
            </a:pPr>
            <a:r>
              <a:rPr lang="en"/>
              <a:t>OS/Software</a:t>
            </a:r>
          </a:p>
          <a:p>
            <a:pPr indent="-228600" lvl="1" marL="914400" rtl="0">
              <a:spcBef>
                <a:spcPts val="0"/>
              </a:spcBef>
            </a:pPr>
            <a:r>
              <a:rPr lang="en"/>
              <a:t>Ubuntu 16.04 (or any UNIX based OS) with terminal and text editor</a:t>
            </a:r>
          </a:p>
          <a:p>
            <a:pPr indent="-228600" lvl="1" marL="914400" rtl="0">
              <a:spcBef>
                <a:spcPts val="0"/>
              </a:spcBef>
            </a:pPr>
            <a:r>
              <a:rPr lang="en"/>
              <a:t>Rails 5</a:t>
            </a:r>
          </a:p>
          <a:p>
            <a:pPr indent="-228600" lvl="1" marL="914400" rtl="0">
              <a:spcBef>
                <a:spcPts val="0"/>
              </a:spcBef>
            </a:pPr>
            <a:r>
              <a:rPr lang="en"/>
              <a:t>Heroku Server for deployment</a:t>
            </a:r>
          </a:p>
          <a:p>
            <a:pPr indent="-228600" lvl="1" marL="914400" rtl="0">
              <a:spcBef>
                <a:spcPts val="0"/>
              </a:spcBef>
            </a:pPr>
            <a:r>
              <a:rPr lang="en"/>
              <a:t>Capybara testing framework</a:t>
            </a:r>
          </a:p>
          <a:p>
            <a:pPr lvl="0" rtl="0">
              <a:spcBef>
                <a:spcPts val="0"/>
              </a:spcBef>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9" name="Shape 119"/>
        <p:cNvGrpSpPr/>
        <p:nvPr/>
      </p:nvGrpSpPr>
      <p:grpSpPr>
        <a:xfrm>
          <a:off x="0" y="0"/>
          <a:ext cx="0" cy="0"/>
          <a:chOff x="0" y="0"/>
          <a:chExt cx="0" cy="0"/>
        </a:xfrm>
      </p:grpSpPr>
      <p:sp>
        <p:nvSpPr>
          <p:cNvPr id="120" name="Shape 12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Architecture Diagram</a:t>
            </a:r>
          </a:p>
        </p:txBody>
      </p:sp>
      <p:pic>
        <p:nvPicPr>
          <p:cNvPr id="121" name="Shape 121"/>
          <p:cNvPicPr preferRelativeResize="0"/>
          <p:nvPr/>
        </p:nvPicPr>
        <p:blipFill>
          <a:blip r:embed="rId3">
            <a:alphaModFix/>
          </a:blip>
          <a:stretch>
            <a:fillRect/>
          </a:stretch>
        </p:blipFill>
        <p:spPr>
          <a:xfrm>
            <a:off x="1264175" y="1115475"/>
            <a:ext cx="5745339" cy="3820974"/>
          </a:xfrm>
          <a:prstGeom prst="rect">
            <a:avLst/>
          </a:prstGeom>
          <a:noFill/>
          <a:ln>
            <a:noFill/>
          </a:ln>
        </p:spPr>
      </p:pic>
      <p:pic>
        <p:nvPicPr>
          <p:cNvPr descr="architecture1.jpg" id="122" name="Shape 122"/>
          <p:cNvPicPr preferRelativeResize="0"/>
          <p:nvPr/>
        </p:nvPicPr>
        <p:blipFill>
          <a:blip r:embed="rId4">
            <a:alphaModFix/>
          </a:blip>
          <a:stretch>
            <a:fillRect/>
          </a:stretch>
        </p:blipFill>
        <p:spPr>
          <a:xfrm>
            <a:off x="1229899" y="1115475"/>
            <a:ext cx="5745351" cy="3846127"/>
          </a:xfrm>
          <a:prstGeom prst="rect">
            <a:avLst/>
          </a:prstGeom>
          <a:noFill/>
          <a:ln>
            <a:noFill/>
          </a:ln>
        </p:spPr>
      </p:pic>
      <p:pic>
        <p:nvPicPr>
          <p:cNvPr id="123" name="Shape 123"/>
          <p:cNvPicPr preferRelativeResize="0"/>
          <p:nvPr/>
        </p:nvPicPr>
        <p:blipFill>
          <a:blip r:embed="rId5">
            <a:alphaModFix/>
          </a:blip>
          <a:stretch>
            <a:fillRect/>
          </a:stretch>
        </p:blipFill>
        <p:spPr>
          <a:xfrm>
            <a:off x="2229075" y="1128050"/>
            <a:ext cx="4362858" cy="38209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23"/>
                                        </p:tgtEl>
                                        <p:attrNameLst>
                                          <p:attrName>style.visibility</p:attrName>
                                        </p:attrNameLst>
                                      </p:cBhvr>
                                      <p:to>
                                        <p:strVal val="visible"/>
                                      </p:to>
                                    </p:set>
                                    <p:animEffect filter="fade" transition="in">
                                      <p:cBhvr>
                                        <p:cTn dur="1000"/>
                                        <p:tgtEl>
                                          <p:spTgt spid="1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23"/>
                                        </p:tgtEl>
                                      </p:cBhvr>
                                    </p:animEffect>
                                    <p:set>
                                      <p:cBhvr>
                                        <p:cTn dur="1" fill="hold">
                                          <p:stCondLst>
                                            <p:cond delay="1000"/>
                                          </p:stCondLst>
                                        </p:cTn>
                                        <p:tgtEl>
                                          <p:spTgt spid="123"/>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22"/>
                                        </p:tgtEl>
                                        <p:attrNameLst>
                                          <p:attrName>style.visibility</p:attrName>
                                        </p:attrNameLst>
                                      </p:cBhvr>
                                      <p:to>
                                        <p:strVal val="visible"/>
                                      </p:to>
                                    </p:set>
                                    <p:animEffect filter="fade" transition="in">
                                      <p:cBhvr>
                                        <p:cTn dur="1000"/>
                                        <p:tgtEl>
                                          <p:spTgt spid="1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22"/>
                                        </p:tgtEl>
                                      </p:cBhvr>
                                    </p:animEffect>
                                    <p:set>
                                      <p:cBhvr>
                                        <p:cTn dur="1" fill="hold">
                                          <p:stCondLst>
                                            <p:cond delay="1000"/>
                                          </p:stCondLst>
                                        </p:cTn>
                                        <p:tgtEl>
                                          <p:spTgt spid="122"/>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21"/>
                                        </p:tgtEl>
                                        <p:attrNameLst>
                                          <p:attrName>style.visibility</p:attrName>
                                        </p:attrNameLst>
                                      </p:cBhvr>
                                      <p:to>
                                        <p:strVal val="visible"/>
                                      </p:to>
                                    </p:set>
                                    <p:animEffect filter="fade" transition="in">
                                      <p:cBhvr>
                                        <p:cTn dur="1000"/>
                                        <p:tgtEl>
                                          <p:spTgt spid="12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7" name="Shape 127"/>
        <p:cNvGrpSpPr/>
        <p:nvPr/>
      </p:nvGrpSpPr>
      <p:grpSpPr>
        <a:xfrm>
          <a:off x="0" y="0"/>
          <a:ext cx="0" cy="0"/>
          <a:chOff x="0" y="0"/>
          <a:chExt cx="0" cy="0"/>
        </a:xfrm>
      </p:grpSpPr>
      <p:sp>
        <p:nvSpPr>
          <p:cNvPr id="128" name="Shape 128"/>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Class Diagram</a:t>
            </a:r>
          </a:p>
        </p:txBody>
      </p:sp>
      <p:pic>
        <p:nvPicPr>
          <p:cNvPr id="129" name="Shape 129"/>
          <p:cNvPicPr preferRelativeResize="0"/>
          <p:nvPr/>
        </p:nvPicPr>
        <p:blipFill>
          <a:blip r:embed="rId3">
            <a:alphaModFix/>
          </a:blip>
          <a:stretch>
            <a:fillRect/>
          </a:stretch>
        </p:blipFill>
        <p:spPr>
          <a:xfrm>
            <a:off x="828993" y="1091724"/>
            <a:ext cx="7486005" cy="382137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3" name="Shape 133"/>
        <p:cNvGrpSpPr/>
        <p:nvPr/>
      </p:nvGrpSpPr>
      <p:grpSpPr>
        <a:xfrm>
          <a:off x="0" y="0"/>
          <a:ext cx="0" cy="0"/>
          <a:chOff x="0" y="0"/>
          <a:chExt cx="0" cy="0"/>
        </a:xfrm>
      </p:grpSpPr>
      <p:sp>
        <p:nvSpPr>
          <p:cNvPr id="134" name="Shape 134"/>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Tasks Accomplished</a:t>
            </a:r>
          </a:p>
        </p:txBody>
      </p:sp>
      <p:sp>
        <p:nvSpPr>
          <p:cNvPr id="135" name="Shape 135"/>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Login Authentication </a:t>
            </a:r>
          </a:p>
          <a:p>
            <a:pPr indent="-228600" lvl="0" marL="457200" rtl="0">
              <a:spcBef>
                <a:spcPts val="0"/>
              </a:spcBef>
            </a:pPr>
            <a:r>
              <a:rPr lang="en"/>
              <a:t>Fully Functional Dashboard</a:t>
            </a:r>
          </a:p>
          <a:p>
            <a:pPr indent="-228600" lvl="1" marL="914400" rtl="0">
              <a:spcBef>
                <a:spcPts val="0"/>
              </a:spcBef>
            </a:pPr>
            <a:r>
              <a:rPr lang="en"/>
              <a:t>Adding Critical Flights</a:t>
            </a:r>
          </a:p>
          <a:p>
            <a:pPr indent="-228600" lvl="1" marL="914400" rtl="0">
              <a:spcBef>
                <a:spcPts val="0"/>
              </a:spcBef>
            </a:pPr>
            <a:r>
              <a:rPr lang="en"/>
              <a:t>Adding/Removing Recovery Options</a:t>
            </a:r>
          </a:p>
          <a:p>
            <a:pPr indent="-228600" lvl="1" marL="914400" rtl="0">
              <a:spcBef>
                <a:spcPts val="0"/>
              </a:spcBef>
            </a:pPr>
            <a:r>
              <a:rPr lang="en"/>
              <a:t>Accepting Recovery Options</a:t>
            </a:r>
          </a:p>
          <a:p>
            <a:pPr indent="-228600" lvl="1" marL="914400" rtl="0">
              <a:spcBef>
                <a:spcPts val="0"/>
              </a:spcBef>
            </a:pPr>
            <a:r>
              <a:rPr lang="en"/>
              <a:t>Filtering/Searching Flights</a:t>
            </a:r>
          </a:p>
          <a:p>
            <a:pPr indent="-228600" lvl="1" marL="914400" rtl="0">
              <a:spcBef>
                <a:spcPts val="0"/>
              </a:spcBef>
            </a:pPr>
            <a:r>
              <a:rPr lang="en"/>
              <a:t>User Actions</a:t>
            </a:r>
          </a:p>
          <a:p>
            <a:pPr indent="-228600" lvl="0" marL="457200" rtl="0">
              <a:spcBef>
                <a:spcPts val="0"/>
              </a:spcBef>
            </a:pPr>
            <a:r>
              <a:rPr lang="en"/>
              <a:t>Firechat Integration</a:t>
            </a:r>
          </a:p>
          <a:p>
            <a:pPr indent="-228600" lvl="1" marL="914400" rtl="0">
              <a:spcBef>
                <a:spcPts val="0"/>
              </a:spcBef>
            </a:pPr>
            <a:r>
              <a:rPr lang="en"/>
              <a:t>General, Role-based, Fight-based chats</a:t>
            </a:r>
          </a:p>
          <a:p>
            <a:pPr indent="-228600" lvl="0" marL="457200" rtl="0">
              <a:spcBef>
                <a:spcPts val="0"/>
              </a:spcBef>
            </a:pPr>
            <a:r>
              <a:rPr lang="en"/>
              <a:t>Real Time</a:t>
            </a:r>
            <a:r>
              <a:rPr lang="en"/>
              <a:t> updates through Action Cable utilities</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139" name="Shape 139"/>
        <p:cNvGrpSpPr/>
        <p:nvPr/>
      </p:nvGrpSpPr>
      <p:grpSpPr>
        <a:xfrm>
          <a:off x="0" y="0"/>
          <a:ext cx="0" cy="0"/>
          <a:chOff x="0" y="0"/>
          <a:chExt cx="0" cy="0"/>
        </a:xfrm>
      </p:grpSpPr>
      <p:sp>
        <p:nvSpPr>
          <p:cNvPr id="140" name="Shape 14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solidFill>
                  <a:srgbClr val="000000"/>
                </a:solidFill>
              </a:rPr>
              <a:t>Resources</a:t>
            </a:r>
          </a:p>
        </p:txBody>
      </p:sp>
      <p:sp>
        <p:nvSpPr>
          <p:cNvPr id="141" name="Shape 141"/>
          <p:cNvSpPr txBox="1"/>
          <p:nvPr>
            <p:ph idx="1" type="body"/>
          </p:nvPr>
        </p:nvSpPr>
        <p:spPr>
          <a:xfrm>
            <a:off x="311700" y="1152475"/>
            <a:ext cx="8520600" cy="3416400"/>
          </a:xfrm>
          <a:prstGeom prst="rect">
            <a:avLst/>
          </a:prstGeom>
          <a:noFill/>
        </p:spPr>
        <p:txBody>
          <a:bodyPr anchorCtr="0" anchor="t" bIns="91425" lIns="91425" rIns="91425" tIns="91425">
            <a:noAutofit/>
          </a:bodyPr>
          <a:lstStyle/>
          <a:p>
            <a:pPr indent="-228600" lvl="0" marL="457200" rtl="0">
              <a:spcBef>
                <a:spcPts val="0"/>
              </a:spcBef>
              <a:buClr>
                <a:srgbClr val="000000"/>
              </a:buClr>
            </a:pPr>
            <a:r>
              <a:rPr b="1" lang="en">
                <a:solidFill>
                  <a:srgbClr val="000000"/>
                </a:solidFill>
              </a:rPr>
              <a:t>Stack Overflow</a:t>
            </a:r>
          </a:p>
          <a:p>
            <a:pPr indent="-228600" lvl="0" marL="457200" rtl="0">
              <a:spcBef>
                <a:spcPts val="0"/>
              </a:spcBef>
              <a:buClr>
                <a:srgbClr val="000000"/>
              </a:buClr>
            </a:pPr>
            <a:r>
              <a:rPr b="1" lang="en">
                <a:solidFill>
                  <a:srgbClr val="000000"/>
                </a:solidFill>
              </a:rPr>
              <a:t>ActionCable</a:t>
            </a:r>
          </a:p>
          <a:p>
            <a:pPr indent="-228600" lvl="0" marL="457200" rtl="0">
              <a:spcBef>
                <a:spcPts val="0"/>
              </a:spcBef>
              <a:buClr>
                <a:srgbClr val="000000"/>
              </a:buClr>
            </a:pPr>
            <a:r>
              <a:rPr b="1" lang="en">
                <a:solidFill>
                  <a:srgbClr val="000000"/>
                </a:solidFill>
              </a:rPr>
              <a:t>JQuery DataTables</a:t>
            </a:r>
          </a:p>
          <a:p>
            <a:pPr indent="-228600" lvl="0" marL="457200" rtl="0">
              <a:spcBef>
                <a:spcPts val="0"/>
              </a:spcBef>
              <a:buClr>
                <a:srgbClr val="000000"/>
              </a:buClr>
            </a:pPr>
            <a:r>
              <a:rPr b="1" lang="en">
                <a:solidFill>
                  <a:srgbClr val="000000"/>
                </a:solidFill>
              </a:rPr>
              <a:t>Google’s Firebase</a:t>
            </a:r>
          </a:p>
          <a:p>
            <a:pPr indent="-228600" lvl="0" marL="457200" rtl="0">
              <a:spcBef>
                <a:spcPts val="0"/>
              </a:spcBef>
              <a:buClr>
                <a:srgbClr val="000000"/>
              </a:buClr>
            </a:pPr>
            <a:r>
              <a:rPr b="1" lang="en">
                <a:solidFill>
                  <a:srgbClr val="000000"/>
                </a:solidFill>
              </a:rPr>
              <a:t>Firechat</a:t>
            </a:r>
          </a:p>
          <a:p>
            <a:pPr indent="-228600" lvl="0" marL="457200" rtl="0">
              <a:spcBef>
                <a:spcPts val="0"/>
              </a:spcBef>
              <a:buClr>
                <a:srgbClr val="000000"/>
              </a:buClr>
            </a:pPr>
            <a:r>
              <a:rPr b="1" lang="en">
                <a:solidFill>
                  <a:srgbClr val="000000"/>
                </a:solidFill>
              </a:rPr>
              <a:t>Sponsor</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5" name="Shape 145"/>
        <p:cNvGrpSpPr/>
        <p:nvPr/>
      </p:nvGrpSpPr>
      <p:grpSpPr>
        <a:xfrm>
          <a:off x="0" y="0"/>
          <a:ext cx="0" cy="0"/>
          <a:chOff x="0" y="0"/>
          <a:chExt cx="0" cy="0"/>
        </a:xfrm>
      </p:grpSpPr>
      <p:sp>
        <p:nvSpPr>
          <p:cNvPr id="146" name="Shape 146"/>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Sequence Diagram</a:t>
            </a:r>
          </a:p>
        </p:txBody>
      </p:sp>
      <p:pic>
        <p:nvPicPr>
          <p:cNvPr id="147" name="Shape 147"/>
          <p:cNvPicPr preferRelativeResize="0"/>
          <p:nvPr/>
        </p:nvPicPr>
        <p:blipFill>
          <a:blip r:embed="rId3">
            <a:alphaModFix/>
          </a:blip>
          <a:stretch>
            <a:fillRect/>
          </a:stretch>
        </p:blipFill>
        <p:spPr>
          <a:xfrm>
            <a:off x="1371974" y="1076600"/>
            <a:ext cx="6400051" cy="391492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1" name="Shape 151"/>
        <p:cNvGrpSpPr/>
        <p:nvPr/>
      </p:nvGrpSpPr>
      <p:grpSpPr>
        <a:xfrm>
          <a:off x="0" y="0"/>
          <a:ext cx="0" cy="0"/>
          <a:chOff x="0" y="0"/>
          <a:chExt cx="0" cy="0"/>
        </a:xfrm>
      </p:grpSpPr>
      <p:sp>
        <p:nvSpPr>
          <p:cNvPr id="152" name="Shape 15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Project Management Methodology</a:t>
            </a:r>
          </a:p>
        </p:txBody>
      </p:sp>
      <p:sp>
        <p:nvSpPr>
          <p:cNvPr id="153" name="Shape 153"/>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buChar char="●"/>
            </a:pPr>
            <a:r>
              <a:rPr lang="en"/>
              <a:t>Visual Studio Team Services</a:t>
            </a:r>
          </a:p>
          <a:p>
            <a:pPr indent="-228600" lvl="0" marL="457200" rtl="0">
              <a:spcBef>
                <a:spcPts val="0"/>
              </a:spcBef>
              <a:buChar char="●"/>
            </a:pPr>
            <a:r>
              <a:rPr lang="en"/>
              <a:t>Git version control</a:t>
            </a:r>
          </a:p>
          <a:p>
            <a:pPr indent="-228600" lvl="1" marL="914400" rtl="0">
              <a:spcBef>
                <a:spcPts val="0"/>
              </a:spcBef>
              <a:buChar char="○"/>
            </a:pPr>
            <a:r>
              <a:rPr lang="en"/>
              <a:t>Strict branching strategies</a:t>
            </a:r>
          </a:p>
          <a:p>
            <a:pPr indent="-228600" lvl="0" marL="457200" rtl="0">
              <a:spcBef>
                <a:spcPts val="0"/>
              </a:spcBef>
              <a:buChar char="●"/>
            </a:pPr>
            <a:r>
              <a:rPr lang="en"/>
              <a:t>Agile</a:t>
            </a:r>
          </a:p>
          <a:p>
            <a:pPr indent="-228600" lvl="0" marL="457200" rtl="0">
              <a:spcBef>
                <a:spcPts val="0"/>
              </a:spcBef>
              <a:buChar char="●"/>
            </a:pPr>
            <a:r>
              <a:rPr lang="en"/>
              <a:t>Frequent </a:t>
            </a:r>
            <a:r>
              <a:rPr lang="en"/>
              <a:t>collaboration</a:t>
            </a:r>
            <a:r>
              <a:rPr lang="en"/>
              <a:t> between team members</a:t>
            </a:r>
          </a:p>
          <a:p>
            <a:pPr indent="-228600" lvl="0" marL="457200" rtl="0">
              <a:spcBef>
                <a:spcPts val="0"/>
              </a:spcBef>
              <a:buChar char="●"/>
            </a:pPr>
            <a:r>
              <a:rPr lang="en"/>
              <a:t>Unit Testing</a:t>
            </a:r>
          </a:p>
          <a:p>
            <a:pPr indent="-228600" lvl="0" marL="457200" rtl="0">
              <a:spcBef>
                <a:spcPts val="0"/>
              </a:spcBef>
              <a:buChar char="●"/>
            </a:pPr>
            <a:r>
              <a:rPr lang="en"/>
              <a:t>Detailed documentation</a:t>
            </a:r>
          </a:p>
          <a:p>
            <a:pPr lvl="0">
              <a:spcBef>
                <a:spcPts val="0"/>
              </a:spcBef>
              <a:buNone/>
            </a:pPr>
            <a:r>
              <a:t/>
            </a:r>
            <a:endParaRPr/>
          </a:p>
        </p:txBody>
      </p:sp>
      <p:pic>
        <p:nvPicPr>
          <p:cNvPr id="154" name="Shape 154"/>
          <p:cNvPicPr preferRelativeResize="0"/>
          <p:nvPr/>
        </p:nvPicPr>
        <p:blipFill>
          <a:blip r:embed="rId3">
            <a:alphaModFix/>
          </a:blip>
          <a:stretch>
            <a:fillRect/>
          </a:stretch>
        </p:blipFill>
        <p:spPr>
          <a:xfrm>
            <a:off x="7392250" y="1487681"/>
            <a:ext cx="1440049" cy="2168124"/>
          </a:xfrm>
          <a:prstGeom prst="rect">
            <a:avLst/>
          </a:prstGeom>
          <a:noFill/>
          <a:ln>
            <a:noFill/>
          </a:ln>
        </p:spPr>
      </p:pic>
      <p:pic>
        <p:nvPicPr>
          <p:cNvPr id="155" name="Shape 155"/>
          <p:cNvPicPr preferRelativeResize="0"/>
          <p:nvPr/>
        </p:nvPicPr>
        <p:blipFill>
          <a:blip r:embed="rId4">
            <a:alphaModFix/>
          </a:blip>
          <a:stretch>
            <a:fillRect/>
          </a:stretch>
        </p:blipFill>
        <p:spPr>
          <a:xfrm>
            <a:off x="6584507" y="1493175"/>
            <a:ext cx="807742" cy="21681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9" name="Shape 159"/>
        <p:cNvGrpSpPr/>
        <p:nvPr/>
      </p:nvGrpSpPr>
      <p:grpSpPr>
        <a:xfrm>
          <a:off x="0" y="0"/>
          <a:ext cx="0" cy="0"/>
          <a:chOff x="0" y="0"/>
          <a:chExt cx="0" cy="0"/>
        </a:xfrm>
      </p:grpSpPr>
      <p:sp>
        <p:nvSpPr>
          <p:cNvPr id="160" name="Shape 16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Visual Studio - Board</a:t>
            </a:r>
          </a:p>
        </p:txBody>
      </p:sp>
      <p:pic>
        <p:nvPicPr>
          <p:cNvPr id="161" name="Shape 161"/>
          <p:cNvPicPr preferRelativeResize="0"/>
          <p:nvPr/>
        </p:nvPicPr>
        <p:blipFill>
          <a:blip r:embed="rId3">
            <a:alphaModFix/>
          </a:blip>
          <a:stretch>
            <a:fillRect/>
          </a:stretch>
        </p:blipFill>
        <p:spPr>
          <a:xfrm>
            <a:off x="859599" y="1107350"/>
            <a:ext cx="7792348" cy="37135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5" name="Shape 165"/>
        <p:cNvGrpSpPr/>
        <p:nvPr/>
      </p:nvGrpSpPr>
      <p:grpSpPr>
        <a:xfrm>
          <a:off x="0" y="0"/>
          <a:ext cx="0" cy="0"/>
          <a:chOff x="0" y="0"/>
          <a:chExt cx="0" cy="0"/>
        </a:xfrm>
      </p:grpSpPr>
      <p:sp>
        <p:nvSpPr>
          <p:cNvPr id="166" name="Shape 166"/>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Visual Studio Board - Epics and Features</a:t>
            </a:r>
          </a:p>
        </p:txBody>
      </p:sp>
      <p:pic>
        <p:nvPicPr>
          <p:cNvPr id="167" name="Shape 167"/>
          <p:cNvPicPr preferRelativeResize="0"/>
          <p:nvPr/>
        </p:nvPicPr>
        <p:blipFill>
          <a:blip r:embed="rId3">
            <a:alphaModFix/>
          </a:blip>
          <a:stretch>
            <a:fillRect/>
          </a:stretch>
        </p:blipFill>
        <p:spPr>
          <a:xfrm>
            <a:off x="1406900" y="1166125"/>
            <a:ext cx="6160775" cy="35641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1" name="Shape 171"/>
        <p:cNvGrpSpPr/>
        <p:nvPr/>
      </p:nvGrpSpPr>
      <p:grpSpPr>
        <a:xfrm>
          <a:off x="0" y="0"/>
          <a:ext cx="0" cy="0"/>
          <a:chOff x="0" y="0"/>
          <a:chExt cx="0" cy="0"/>
        </a:xfrm>
      </p:grpSpPr>
      <p:sp>
        <p:nvSpPr>
          <p:cNvPr id="172" name="Shape 17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Visual Studio Board - Features and Stories</a:t>
            </a:r>
          </a:p>
        </p:txBody>
      </p:sp>
      <p:sp>
        <p:nvSpPr>
          <p:cNvPr id="173" name="Shape 173"/>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a:p>
        </p:txBody>
      </p:sp>
      <p:pic>
        <p:nvPicPr>
          <p:cNvPr id="174" name="Shape 174"/>
          <p:cNvPicPr preferRelativeResize="0"/>
          <p:nvPr/>
        </p:nvPicPr>
        <p:blipFill>
          <a:blip r:embed="rId3">
            <a:alphaModFix/>
          </a:blip>
          <a:stretch>
            <a:fillRect/>
          </a:stretch>
        </p:blipFill>
        <p:spPr>
          <a:xfrm>
            <a:off x="1239550" y="1152475"/>
            <a:ext cx="6884849" cy="39279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 name="Shape 64"/>
        <p:cNvGrpSpPr/>
        <p:nvPr/>
      </p:nvGrpSpPr>
      <p:grpSpPr>
        <a:xfrm>
          <a:off x="0" y="0"/>
          <a:ext cx="0" cy="0"/>
          <a:chOff x="0" y="0"/>
          <a:chExt cx="0" cy="0"/>
        </a:xfrm>
      </p:grpSpPr>
      <p:sp>
        <p:nvSpPr>
          <p:cNvPr id="65" name="Shape 6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NetJets Flight Dashboard</a:t>
            </a:r>
          </a:p>
        </p:txBody>
      </p:sp>
      <p:sp>
        <p:nvSpPr>
          <p:cNvPr id="66" name="Shape 66"/>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Project Name: Strategic Operation Center</a:t>
            </a:r>
          </a:p>
          <a:p>
            <a:pPr indent="-228600" lvl="0" marL="457200" rtl="0">
              <a:spcBef>
                <a:spcPts val="0"/>
              </a:spcBef>
            </a:pPr>
            <a:r>
              <a:rPr lang="en"/>
              <a:t>Point of Contact</a:t>
            </a:r>
          </a:p>
          <a:p>
            <a:pPr indent="-228600" lvl="1" marL="914400" rtl="0">
              <a:spcBef>
                <a:spcPts val="0"/>
              </a:spcBef>
            </a:pPr>
            <a:r>
              <a:rPr lang="en"/>
              <a:t>Umesh Vaswani</a:t>
            </a:r>
          </a:p>
          <a:p>
            <a:pPr indent="-228600" lvl="2" marL="1371600" rtl="0">
              <a:spcBef>
                <a:spcPts val="0"/>
              </a:spcBef>
            </a:pPr>
            <a:r>
              <a:rPr lang="en"/>
              <a:t>Software Architect at NetJets</a:t>
            </a:r>
          </a:p>
          <a:p>
            <a:pPr indent="-228600" lvl="1" marL="914400" rtl="0">
              <a:spcBef>
                <a:spcPts val="0"/>
              </a:spcBef>
            </a:pPr>
            <a:r>
              <a:rPr lang="en"/>
              <a:t>Perumal Ramasamy</a:t>
            </a:r>
          </a:p>
          <a:p>
            <a:pPr indent="-228600" lvl="2" marL="1371600" rtl="0">
              <a:spcBef>
                <a:spcPts val="0"/>
              </a:spcBef>
            </a:pPr>
            <a:r>
              <a:rPr lang="en"/>
              <a:t>Professor and VP at NetJets</a:t>
            </a:r>
          </a:p>
          <a:p>
            <a:pPr indent="0" lvl="0" marL="914400">
              <a:spcBef>
                <a:spcPts val="0"/>
              </a:spcBef>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8" name="Shape 178"/>
        <p:cNvGrpSpPr/>
        <p:nvPr/>
      </p:nvGrpSpPr>
      <p:grpSpPr>
        <a:xfrm>
          <a:off x="0" y="0"/>
          <a:ext cx="0" cy="0"/>
          <a:chOff x="0" y="0"/>
          <a:chExt cx="0" cy="0"/>
        </a:xfrm>
      </p:grpSpPr>
      <p:sp>
        <p:nvSpPr>
          <p:cNvPr id="179" name="Shape 179"/>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Testing</a:t>
            </a:r>
          </a:p>
        </p:txBody>
      </p:sp>
      <p:sp>
        <p:nvSpPr>
          <p:cNvPr id="180" name="Shape 180"/>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User Acceptance Testing</a:t>
            </a:r>
          </a:p>
          <a:p>
            <a:pPr indent="-228600" lvl="1" marL="914400" rtl="0">
              <a:spcBef>
                <a:spcPts val="0"/>
              </a:spcBef>
            </a:pPr>
            <a:r>
              <a:rPr lang="en"/>
              <a:t>Asanka and Umesh</a:t>
            </a:r>
          </a:p>
          <a:p>
            <a:pPr indent="-228600" lvl="1" marL="914400" rtl="0">
              <a:spcBef>
                <a:spcPts val="0"/>
              </a:spcBef>
            </a:pPr>
            <a:r>
              <a:rPr lang="en"/>
              <a:t>Helped finding and resolving bugs</a:t>
            </a:r>
          </a:p>
          <a:p>
            <a:pPr indent="-228600" lvl="0" marL="457200" rtl="0">
              <a:spcBef>
                <a:spcPts val="0"/>
              </a:spcBef>
            </a:pPr>
            <a:r>
              <a:rPr lang="en"/>
              <a:t>Minitest for unit testing with ruby</a:t>
            </a:r>
          </a:p>
          <a:p>
            <a:pPr lvl="0" rtl="0">
              <a:spcBef>
                <a:spcPts val="0"/>
              </a:spcBef>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4" name="Shape 184"/>
        <p:cNvGrpSpPr/>
        <p:nvPr/>
      </p:nvGrpSpPr>
      <p:grpSpPr>
        <a:xfrm>
          <a:off x="0" y="0"/>
          <a:ext cx="0" cy="0"/>
          <a:chOff x="0" y="0"/>
          <a:chExt cx="0" cy="0"/>
        </a:xfrm>
      </p:grpSpPr>
      <p:sp>
        <p:nvSpPr>
          <p:cNvPr id="185" name="Shape 18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Screenshots - Login page</a:t>
            </a:r>
          </a:p>
        </p:txBody>
      </p:sp>
      <p:pic>
        <p:nvPicPr>
          <p:cNvPr id="186" name="Shape 186"/>
          <p:cNvPicPr preferRelativeResize="0"/>
          <p:nvPr/>
        </p:nvPicPr>
        <p:blipFill>
          <a:blip r:embed="rId3">
            <a:alphaModFix/>
          </a:blip>
          <a:stretch>
            <a:fillRect/>
          </a:stretch>
        </p:blipFill>
        <p:spPr>
          <a:xfrm>
            <a:off x="1600200" y="1149200"/>
            <a:ext cx="5943600" cy="37052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0" name="Shape 190"/>
        <p:cNvGrpSpPr/>
        <p:nvPr/>
      </p:nvGrpSpPr>
      <p:grpSpPr>
        <a:xfrm>
          <a:off x="0" y="0"/>
          <a:ext cx="0" cy="0"/>
          <a:chOff x="0" y="0"/>
          <a:chExt cx="0" cy="0"/>
        </a:xfrm>
      </p:grpSpPr>
      <p:sp>
        <p:nvSpPr>
          <p:cNvPr id="191" name="Shape 191"/>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Screenshot - Dashboard</a:t>
            </a:r>
          </a:p>
        </p:txBody>
      </p:sp>
      <p:sp>
        <p:nvSpPr>
          <p:cNvPr id="192" name="Shape 192"/>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a:p>
        </p:txBody>
      </p:sp>
      <p:pic>
        <p:nvPicPr>
          <p:cNvPr id="193" name="Shape 193"/>
          <p:cNvPicPr preferRelativeResize="0"/>
          <p:nvPr/>
        </p:nvPicPr>
        <p:blipFill>
          <a:blip r:embed="rId3">
            <a:alphaModFix/>
          </a:blip>
          <a:stretch>
            <a:fillRect/>
          </a:stretch>
        </p:blipFill>
        <p:spPr>
          <a:xfrm>
            <a:off x="1407987" y="1076050"/>
            <a:ext cx="6328024" cy="3973224"/>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7" name="Shape 197"/>
        <p:cNvGrpSpPr/>
        <p:nvPr/>
      </p:nvGrpSpPr>
      <p:grpSpPr>
        <a:xfrm>
          <a:off x="0" y="0"/>
          <a:ext cx="0" cy="0"/>
          <a:chOff x="0" y="0"/>
          <a:chExt cx="0" cy="0"/>
        </a:xfrm>
      </p:grpSpPr>
      <p:sp>
        <p:nvSpPr>
          <p:cNvPr id="198" name="Shape 198"/>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Screenshot - Expanded Critical Flight</a:t>
            </a:r>
          </a:p>
        </p:txBody>
      </p:sp>
      <p:sp>
        <p:nvSpPr>
          <p:cNvPr id="199" name="Shape 199"/>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a:p>
        </p:txBody>
      </p:sp>
      <p:pic>
        <p:nvPicPr>
          <p:cNvPr id="200" name="Shape 200"/>
          <p:cNvPicPr preferRelativeResize="0"/>
          <p:nvPr/>
        </p:nvPicPr>
        <p:blipFill>
          <a:blip r:embed="rId3">
            <a:alphaModFix/>
          </a:blip>
          <a:stretch>
            <a:fillRect/>
          </a:stretch>
        </p:blipFill>
        <p:spPr>
          <a:xfrm>
            <a:off x="300025" y="1875150"/>
            <a:ext cx="8543925" cy="20574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4" name="Shape 204"/>
        <p:cNvGrpSpPr/>
        <p:nvPr/>
      </p:nvGrpSpPr>
      <p:grpSpPr>
        <a:xfrm>
          <a:off x="0" y="0"/>
          <a:ext cx="0" cy="0"/>
          <a:chOff x="0" y="0"/>
          <a:chExt cx="0" cy="0"/>
        </a:xfrm>
      </p:grpSpPr>
      <p:sp>
        <p:nvSpPr>
          <p:cNvPr id="205" name="Shape 20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Risks Encountered</a:t>
            </a:r>
          </a:p>
        </p:txBody>
      </p:sp>
      <p:sp>
        <p:nvSpPr>
          <p:cNvPr id="206" name="Shape 206"/>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buChar char="●"/>
            </a:pPr>
            <a:r>
              <a:rPr lang="en"/>
              <a:t>Running out of time</a:t>
            </a:r>
          </a:p>
          <a:p>
            <a:pPr indent="-228600" lvl="1" marL="914400" rtl="0">
              <a:spcBef>
                <a:spcPts val="0"/>
              </a:spcBef>
              <a:buChar char="○"/>
            </a:pPr>
            <a:r>
              <a:rPr lang="en"/>
              <a:t>Time Management</a:t>
            </a:r>
          </a:p>
          <a:p>
            <a:pPr indent="-228600" lvl="1" marL="914400" rtl="0">
              <a:spcBef>
                <a:spcPts val="0"/>
              </a:spcBef>
              <a:buChar char="○"/>
            </a:pPr>
            <a:r>
              <a:rPr lang="en"/>
              <a:t>Taking Advantage of Spring Break</a:t>
            </a:r>
          </a:p>
          <a:p>
            <a:pPr indent="-228600" lvl="1" marL="914400" rtl="0">
              <a:spcBef>
                <a:spcPts val="0"/>
              </a:spcBef>
              <a:buChar char="○"/>
            </a:pPr>
            <a:r>
              <a:rPr lang="en"/>
              <a:t>Forgoing Styling</a:t>
            </a:r>
          </a:p>
          <a:p>
            <a:pPr indent="-228600" lvl="0" marL="457200" rtl="0">
              <a:spcBef>
                <a:spcPts val="0"/>
              </a:spcBef>
              <a:buChar char="●"/>
            </a:pPr>
            <a:r>
              <a:rPr lang="en"/>
              <a:t>Failing at Integrating Firechat/Needing to make our own chat</a:t>
            </a:r>
          </a:p>
          <a:p>
            <a:pPr indent="-228600" lvl="1" marL="914400" rtl="0">
              <a:spcBef>
                <a:spcPts val="0"/>
              </a:spcBef>
              <a:buChar char="○"/>
            </a:pPr>
            <a:r>
              <a:rPr lang="en"/>
              <a:t>Change focus/pivot/revert to custom chat</a:t>
            </a:r>
          </a:p>
          <a:p>
            <a:pPr indent="-228600" lvl="0" marL="457200" rtl="0">
              <a:spcBef>
                <a:spcPts val="0"/>
              </a:spcBef>
              <a:buChar char="●"/>
            </a:pPr>
            <a:r>
              <a:rPr lang="en"/>
              <a:t>Choosing an ideal testing methodology/software suite for integration, user, and unit testing</a:t>
            </a:r>
          </a:p>
          <a:p>
            <a:pPr indent="-228600" lvl="1" marL="914400" rtl="0">
              <a:spcBef>
                <a:spcPts val="0"/>
              </a:spcBef>
              <a:buChar char="○"/>
            </a:pPr>
            <a:r>
              <a:rPr lang="en"/>
              <a:t>Trial and error, having the will to do it</a:t>
            </a:r>
          </a:p>
          <a:p>
            <a:pPr lvl="0" rtl="0">
              <a:spcBef>
                <a:spcPts val="0"/>
              </a:spcBef>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0" name="Shape 210"/>
        <p:cNvGrpSpPr/>
        <p:nvPr/>
      </p:nvGrpSpPr>
      <p:grpSpPr>
        <a:xfrm>
          <a:off x="0" y="0"/>
          <a:ext cx="0" cy="0"/>
          <a:chOff x="0" y="0"/>
          <a:chExt cx="0" cy="0"/>
        </a:xfrm>
      </p:grpSpPr>
      <p:sp>
        <p:nvSpPr>
          <p:cNvPr id="211" name="Shape 211"/>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Demo</a:t>
            </a:r>
          </a:p>
        </p:txBody>
      </p:sp>
      <p:sp>
        <p:nvSpPr>
          <p:cNvPr id="212" name="Shape 212"/>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u="sng">
                <a:solidFill>
                  <a:schemeClr val="hlink"/>
                </a:solidFill>
                <a:hlinkClick r:id="rId3"/>
              </a:rPr>
              <a:t>soctrackdev.herokuapp.com</a:t>
            </a:r>
          </a:p>
          <a:p>
            <a:pPr lvl="0">
              <a:spcBef>
                <a:spcPts val="0"/>
              </a:spcBef>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6" name="Shape 216"/>
        <p:cNvGrpSpPr/>
        <p:nvPr/>
      </p:nvGrpSpPr>
      <p:grpSpPr>
        <a:xfrm>
          <a:off x="0" y="0"/>
          <a:ext cx="0" cy="0"/>
          <a:chOff x="0" y="0"/>
          <a:chExt cx="0" cy="0"/>
        </a:xfrm>
      </p:grpSpPr>
      <p:sp>
        <p:nvSpPr>
          <p:cNvPr id="217" name="Shape 217"/>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Enhancements and Expansions</a:t>
            </a:r>
          </a:p>
        </p:txBody>
      </p:sp>
      <p:sp>
        <p:nvSpPr>
          <p:cNvPr id="218" name="Shape 218"/>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342900" lvl="0" marL="457200" marR="0" rtl="0" algn="l">
              <a:lnSpc>
                <a:spcPct val="115000"/>
              </a:lnSpc>
              <a:spcBef>
                <a:spcPts val="0"/>
              </a:spcBef>
              <a:spcAft>
                <a:spcPts val="1600"/>
              </a:spcAft>
              <a:buClr>
                <a:schemeClr val="accent3"/>
              </a:buClr>
              <a:buSzPct val="100000"/>
              <a:buFont typeface="Average"/>
              <a:buChar char="●"/>
            </a:pPr>
            <a:r>
              <a:rPr lang="en"/>
              <a:t>Implementing favorites feature on frontend</a:t>
            </a:r>
          </a:p>
          <a:p>
            <a:pPr indent="-228600" lvl="0" marL="457200" marR="0" rtl="0" algn="l">
              <a:lnSpc>
                <a:spcPct val="115000"/>
              </a:lnSpc>
              <a:spcBef>
                <a:spcPts val="0"/>
              </a:spcBef>
              <a:spcAft>
                <a:spcPts val="1600"/>
              </a:spcAft>
              <a:buChar char="●"/>
            </a:pPr>
            <a:r>
              <a:rPr lang="en"/>
              <a:t>Updating flight database to use better data (i.e. flights of current day) </a:t>
            </a:r>
          </a:p>
          <a:p>
            <a:pPr indent="-228600" lvl="0" marL="457200" marR="0" rtl="0" algn="l">
              <a:lnSpc>
                <a:spcPct val="115000"/>
              </a:lnSpc>
              <a:spcBef>
                <a:spcPts val="0"/>
              </a:spcBef>
              <a:spcAft>
                <a:spcPts val="1600"/>
              </a:spcAft>
              <a:buChar char="●"/>
            </a:pPr>
            <a:r>
              <a:rPr lang="en"/>
              <a:t>Adding ability to remove chats</a:t>
            </a:r>
          </a:p>
          <a:p>
            <a:pPr indent="-228600" lvl="1" marL="914400" marR="0" rtl="0" algn="l">
              <a:lnSpc>
                <a:spcPct val="115000"/>
              </a:lnSpc>
              <a:spcBef>
                <a:spcPts val="0"/>
              </a:spcBef>
              <a:spcAft>
                <a:spcPts val="1600"/>
              </a:spcAft>
              <a:buChar char="○"/>
            </a:pPr>
            <a:r>
              <a:rPr lang="en"/>
              <a:t>By user</a:t>
            </a:r>
          </a:p>
          <a:p>
            <a:pPr indent="-228600" lvl="1" marL="914400" marR="0" rtl="0" algn="l">
              <a:lnSpc>
                <a:spcPct val="115000"/>
              </a:lnSpc>
              <a:spcBef>
                <a:spcPts val="0"/>
              </a:spcBef>
              <a:spcAft>
                <a:spcPts val="1600"/>
              </a:spcAft>
              <a:buChar char="○"/>
            </a:pPr>
            <a:r>
              <a:rPr lang="en"/>
              <a:t>Automatically after flight has already happened</a:t>
            </a:r>
          </a:p>
          <a:p>
            <a:pPr indent="-228600" lvl="0" marL="457200" marR="0" rtl="0" algn="l">
              <a:lnSpc>
                <a:spcPct val="115000"/>
              </a:lnSpc>
              <a:spcBef>
                <a:spcPts val="0"/>
              </a:spcBef>
              <a:spcAft>
                <a:spcPts val="1600"/>
              </a:spcAft>
              <a:buChar char="●"/>
            </a:pPr>
            <a:r>
              <a:rPr lang="en"/>
              <a:t>Backlogging chats for search capabilities</a:t>
            </a:r>
          </a:p>
          <a:p>
            <a:pPr indent="-228600" lvl="0" marL="457200" rtl="0">
              <a:spcBef>
                <a:spcPts val="0"/>
              </a:spcBef>
              <a:buChar char="●"/>
            </a:pPr>
            <a:r>
              <a:rPr lang="en"/>
              <a:t>Being able to unaccept recovery options</a:t>
            </a:r>
          </a:p>
          <a:p>
            <a:pPr indent="-228600" lvl="0" marL="457200">
              <a:spcBef>
                <a:spcPts val="0"/>
              </a:spcBef>
              <a:buChar char="●"/>
            </a:pPr>
            <a:r>
              <a:rPr lang="en"/>
              <a:t>Disabling recovery options from other flights once accepted</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2" name="Shape 222"/>
        <p:cNvGrpSpPr/>
        <p:nvPr/>
      </p:nvGrpSpPr>
      <p:grpSpPr>
        <a:xfrm>
          <a:off x="0" y="0"/>
          <a:ext cx="0" cy="0"/>
          <a:chOff x="0" y="0"/>
          <a:chExt cx="0" cy="0"/>
        </a:xfrm>
      </p:grpSpPr>
      <p:sp>
        <p:nvSpPr>
          <p:cNvPr id="223" name="Shape 223"/>
          <p:cNvSpPr txBox="1"/>
          <p:nvPr>
            <p:ph type="title"/>
          </p:nvPr>
        </p:nvSpPr>
        <p:spPr>
          <a:xfrm>
            <a:off x="671250" y="2141250"/>
            <a:ext cx="7852200" cy="861000"/>
          </a:xfrm>
          <a:prstGeom prst="rect">
            <a:avLst/>
          </a:prstGeom>
        </p:spPr>
        <p:txBody>
          <a:bodyPr anchorCtr="0" anchor="ctr" bIns="91425" lIns="91425" rIns="91425" tIns="91425">
            <a:noAutofit/>
          </a:bodyPr>
          <a:lstStyle/>
          <a:p>
            <a:pPr lvl="0">
              <a:spcBef>
                <a:spcPts val="0"/>
              </a:spcBef>
              <a:buNone/>
            </a:pPr>
            <a:r>
              <a:rPr lang="en"/>
              <a:t>Questions?</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0" name="Shape 70"/>
        <p:cNvGrpSpPr/>
        <p:nvPr/>
      </p:nvGrpSpPr>
      <p:grpSpPr>
        <a:xfrm>
          <a:off x="0" y="0"/>
          <a:ext cx="0" cy="0"/>
          <a:chOff x="0" y="0"/>
          <a:chExt cx="0" cy="0"/>
        </a:xfrm>
      </p:grpSpPr>
      <p:sp>
        <p:nvSpPr>
          <p:cNvPr id="71" name="Shape 71"/>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Problem Statement</a:t>
            </a:r>
          </a:p>
        </p:txBody>
      </p:sp>
      <p:sp>
        <p:nvSpPr>
          <p:cNvPr id="72" name="Shape 72"/>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a:t>
            </a:r>
            <a:r>
              <a:rPr lang="en"/>
              <a:t>Our organization has hundreds of flights that are flown each day. We would like to build an application that is a dashboard of our critical flights, with ability to identify critical issues. And this tool shall have the ability for the SOC members to communicate among themselves to resolve critical issues. The application shall have the following features:”</a:t>
            </a:r>
          </a:p>
          <a:p>
            <a:pPr indent="0" lvl="0" marL="457200" rtl="0">
              <a:spcBef>
                <a:spcPts val="0"/>
              </a:spcBef>
              <a:buNone/>
            </a:pPr>
            <a:r>
              <a:rPr lang="en"/>
              <a:t>a. Publish /subscribe functionality so that as the data changes, user’s screens are	updated immediately.</a:t>
            </a:r>
            <a:br>
              <a:rPr lang="en"/>
            </a:br>
            <a:r>
              <a:rPr lang="en"/>
              <a:t>b. Tracking communication among SOC members and associating communications with key entities</a:t>
            </a:r>
            <a:br>
              <a:rPr lang="en"/>
            </a:br>
            <a:r>
              <a:rPr lang="en"/>
              <a:t>c. Dashboard for flights to identify critical issues</a:t>
            </a:r>
            <a:br>
              <a:rPr lang="en"/>
            </a:br>
            <a:r>
              <a:rPr lang="en"/>
              <a:t>d. Ability to search past communications</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6" name="Shape 76"/>
        <p:cNvGrpSpPr/>
        <p:nvPr/>
      </p:nvGrpSpPr>
      <p:grpSpPr>
        <a:xfrm>
          <a:off x="0" y="0"/>
          <a:ext cx="0" cy="0"/>
          <a:chOff x="0" y="0"/>
          <a:chExt cx="0" cy="0"/>
        </a:xfrm>
      </p:grpSpPr>
      <p:sp>
        <p:nvSpPr>
          <p:cNvPr id="77" name="Shape 77"/>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Problem Statement - Simplified</a:t>
            </a:r>
          </a:p>
        </p:txBody>
      </p:sp>
      <p:sp>
        <p:nvSpPr>
          <p:cNvPr id="78" name="Shape 78"/>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Create a dashboard that displays flights with critical issues and their possible backups, has chat capabilities, and has real time view updates.</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2" name="Shape 82"/>
        <p:cNvGrpSpPr/>
        <p:nvPr/>
      </p:nvGrpSpPr>
      <p:grpSpPr>
        <a:xfrm>
          <a:off x="0" y="0"/>
          <a:ext cx="0" cy="0"/>
          <a:chOff x="0" y="0"/>
          <a:chExt cx="0" cy="0"/>
        </a:xfrm>
      </p:grpSpPr>
      <p:sp>
        <p:nvSpPr>
          <p:cNvPr id="83" name="Shape 83"/>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Adding critical flights</a:t>
            </a:r>
          </a:p>
          <a:p>
            <a:pPr indent="-228600" lvl="0" marL="457200" rtl="0">
              <a:spcBef>
                <a:spcPts val="0"/>
              </a:spcBef>
            </a:pPr>
            <a:r>
              <a:rPr lang="en"/>
              <a:t>Adding/Removing recovery options</a:t>
            </a:r>
          </a:p>
          <a:p>
            <a:pPr indent="-228600" lvl="0" marL="457200" rtl="0">
              <a:spcBef>
                <a:spcPts val="0"/>
              </a:spcBef>
            </a:pPr>
            <a:r>
              <a:rPr lang="en"/>
              <a:t>Accepting a recovery option</a:t>
            </a:r>
          </a:p>
          <a:p>
            <a:pPr indent="-228600" lvl="0" marL="457200" rtl="0">
              <a:spcBef>
                <a:spcPts val="0"/>
              </a:spcBef>
            </a:pPr>
            <a:r>
              <a:rPr lang="en"/>
              <a:t>Filtering/Searching flights</a:t>
            </a:r>
          </a:p>
          <a:p>
            <a:pPr indent="-228600" lvl="0" marL="457200" rtl="0">
              <a:spcBef>
                <a:spcPts val="0"/>
              </a:spcBef>
            </a:pPr>
            <a:r>
              <a:rPr lang="en"/>
              <a:t>User authentication</a:t>
            </a:r>
          </a:p>
          <a:p>
            <a:pPr indent="-228600" lvl="0" marL="457200" rtl="0">
              <a:spcBef>
                <a:spcPts val="0"/>
              </a:spcBef>
            </a:pPr>
            <a:r>
              <a:rPr lang="en"/>
              <a:t>User based flight decisions</a:t>
            </a:r>
          </a:p>
          <a:p>
            <a:pPr indent="-228600" lvl="0" marL="457200" rtl="0">
              <a:spcBef>
                <a:spcPts val="0"/>
              </a:spcBef>
            </a:pPr>
            <a:r>
              <a:rPr lang="en"/>
              <a:t>Chat</a:t>
            </a:r>
          </a:p>
          <a:p>
            <a:pPr indent="-228600" lvl="1" marL="914400" rtl="0">
              <a:spcBef>
                <a:spcPts val="0"/>
              </a:spcBef>
            </a:pPr>
            <a:r>
              <a:rPr lang="en"/>
              <a:t>User based (General and Role)</a:t>
            </a:r>
          </a:p>
          <a:p>
            <a:pPr indent="-228600" lvl="1" marL="914400" rtl="0">
              <a:spcBef>
                <a:spcPts val="0"/>
              </a:spcBef>
            </a:pPr>
            <a:r>
              <a:rPr lang="en"/>
              <a:t>Entity based (Flight)</a:t>
            </a:r>
          </a:p>
          <a:p>
            <a:pPr indent="-228600" lvl="0" marL="457200" rtl="0">
              <a:spcBef>
                <a:spcPts val="0"/>
              </a:spcBef>
            </a:pPr>
            <a:r>
              <a:rPr lang="en"/>
              <a:t>Automatic update functionality</a:t>
            </a:r>
          </a:p>
          <a:p>
            <a:pPr lvl="0" rtl="0">
              <a:spcBef>
                <a:spcPts val="0"/>
              </a:spcBef>
              <a:buNone/>
            </a:pPr>
            <a:r>
              <a:t/>
            </a:r>
            <a:endParaRPr/>
          </a:p>
        </p:txBody>
      </p:sp>
      <p:sp>
        <p:nvSpPr>
          <p:cNvPr id="84" name="Shape 84"/>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In Scope</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 name="Shape 88"/>
        <p:cNvGrpSpPr/>
        <p:nvPr/>
      </p:nvGrpSpPr>
      <p:grpSpPr>
        <a:xfrm>
          <a:off x="0" y="0"/>
          <a:ext cx="0" cy="0"/>
          <a:chOff x="0" y="0"/>
          <a:chExt cx="0" cy="0"/>
        </a:xfrm>
      </p:grpSpPr>
      <p:sp>
        <p:nvSpPr>
          <p:cNvPr id="89" name="Shape 89"/>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Out of Scope</a:t>
            </a:r>
          </a:p>
        </p:txBody>
      </p:sp>
      <p:sp>
        <p:nvSpPr>
          <p:cNvPr id="90" name="Shape 90"/>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Integration</a:t>
            </a:r>
            <a:r>
              <a:rPr lang="en"/>
              <a:t> with NetJets databases</a:t>
            </a:r>
          </a:p>
          <a:p>
            <a:pPr indent="-228600" lvl="0" marL="457200" rtl="0">
              <a:spcBef>
                <a:spcPts val="0"/>
              </a:spcBef>
            </a:pPr>
            <a:r>
              <a:rPr lang="en"/>
              <a:t>Active directory group sign in (SSO)</a:t>
            </a:r>
          </a:p>
          <a:p>
            <a:pPr indent="-228600" lvl="0" marL="457200" rtl="0">
              <a:spcBef>
                <a:spcPts val="0"/>
              </a:spcBef>
            </a:pPr>
            <a:r>
              <a:rPr lang="en"/>
              <a:t>Searchable chat</a:t>
            </a:r>
          </a:p>
          <a:p>
            <a:pPr indent="-228600" lvl="0" marL="457200" rtl="0">
              <a:spcBef>
                <a:spcPts val="0"/>
              </a:spcBef>
            </a:pPr>
            <a:r>
              <a:rPr lang="en"/>
              <a:t>Customized dashboard views for different roles</a:t>
            </a:r>
          </a:p>
          <a:p>
            <a:pPr indent="-228600" lvl="0" marL="457200" rtl="0">
              <a:spcBef>
                <a:spcPts val="0"/>
              </a:spcBef>
            </a:pPr>
            <a:r>
              <a:rPr lang="en"/>
              <a:t>Gorgeous UI</a:t>
            </a:r>
          </a:p>
          <a:p>
            <a:pPr indent="-228600" lvl="0" marL="457200" rtl="0">
              <a:spcBef>
                <a:spcPts val="0"/>
              </a:spcBef>
            </a:pPr>
            <a:r>
              <a:rPr lang="en"/>
              <a:t>International flights</a:t>
            </a:r>
          </a:p>
          <a:p>
            <a:pPr indent="-228600" lvl="0" marL="457200" rtl="0">
              <a:spcBef>
                <a:spcPts val="0"/>
              </a:spcBef>
            </a:pPr>
            <a:r>
              <a:rPr lang="en"/>
              <a:t>Search recovery flights by ETA/ETD</a:t>
            </a:r>
          </a:p>
          <a:p>
            <a:pPr lvl="0" rtl="0">
              <a:spcBef>
                <a:spcPts val="0"/>
              </a:spcBef>
              <a:buNone/>
            </a:pPr>
            <a:r>
              <a:t/>
            </a:r>
            <a:endParaRPr/>
          </a:p>
          <a:p>
            <a:pPr lvl="0">
              <a:spcBef>
                <a:spcPts val="0"/>
              </a:spcBef>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4" name="Shape 94"/>
        <p:cNvGrpSpPr/>
        <p:nvPr/>
      </p:nvGrpSpPr>
      <p:grpSpPr>
        <a:xfrm>
          <a:off x="0" y="0"/>
          <a:ext cx="0" cy="0"/>
          <a:chOff x="0" y="0"/>
          <a:chExt cx="0" cy="0"/>
        </a:xfrm>
      </p:grpSpPr>
      <p:sp>
        <p:nvSpPr>
          <p:cNvPr id="95" name="Shape 9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Use Case Diagram</a:t>
            </a:r>
          </a:p>
        </p:txBody>
      </p:sp>
      <p:sp>
        <p:nvSpPr>
          <p:cNvPr id="96" name="Shape 96"/>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a:p>
        </p:txBody>
      </p:sp>
      <p:pic>
        <p:nvPicPr>
          <p:cNvPr id="97" name="Shape 97"/>
          <p:cNvPicPr preferRelativeResize="0"/>
          <p:nvPr/>
        </p:nvPicPr>
        <p:blipFill>
          <a:blip r:embed="rId3">
            <a:alphaModFix/>
          </a:blip>
          <a:stretch>
            <a:fillRect/>
          </a:stretch>
        </p:blipFill>
        <p:spPr>
          <a:xfrm>
            <a:off x="3561000" y="0"/>
            <a:ext cx="5582999" cy="5143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1" name="Shape 101"/>
        <p:cNvGrpSpPr/>
        <p:nvPr/>
      </p:nvGrpSpPr>
      <p:grpSpPr>
        <a:xfrm>
          <a:off x="0" y="0"/>
          <a:ext cx="0" cy="0"/>
          <a:chOff x="0" y="0"/>
          <a:chExt cx="0" cy="0"/>
        </a:xfrm>
      </p:grpSpPr>
      <p:sp>
        <p:nvSpPr>
          <p:cNvPr id="102" name="Shape 10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Key Deliverables</a:t>
            </a:r>
          </a:p>
        </p:txBody>
      </p:sp>
      <p:sp>
        <p:nvSpPr>
          <p:cNvPr id="103" name="Shape 103"/>
          <p:cNvSpPr txBox="1"/>
          <p:nvPr>
            <p:ph idx="1" type="body"/>
          </p:nvPr>
        </p:nvSpPr>
        <p:spPr>
          <a:xfrm>
            <a:off x="311700" y="1017725"/>
            <a:ext cx="8520600" cy="3416400"/>
          </a:xfrm>
          <a:prstGeom prst="rect">
            <a:avLst/>
          </a:prstGeom>
        </p:spPr>
        <p:txBody>
          <a:bodyPr anchorCtr="0" anchor="t" bIns="91425" lIns="91425" rIns="91425" tIns="91425">
            <a:noAutofit/>
          </a:bodyPr>
          <a:lstStyle/>
          <a:p>
            <a:pPr indent="-228600" lvl="0" marL="457200" rtl="0">
              <a:spcBef>
                <a:spcPts val="0"/>
              </a:spcBef>
            </a:pPr>
            <a:r>
              <a:rPr lang="en"/>
              <a:t>Github </a:t>
            </a:r>
            <a:r>
              <a:rPr lang="en"/>
              <a:t>repository</a:t>
            </a:r>
            <a:r>
              <a:rPr lang="en"/>
              <a:t> with:</a:t>
            </a:r>
          </a:p>
          <a:p>
            <a:pPr indent="-228600" lvl="1" marL="914400" rtl="0">
              <a:spcBef>
                <a:spcPts val="0"/>
              </a:spcBef>
            </a:pPr>
            <a:r>
              <a:rPr lang="en"/>
              <a:t>Finished Application with the following feature:</a:t>
            </a:r>
          </a:p>
          <a:p>
            <a:pPr indent="-228600" lvl="2" marL="1371600" rtl="0">
              <a:spcBef>
                <a:spcPts val="0"/>
              </a:spcBef>
            </a:pPr>
            <a:r>
              <a:rPr lang="en"/>
              <a:t>Login Page with proper functionality</a:t>
            </a:r>
          </a:p>
          <a:p>
            <a:pPr indent="-228600" lvl="2" marL="1371600" rtl="0">
              <a:spcBef>
                <a:spcPts val="0"/>
              </a:spcBef>
            </a:pPr>
            <a:r>
              <a:rPr lang="en"/>
              <a:t>Sample flights page with appropriate information</a:t>
            </a:r>
          </a:p>
          <a:p>
            <a:pPr indent="-228600" lvl="2" marL="1371600" rtl="0">
              <a:spcBef>
                <a:spcPts val="0"/>
              </a:spcBef>
            </a:pPr>
            <a:r>
              <a:rPr lang="en"/>
              <a:t>Working chat</a:t>
            </a:r>
          </a:p>
          <a:p>
            <a:pPr indent="-228600" lvl="1" marL="914400" rtl="0">
              <a:spcBef>
                <a:spcPts val="0"/>
              </a:spcBef>
            </a:pPr>
            <a:r>
              <a:rPr lang="en"/>
              <a:t>Documentation</a:t>
            </a:r>
          </a:p>
          <a:p>
            <a:pPr indent="-228600" lvl="2" marL="1371600" rtl="0">
              <a:spcBef>
                <a:spcPts val="0"/>
              </a:spcBef>
            </a:pPr>
            <a:r>
              <a:rPr lang="en"/>
              <a:t>Final report</a:t>
            </a:r>
          </a:p>
          <a:p>
            <a:pPr indent="-228600" lvl="2" marL="1371600" rtl="0">
              <a:spcBef>
                <a:spcPts val="0"/>
              </a:spcBef>
            </a:pPr>
            <a:r>
              <a:rPr lang="en"/>
              <a:t>Software diagrams: class, architecture, use case, sequence</a:t>
            </a:r>
          </a:p>
          <a:p>
            <a:pPr indent="-228600" lvl="1" marL="914400" rtl="0">
              <a:spcBef>
                <a:spcPts val="0"/>
              </a:spcBef>
            </a:pPr>
            <a:r>
              <a:rPr lang="en"/>
              <a:t>Assignments</a:t>
            </a:r>
          </a:p>
          <a:p>
            <a:pPr indent="-228600" lvl="2" marL="1371600" rtl="0">
              <a:spcBef>
                <a:spcPts val="0"/>
              </a:spcBef>
            </a:pPr>
            <a:r>
              <a:rPr lang="en"/>
              <a:t>Presentations</a:t>
            </a:r>
          </a:p>
          <a:p>
            <a:pPr indent="-228600" lvl="2" marL="1371600" rtl="0">
              <a:spcBef>
                <a:spcPts val="0"/>
              </a:spcBef>
            </a:pPr>
            <a:r>
              <a:rPr lang="en"/>
              <a:t>Poster</a:t>
            </a:r>
          </a:p>
          <a:p>
            <a:pPr indent="-228600" lvl="1" marL="914400" rtl="0">
              <a:spcBef>
                <a:spcPts val="0"/>
              </a:spcBef>
            </a:pPr>
            <a:r>
              <a:rPr lang="en"/>
              <a:t>Notes</a:t>
            </a:r>
          </a:p>
          <a:p>
            <a:pPr indent="-228600" lvl="1" marL="914400" rtl="0">
              <a:spcBef>
                <a:spcPts val="0"/>
              </a:spcBef>
            </a:pPr>
            <a:r>
              <a:rPr lang="en"/>
              <a:t>Reference Documentation</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7" name="Shape 107"/>
        <p:cNvGrpSpPr/>
        <p:nvPr/>
      </p:nvGrpSpPr>
      <p:grpSpPr>
        <a:xfrm>
          <a:off x="0" y="0"/>
          <a:ext cx="0" cy="0"/>
          <a:chOff x="0" y="0"/>
          <a:chExt cx="0" cy="0"/>
        </a:xfrm>
      </p:grpSpPr>
      <p:sp>
        <p:nvSpPr>
          <p:cNvPr id="108" name="Shape 108"/>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High-Level Plan</a:t>
            </a:r>
          </a:p>
        </p:txBody>
      </p:sp>
      <p:pic>
        <p:nvPicPr>
          <p:cNvPr id="109" name="Shape 109"/>
          <p:cNvPicPr preferRelativeResize="0"/>
          <p:nvPr/>
        </p:nvPicPr>
        <p:blipFill>
          <a:blip r:embed="rId3">
            <a:alphaModFix/>
          </a:blip>
          <a:stretch>
            <a:fillRect/>
          </a:stretch>
        </p:blipFill>
        <p:spPr>
          <a:xfrm>
            <a:off x="-24000" y="1163450"/>
            <a:ext cx="9144001" cy="242354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