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2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6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11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6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51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6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57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6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34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58A5-CDF4-471A-B562-A86CA83150DD}" type="datetimeFigureOut">
              <a:rPr lang="es-MX" smtClean="0"/>
              <a:t>15/08/2016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D872-397C-4029-AA50-4E61D7484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PARQUE CANINO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21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futbol es el juego que más se practica en </a:t>
            </a:r>
            <a:r>
              <a:rPr lang="es-MX" dirty="0" smtClean="0"/>
              <a:t>México</a:t>
            </a:r>
          </a:p>
          <a:p>
            <a:r>
              <a:rPr lang="es-ES" dirty="0" smtClean="0"/>
              <a:t>El futbol rápido y futbol 7 han ganado gran popularidad entre los aficionados al departe </a:t>
            </a:r>
          </a:p>
          <a:p>
            <a:r>
              <a:rPr lang="es-ES" dirty="0" smtClean="0"/>
              <a:t>la Federación Nacional de Futbol Rápido (FNFR) es clasificada como la de mayor crecimiento en la historia de las federaciones mexicanas.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543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 el </a:t>
            </a:r>
            <a:r>
              <a:rPr lang="es-MX" dirty="0" err="1" smtClean="0"/>
              <a:t>F</a:t>
            </a:r>
            <a:r>
              <a:rPr lang="es-MX" dirty="0" err="1" smtClean="0"/>
              <a:t>ut</a:t>
            </a:r>
            <a:r>
              <a:rPr lang="es-MX" dirty="0" smtClean="0"/>
              <a:t> </a:t>
            </a:r>
            <a:r>
              <a:rPr lang="es-MX" dirty="0" smtClean="0"/>
              <a:t>7 y Por qué es importante de </a:t>
            </a:r>
            <a:r>
              <a:rPr lang="es-MX" dirty="0" err="1"/>
              <a:t>F</a:t>
            </a:r>
            <a:r>
              <a:rPr lang="es-MX" dirty="0" err="1" smtClean="0"/>
              <a:t>ut</a:t>
            </a:r>
            <a:r>
              <a:rPr lang="es-MX" dirty="0" smtClean="0"/>
              <a:t> </a:t>
            </a:r>
            <a:r>
              <a:rPr lang="es-MX" dirty="0" smtClean="0"/>
              <a:t>7?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cancha tiene 1,500 m2 de área - la mitad </a:t>
            </a:r>
            <a:r>
              <a:rPr lang="es-ES" dirty="0" smtClean="0"/>
              <a:t>de </a:t>
            </a:r>
            <a:r>
              <a:rPr lang="es-ES" dirty="0"/>
              <a:t>un campo de </a:t>
            </a:r>
            <a:r>
              <a:rPr lang="es-ES" dirty="0" smtClean="0"/>
              <a:t>fútbol, </a:t>
            </a:r>
            <a:r>
              <a:rPr lang="es-MX" dirty="0" smtClean="0"/>
              <a:t>y los equipos se </a:t>
            </a:r>
            <a:r>
              <a:rPr lang="es-ES" dirty="0" smtClean="0"/>
              <a:t>conforman por </a:t>
            </a:r>
            <a:r>
              <a:rPr lang="es-ES" dirty="0"/>
              <a:t>siete jugadores</a:t>
            </a:r>
            <a:endParaRPr lang="es-MX" dirty="0" smtClean="0"/>
          </a:p>
          <a:p>
            <a:r>
              <a:rPr lang="es-MX" dirty="0" smtClean="0"/>
              <a:t>La distribución del la cancha le permite al jugador tocar la pelota más veces, lo que hace que este se mantenga más interesado en el juego y más activo. </a:t>
            </a:r>
          </a:p>
          <a:p>
            <a:r>
              <a:rPr lang="es-MX" dirty="0" smtClean="0"/>
              <a:t>Gracias a su tamaño reducido pueden haber más canchas juntas en una misma área facilitando así la organización de torneos activando a  la comunidad y generando un sentido de pertenencia.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484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necesito saber?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Las porterías son de </a:t>
            </a:r>
            <a:r>
              <a:rPr lang="es-MX" dirty="0"/>
              <a:t>tubo galvanizado de 3’’.</a:t>
            </a:r>
          </a:p>
          <a:p>
            <a:pPr lvl="0"/>
            <a:r>
              <a:rPr lang="es-MX" dirty="0" smtClean="0"/>
              <a:t>Cuentan con pasto </a:t>
            </a:r>
            <a:r>
              <a:rPr lang="es-MX" dirty="0"/>
              <a:t>sintético de última generación especial para instalaciones deportivas.</a:t>
            </a:r>
          </a:p>
          <a:p>
            <a:pPr lvl="0"/>
            <a:r>
              <a:rPr lang="es-MX" dirty="0" smtClean="0"/>
              <a:t>Se instalan gradas </a:t>
            </a:r>
            <a:r>
              <a:rPr lang="es-MX" dirty="0"/>
              <a:t>techadas de acero galvanizado con capacidad para 50 personas.</a:t>
            </a:r>
          </a:p>
          <a:p>
            <a:pPr lvl="0"/>
            <a:r>
              <a:rPr lang="es-MX" dirty="0" smtClean="0"/>
              <a:t>Contamos con un software </a:t>
            </a:r>
            <a:r>
              <a:rPr lang="es-MX" dirty="0"/>
              <a:t>para la administración de </a:t>
            </a:r>
            <a:r>
              <a:rPr lang="es-MX" dirty="0" smtClean="0"/>
              <a:t>torneos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164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Bicicletas </a:t>
            </a:r>
            <a:r>
              <a:rPr lang="es-MX" b="1" dirty="0" smtClean="0"/>
              <a:t>recreativas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027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Información general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</a:t>
            </a:r>
            <a:r>
              <a:rPr lang="es-ES" dirty="0"/>
              <a:t>bicicletas recreativas </a:t>
            </a:r>
            <a:r>
              <a:rPr lang="es-ES" dirty="0" smtClean="0"/>
              <a:t>son utilizadas para paseos </a:t>
            </a:r>
            <a:r>
              <a:rPr lang="es-ES" dirty="0"/>
              <a:t>cortos o </a:t>
            </a:r>
            <a:r>
              <a:rPr lang="es-ES" dirty="0" smtClean="0"/>
              <a:t>casuales, tienen un </a:t>
            </a:r>
            <a:r>
              <a:rPr lang="es-ES" dirty="0"/>
              <a:t>asiento </a:t>
            </a:r>
            <a:r>
              <a:rPr lang="es-ES" dirty="0" smtClean="0"/>
              <a:t>acolchado, </a:t>
            </a:r>
            <a:r>
              <a:rPr lang="es-ES" dirty="0"/>
              <a:t>más </a:t>
            </a:r>
            <a:r>
              <a:rPr lang="es-ES" dirty="0" smtClean="0"/>
              <a:t>suspensión y son muy fáciles de manejar.</a:t>
            </a:r>
          </a:p>
          <a:p>
            <a:r>
              <a:rPr lang="es-ES" dirty="0"/>
              <a:t> </a:t>
            </a:r>
            <a:r>
              <a:rPr lang="es-ES" dirty="0" smtClean="0"/>
              <a:t>Hay </a:t>
            </a:r>
            <a:r>
              <a:rPr lang="es-ES" dirty="0"/>
              <a:t>más de 1,000 millones de bicicletas en el mundo</a:t>
            </a:r>
            <a:endParaRPr lang="es-ES" dirty="0" smtClean="0"/>
          </a:p>
          <a:p>
            <a:r>
              <a:rPr lang="es-ES" dirty="0" smtClean="0"/>
              <a:t>Además de caminar es el único medio de transporte individual 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242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 </a:t>
            </a:r>
            <a:r>
              <a:rPr lang="es-ES" dirty="0" smtClean="0"/>
              <a:t>un sistema de bicicleta recreativa y </a:t>
            </a:r>
            <a:r>
              <a:rPr lang="es-ES" dirty="0"/>
              <a:t>Por qué es </a:t>
            </a:r>
            <a:r>
              <a:rPr lang="es-ES" dirty="0" smtClean="0"/>
              <a:t>importante?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sistema de bicicletas recreativas es utilizado generalmente para transportarse dentro de las áreas designadas dentro de un parque, </a:t>
            </a:r>
            <a:r>
              <a:rPr lang="es-MX" dirty="0" err="1" smtClean="0"/>
              <a:t>ciclovías</a:t>
            </a:r>
            <a:r>
              <a:rPr lang="es-MX" dirty="0" smtClean="0"/>
              <a:t>. </a:t>
            </a:r>
          </a:p>
          <a:p>
            <a:r>
              <a:rPr lang="es-MX" dirty="0" smtClean="0"/>
              <a:t>Los módulos permiten guardar el numero de bicicletas ideales para el tamaño del parque y el número de promedio de personas que lo frecuentan. </a:t>
            </a:r>
          </a:p>
          <a:p>
            <a:r>
              <a:rPr lang="es-MX" dirty="0" smtClean="0"/>
              <a:t>Utilizar la bicicleta trae grandes benéficos a la salud cardiovascular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326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necesito saber?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módulos de préstamo tiene una arquitectura modular de almacén equipados </a:t>
            </a:r>
            <a:r>
              <a:rPr lang="es-ES" dirty="0" smtClean="0"/>
              <a:t>con </a:t>
            </a:r>
            <a:r>
              <a:rPr lang="es-ES" dirty="0"/>
              <a:t>una planta solar </a:t>
            </a:r>
            <a:r>
              <a:rPr lang="es-ES" dirty="0" smtClean="0"/>
              <a:t>para </a:t>
            </a:r>
            <a:r>
              <a:rPr lang="es-ES" dirty="0"/>
              <a:t>autosatisfacer </a:t>
            </a:r>
            <a:r>
              <a:rPr lang="es-ES" dirty="0" smtClean="0"/>
              <a:t>el consumo diario.</a:t>
            </a:r>
          </a:p>
          <a:p>
            <a:r>
              <a:rPr lang="es-ES" dirty="0"/>
              <a:t>Se utilizan </a:t>
            </a:r>
            <a:r>
              <a:rPr lang="es-ES" dirty="0" smtClean="0"/>
              <a:t>bicicletas </a:t>
            </a:r>
            <a:r>
              <a:rPr lang="es-ES" dirty="0"/>
              <a:t>para niños, jóvenes y adultos, de la más alta calidad, que ofrecen distinción y originalidad al </a:t>
            </a:r>
            <a:r>
              <a:rPr lang="es-ES" dirty="0" smtClean="0"/>
              <a:t>paseo</a:t>
            </a:r>
          </a:p>
          <a:p>
            <a:r>
              <a:rPr lang="es-ES" dirty="0" smtClean="0"/>
              <a:t>Hemos desarrollado el </a:t>
            </a:r>
            <a:r>
              <a:rPr lang="es-ES" dirty="0"/>
              <a:t>Sistema Integral de Préstamo de Bicis (</a:t>
            </a:r>
            <a:r>
              <a:rPr lang="es-ES" dirty="0" smtClean="0"/>
              <a:t>SIPREBI), plataforma </a:t>
            </a:r>
            <a:r>
              <a:rPr lang="es-ES" dirty="0" err="1"/>
              <a:t>semi</a:t>
            </a:r>
            <a:r>
              <a:rPr lang="es-ES" dirty="0"/>
              <a:t>-automatizada para la </a:t>
            </a:r>
            <a:r>
              <a:rPr lang="es-ES" dirty="0" smtClean="0"/>
              <a:t>operación </a:t>
            </a:r>
            <a:r>
              <a:rPr lang="es-ES" dirty="0"/>
              <a:t>de los módulos de </a:t>
            </a:r>
            <a:r>
              <a:rPr lang="es-ES" dirty="0" smtClean="0"/>
              <a:t>préstamo.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561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Gimnasios al aire libre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835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</a:t>
            </a:r>
            <a:r>
              <a:rPr lang="es-MX" dirty="0" smtClean="0"/>
              <a:t>son y por que son importantes?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Son secciones que se equipan </a:t>
            </a:r>
            <a:r>
              <a:rPr lang="es-ES" dirty="0"/>
              <a:t>con 5 o hasta 7 </a:t>
            </a:r>
            <a:r>
              <a:rPr lang="es-ES" dirty="0" smtClean="0"/>
              <a:t>máquinas de ejercicios de la más alta calidad, </a:t>
            </a:r>
            <a:r>
              <a:rPr lang="es-ES" dirty="0"/>
              <a:t>toldos </a:t>
            </a:r>
            <a:r>
              <a:rPr lang="es-ES" dirty="0" err="1"/>
              <a:t>raschel</a:t>
            </a:r>
            <a:r>
              <a:rPr lang="es-ES" dirty="0"/>
              <a:t> con 80% de sombra, señalética y  piso de concreto</a:t>
            </a:r>
            <a:r>
              <a:rPr lang="es-ES" dirty="0" smtClean="0"/>
              <a:t>.</a:t>
            </a:r>
          </a:p>
          <a:p>
            <a:r>
              <a:rPr lang="es-MX" dirty="0"/>
              <a:t>E</a:t>
            </a:r>
            <a:r>
              <a:rPr lang="es-MX" dirty="0" smtClean="0"/>
              <a:t>studios </a:t>
            </a:r>
            <a:r>
              <a:rPr lang="es-MX" dirty="0"/>
              <a:t>indican que las personas que realizan actividad física al aire libre disfrutan más de la misma y presentan mayores niveles de vitalidad, entusiasmo, placer y autoestima, y menores de tensión, depresión y fatiga</a:t>
            </a:r>
          </a:p>
        </p:txBody>
      </p:sp>
    </p:spTree>
    <p:extLst>
      <p:ext uri="{BB962C8B-B14F-4D97-AF65-F5344CB8AC3E}">
        <p14:creationId xmlns:p14="http://schemas.microsoft.com/office/powerpoint/2010/main" val="306364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</a:t>
            </a:r>
            <a:r>
              <a:rPr lang="es-MX" dirty="0" smtClean="0"/>
              <a:t>necesito </a:t>
            </a:r>
            <a:r>
              <a:rPr lang="es-MX" dirty="0" smtClean="0"/>
              <a:t>saber?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ES" dirty="0"/>
              <a:t>Los modelos de gimnasios se dividen en unidades para </a:t>
            </a:r>
            <a:r>
              <a:rPr lang="es-ES" dirty="0" smtClean="0"/>
              <a:t>jóvenes, adultos </a:t>
            </a:r>
            <a:r>
              <a:rPr lang="es-ES" dirty="0"/>
              <a:t>y unidades para adultos </a:t>
            </a:r>
            <a:r>
              <a:rPr lang="es-ES" dirty="0" smtClean="0"/>
              <a:t>mayores</a:t>
            </a:r>
          </a:p>
          <a:p>
            <a:r>
              <a:rPr lang="es-MX" dirty="0"/>
              <a:t>Son de fácil manejo, gran versatilidad y requieren mínimo mantenimiento</a:t>
            </a:r>
          </a:p>
        </p:txBody>
      </p:sp>
    </p:spTree>
    <p:extLst>
      <p:ext uri="{BB962C8B-B14F-4D97-AF65-F5344CB8AC3E}">
        <p14:creationId xmlns:p14="http://schemas.microsoft.com/office/powerpoint/2010/main" val="32393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93839" y="5103674"/>
            <a:ext cx="39362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_tradnl" dirty="0">
              <a:solidFill>
                <a:prstClr val="black"/>
              </a:solidFill>
              <a:latin typeface="Humanst521 Lt BT" panose="020B0402020204020304" pitchFamily="34" charset="0"/>
            </a:endParaRPr>
          </a:p>
          <a:p>
            <a:pPr algn="just"/>
            <a:r>
              <a:rPr lang="es-MX" dirty="0">
                <a:solidFill>
                  <a:prstClr val="black"/>
                </a:solidFill>
                <a:latin typeface="Humanst521 Lt BT" panose="020B0402020204020304" pitchFamily="34" charset="0"/>
              </a:rPr>
              <a:t>México se ha colocado como el </a:t>
            </a:r>
            <a:r>
              <a:rPr lang="es-MX" b="1" dirty="0">
                <a:solidFill>
                  <a:prstClr val="black"/>
                </a:solidFill>
                <a:latin typeface="Humanst521 Lt BT" panose="020B0402020204020304" pitchFamily="34" charset="0"/>
              </a:rPr>
              <a:t>segundo mercado en América Latina de productos y servicios para mascotas,</a:t>
            </a:r>
            <a:r>
              <a:rPr lang="es-MX" dirty="0">
                <a:solidFill>
                  <a:prstClr val="black"/>
                </a:solidFill>
                <a:latin typeface="Humanst521 Lt BT" panose="020B0402020204020304" pitchFamily="34" charset="0"/>
              </a:rPr>
              <a:t> superado únicamente por Brasil. </a:t>
            </a:r>
          </a:p>
          <a:p>
            <a:pPr algn="just"/>
            <a:endParaRPr lang="es-MX" dirty="0" smtClean="0">
              <a:solidFill>
                <a:prstClr val="black"/>
              </a:solidFill>
              <a:latin typeface="Humanst521 Lt BT" panose="020B0402020204020304" pitchFamily="34" charset="0"/>
            </a:endParaRPr>
          </a:p>
        </p:txBody>
      </p:sp>
      <p:pic>
        <p:nvPicPr>
          <p:cNvPr id="5" name="Picture 2" descr="http://cdn.flaticon.com/png/256/24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39" y="1974288"/>
            <a:ext cx="1117757" cy="111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433955" y="2135492"/>
            <a:ext cx="249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 smtClean="0">
                <a:solidFill>
                  <a:prstClr val="black"/>
                </a:solidFill>
                <a:latin typeface="Humanst521 Lt BT" panose="020B0402020204020304" pitchFamily="34" charset="0"/>
              </a:rPr>
              <a:t>México alberga a </a:t>
            </a:r>
            <a:r>
              <a:rPr lang="es-ES_tradnl" b="1" dirty="0" smtClean="0">
                <a:solidFill>
                  <a:prstClr val="black"/>
                </a:solidFill>
                <a:latin typeface="Humanst521 Lt BT" panose="020B0402020204020304" pitchFamily="34" charset="0"/>
              </a:rPr>
              <a:t>6.6 </a:t>
            </a:r>
            <a:r>
              <a:rPr lang="es-ES_tradnl" b="1" dirty="0">
                <a:solidFill>
                  <a:prstClr val="black"/>
                </a:solidFill>
                <a:latin typeface="Humanst521 Lt BT" panose="020B0402020204020304" pitchFamily="34" charset="0"/>
              </a:rPr>
              <a:t>millones </a:t>
            </a:r>
            <a:r>
              <a:rPr lang="es-ES_tradnl" dirty="0">
                <a:solidFill>
                  <a:prstClr val="black"/>
                </a:solidFill>
                <a:latin typeface="Humanst521 Lt BT" panose="020B0402020204020304" pitchFamily="34" charset="0"/>
              </a:rPr>
              <a:t>de perros de </a:t>
            </a:r>
            <a:r>
              <a:rPr lang="es-ES_tradnl" dirty="0" smtClean="0">
                <a:solidFill>
                  <a:prstClr val="black"/>
                </a:solidFill>
                <a:latin typeface="Humanst521 Lt BT" panose="020B0402020204020304" pitchFamily="34" charset="0"/>
              </a:rPr>
              <a:t>casa.</a:t>
            </a:r>
            <a:endParaRPr lang="es-MX" dirty="0"/>
          </a:p>
        </p:txBody>
      </p:sp>
      <p:pic>
        <p:nvPicPr>
          <p:cNvPr id="7" name="Picture 4" descr="http://123reservaencuba.com/images/headers/ca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39" y="3398167"/>
            <a:ext cx="1117757" cy="110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395704" y="3600185"/>
            <a:ext cx="249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>
                <a:solidFill>
                  <a:prstClr val="black"/>
                </a:solidFill>
                <a:latin typeface="Humanst521 Lt BT" panose="020B0402020204020304" pitchFamily="34" charset="0"/>
              </a:rPr>
              <a:t>67.4%</a:t>
            </a:r>
            <a:r>
              <a:rPr lang="es-ES_tradnl" dirty="0">
                <a:solidFill>
                  <a:prstClr val="black"/>
                </a:solidFill>
                <a:latin typeface="Humanst521 Lt BT" panose="020B0402020204020304" pitchFamily="34" charset="0"/>
              </a:rPr>
              <a:t> de los hogares mexicanos </a:t>
            </a:r>
            <a:r>
              <a:rPr lang="es-ES_tradnl" dirty="0" smtClean="0">
                <a:solidFill>
                  <a:prstClr val="black"/>
                </a:solidFill>
                <a:latin typeface="Humanst521 Lt BT" panose="020B0402020204020304" pitchFamily="34" charset="0"/>
              </a:rPr>
              <a:t>cuentan </a:t>
            </a:r>
            <a:r>
              <a:rPr lang="es-ES_tradnl" dirty="0">
                <a:solidFill>
                  <a:prstClr val="black"/>
                </a:solidFill>
                <a:latin typeface="Humanst521 Lt BT" panose="020B0402020204020304" pitchFamily="34" charset="0"/>
              </a:rPr>
              <a:t>con una mascota canina.</a:t>
            </a:r>
            <a:endParaRPr lang="es-MX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280634" y="386901"/>
            <a:ext cx="10515600" cy="1325563"/>
          </a:xfrm>
        </p:spPr>
        <p:txBody>
          <a:bodyPr/>
          <a:lstStyle/>
          <a:p>
            <a:r>
              <a:rPr lang="es-MX" dirty="0" smtClean="0"/>
              <a:t>Estadísticas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30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 un parque canino y por qué es </a:t>
            </a:r>
            <a:r>
              <a:rPr lang="es-MX" dirty="0" smtClean="0"/>
              <a:t>importante?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3727"/>
            <a:ext cx="10515600" cy="2720617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</a:t>
            </a:r>
            <a:r>
              <a:rPr lang="es-ES" dirty="0" smtClean="0"/>
              <a:t>s un espacio designado para que las mascotas realicen ejercicio físico y se diviertan. </a:t>
            </a:r>
            <a:r>
              <a:rPr lang="es-ES" dirty="0"/>
              <a:t>F</a:t>
            </a:r>
            <a:r>
              <a:rPr lang="es-ES" dirty="0" smtClean="0"/>
              <a:t>avorece el desarrollo y equilibrio mental de los canes evitando así, conductas agresivas. </a:t>
            </a:r>
            <a:endParaRPr lang="es-ES" dirty="0"/>
          </a:p>
          <a:p>
            <a:r>
              <a:rPr lang="es-ES" dirty="0" smtClean="0"/>
              <a:t>Un gran espacio para los dueños de perros ya que es un punto de encuentro para todos los amantes de estos animales.</a:t>
            </a:r>
          </a:p>
          <a:p>
            <a:r>
              <a:rPr lang="es-ES" dirty="0" smtClean="0"/>
              <a:t>Es un lugar con las características de infraestructura y seguridad necesarias en las que se pueden realizar eventos de exposición, concursos, eventos por raza, talleres de estilismo, cursos, entrenamientos, y muchos más.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44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necesito saber?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espacio cercado</a:t>
            </a:r>
          </a:p>
          <a:p>
            <a:r>
              <a:rPr lang="es-MX" dirty="0" smtClean="0"/>
              <a:t>Cuenta con áreas para perros chicos y perros grandes</a:t>
            </a:r>
          </a:p>
          <a:p>
            <a:r>
              <a:rPr lang="es-MX" dirty="0" smtClean="0"/>
              <a:t>Se habilitan áreas de servicios en el interior como baños y veterinaria.</a:t>
            </a:r>
          </a:p>
          <a:p>
            <a:r>
              <a:rPr lang="es-MX" dirty="0" smtClean="0"/>
              <a:t>Cumple los estándares de calidad internacionales.</a:t>
            </a:r>
          </a:p>
          <a:p>
            <a:r>
              <a:rPr lang="es-MX" dirty="0" smtClean="0"/>
              <a:t>Encontrarás dispensadores de bolsas sanitarias y áreas de hidrantes.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260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JUEGOS INFANTILES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345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es importante el juego?</a:t>
            </a:r>
            <a:endParaRPr lang="es-MX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 smtClean="0"/>
              <a:t>El juego le da a los niños las oportunidades para desarrollar:</a:t>
            </a:r>
          </a:p>
          <a:p>
            <a:pPr marL="0" indent="0" algn="ctr">
              <a:buNone/>
            </a:pPr>
            <a:endParaRPr lang="es-MX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es-MX" dirty="0" smtClean="0"/>
              <a:t> Competencias físicas y disfrutar el aire libre.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MX" dirty="0" smtClean="0"/>
              <a:t> Entender y darle sentido a su mundo.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MX" dirty="0" smtClean="0"/>
              <a:t> Interactuar con otros niños, incluso con capacidades diferentes.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MX" dirty="0" smtClean="0"/>
              <a:t> Expresar y controlar sus emociones.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MX" dirty="0" smtClean="0"/>
              <a:t> Desarrollar habilidades para la solución de problemas.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MX" dirty="0" smtClean="0"/>
              <a:t> Desarrollar nuevas habilidades.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273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 parque infantil y por qué es importante?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área designada para la instalación de juegos infantiles que los niños merecen. </a:t>
            </a:r>
          </a:p>
          <a:p>
            <a:r>
              <a:rPr lang="es-MX" dirty="0" smtClean="0"/>
              <a:t>Un lugar en el que pueden realizarse una gran variedad de actividades a través de elementos como </a:t>
            </a:r>
            <a:r>
              <a:rPr lang="es-MX" dirty="0" err="1" smtClean="0"/>
              <a:t>resbaladillas</a:t>
            </a:r>
            <a:r>
              <a:rPr lang="es-MX" dirty="0" smtClean="0"/>
              <a:t>, áreas para escalar, columpios, figuras tamaño real  y muchos  juegos que fomentan la imaginación</a:t>
            </a:r>
          </a:p>
          <a:p>
            <a:endParaRPr lang="es-MX" dirty="0"/>
          </a:p>
          <a:p>
            <a:r>
              <a:rPr lang="es-MX" dirty="0" smtClean="0"/>
              <a:t>En un parque infantil un niño se divierte mientras desarrolla habilidades motrices y cognitivas, se ejercita y se divierte.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13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necesito saber?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diferencia el diseño del espacio por rango de edades, </a:t>
            </a:r>
          </a:p>
          <a:p>
            <a:r>
              <a:rPr lang="es-MX" dirty="0" smtClean="0"/>
              <a:t>Cumple con estándares internacionales de calidad </a:t>
            </a:r>
          </a:p>
          <a:p>
            <a:r>
              <a:rPr lang="es-MX" dirty="0" smtClean="0"/>
              <a:t>Se utilizan materiales amortiguadores como el </a:t>
            </a:r>
            <a:r>
              <a:rPr lang="es-MX" dirty="0" err="1" smtClean="0"/>
              <a:t>mulch</a:t>
            </a:r>
            <a:r>
              <a:rPr lang="es-MX" dirty="0" smtClean="0"/>
              <a:t> y el EPDM (Etileno </a:t>
            </a:r>
            <a:r>
              <a:rPr lang="es-MX" dirty="0" err="1" smtClean="0"/>
              <a:t>Propileno</a:t>
            </a:r>
            <a:r>
              <a:rPr lang="es-MX" dirty="0" smtClean="0"/>
              <a:t> </a:t>
            </a:r>
            <a:r>
              <a:rPr lang="es-MX" dirty="0" err="1" smtClean="0"/>
              <a:t>Dieno</a:t>
            </a:r>
            <a:r>
              <a:rPr lang="es-MX" dirty="0" smtClean="0"/>
              <a:t> tipo MASTM) para minimizar las consecuencias de una caídas.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713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Canchas </a:t>
            </a:r>
            <a:r>
              <a:rPr lang="es-MX" dirty="0" err="1" smtClean="0"/>
              <a:t>fut</a:t>
            </a:r>
            <a:r>
              <a:rPr lang="es-MX" dirty="0" smtClean="0"/>
              <a:t> 7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2210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914</Words>
  <Application>Microsoft Office PowerPoint</Application>
  <PresentationFormat>Panorámica</PresentationFormat>
  <Paragraphs>69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Humanst521 Lt BT</vt:lpstr>
      <vt:lpstr>Wingdings</vt:lpstr>
      <vt:lpstr>Tema de Office</vt:lpstr>
      <vt:lpstr>PARQUE CANINO</vt:lpstr>
      <vt:lpstr>Estadísticas</vt:lpstr>
      <vt:lpstr>¿Que es un parque canino y por qué es importante?</vt:lpstr>
      <vt:lpstr>¿Qué necesito saber?</vt:lpstr>
      <vt:lpstr>Presentación de PowerPoint</vt:lpstr>
      <vt:lpstr>¿Por qué es importante el juego?</vt:lpstr>
      <vt:lpstr>¿Qué es un parque infantil y por qué es importante?</vt:lpstr>
      <vt:lpstr>¿Qué necesito saber?</vt:lpstr>
      <vt:lpstr>Presentación de PowerPoint</vt:lpstr>
      <vt:lpstr>Estadísticas</vt:lpstr>
      <vt:lpstr>¿Que es el Fut 7 y Por qué es importante de Fut 7?</vt:lpstr>
      <vt:lpstr>Que necesito saber?</vt:lpstr>
      <vt:lpstr>Presentación de PowerPoint</vt:lpstr>
      <vt:lpstr>Información general </vt:lpstr>
      <vt:lpstr>¿Que es un sistema de bicicleta recreativa y Por qué es importante?</vt:lpstr>
      <vt:lpstr>Que necesito saber?</vt:lpstr>
      <vt:lpstr>Presentación de PowerPoint</vt:lpstr>
      <vt:lpstr>¿Qué son y por que son importantes?</vt:lpstr>
      <vt:lpstr>¿Qué necesito saber?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R. de León</dc:creator>
  <cp:lastModifiedBy>Cristina R. de León</cp:lastModifiedBy>
  <cp:revision>23</cp:revision>
  <dcterms:created xsi:type="dcterms:W3CDTF">2016-08-11T18:28:33Z</dcterms:created>
  <dcterms:modified xsi:type="dcterms:W3CDTF">2016-08-15T18:38:27Z</dcterms:modified>
</cp:coreProperties>
</file>