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507E96-BA57-8DC3-9133-3D3A4AE9E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46B69FA-62B5-3EAB-F03E-74D907AF2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F9AD8E-2873-BADE-904A-E03E2BAA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0D0E181-E31D-4464-952E-3AA07206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5E126E-D61E-27EE-6A2A-C02EECB5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1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ACDE60-94F5-D31C-B5FD-6D9FF9CC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F81AE05-AA8F-F668-C354-1E51FA498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7438464-46EF-AA20-FC3E-B554C927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4C3E32-4CAC-FC79-6E39-3F754690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633067F-1141-807C-F950-9EE6AD78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6285FC0-3C93-E924-5872-5D66EB010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E3EDA01-8F67-C8D2-DC59-5F8021A96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94B59E-BE48-A4BA-FE4C-1BC44697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F9C560-4173-D422-6557-14182FDF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1F91B4-80E3-9CCB-A653-335F3764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8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E4907C-7CC8-6738-E8CC-6CBD3672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06A66E-6685-B494-117D-6E367E5E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2E3371-F9B9-5E4F-DE2E-0E53B4DE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FB3B86-11A2-540F-3DC6-FDF24E66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CCDA0E-4FE9-D081-6F77-C8F8CB24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7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D4483C-A039-8C79-D7EE-8809A527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D7DE2FF-F763-BB96-D142-6C1B97465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85438F-5AE8-A582-5592-91355F9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9E5FE8-A10C-18F2-F177-1570280C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398A11-ED02-BD0E-DD8B-96017F56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58D0E3-E250-829B-0372-8EDBE07A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6FD519-CB1E-975E-A4D3-F34985040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9EDE8A8-E1C6-DDB1-1534-21714A5AC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5512520-AB29-593B-5F5A-88EC7AD5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CBAB5A4-C8B2-2765-4F72-ECF3C93E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AF349E5-E07D-6395-4FA5-FB11720F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5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233BF2-6C58-EC13-6CBA-B4D150A5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C1C5DDE-3A9C-AC5D-88D1-F36B3A6D8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FA678B7-764E-6972-6F7B-D4A59D03E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FE02D5F-5122-2DF3-0862-D814A50FA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F797CE7-2791-DF75-68C0-4783174CF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3105A83-4131-CED5-C4DB-EA18BAF6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A773623-7E7C-2D46-39FE-21929B36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7CF14C5-3BF3-326B-BD28-41289321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3ED6E4-E464-52D6-9173-4A0F0F05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B00CC0B-8CC8-B8EF-57BF-90834FDB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63EF4DA-9413-76F2-8022-0DCB7C5D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68F4645-BC56-7AE3-CE72-3F560350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5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76A35CC-AC5D-D1A7-ED1E-10E8C941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2C6B89B-051B-168E-CA3C-CF374706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643026E-7171-4236-8030-A61E387B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C9A0BC-EB5D-CF12-CED9-899406D0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22267C-4C79-DC77-8839-46708C66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26C341-60F8-0E9E-6A8C-42B7B74C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5B2DB7B-F95C-6BAD-5280-120F00C4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BF002F9-186B-6E52-1188-3BA9CF9B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B46B53-1835-B664-8D8A-BD3DCD64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EE57F4-643D-2171-EB98-21EBF563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92F9C44-C82D-4885-3C57-728383ED3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A4D3775-89E4-16DE-9377-887C45891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3DEC24F-BFED-F68A-900F-BA961AB5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B1202-455D-4B50-888E-ABEE96FF032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09E3F12-F91C-760B-BE70-810A4A31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4939EF-407C-AB6A-6A1C-F74A4EC6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7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49DB7E3-FF1E-B702-5E96-AB636EBB4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0E623BC-D1A1-8B50-D06F-157D8349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3579878-C12C-3201-4F5E-F1B71D7FA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B1202-455D-4B50-888E-ABEE96FF032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1F80D6-6E29-082F-89B4-42E5AAAAB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FA309C-B72E-9894-BCE0-C7B939587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6929E-01F8-44C4-A646-6ADC27172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1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5B17C77F-4ABB-9C2D-7CE8-7192D6EB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00644"/>
              </p:ext>
            </p:extLst>
          </p:nvPr>
        </p:nvGraphicFramePr>
        <p:xfrm>
          <a:off x="1126836" y="867449"/>
          <a:ext cx="23275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96912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5974970E-A8D6-F216-CEBD-8F4A816B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26184"/>
              </p:ext>
            </p:extLst>
          </p:nvPr>
        </p:nvGraphicFramePr>
        <p:xfrm>
          <a:off x="3768436" y="867449"/>
          <a:ext cx="23275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96912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9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598676"/>
                  </a:ext>
                </a:extLst>
              </a:tr>
            </a:tbl>
          </a:graphicData>
        </a:graphic>
      </p:graphicFrame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2DB5245D-D1C9-B4D7-0CD9-F0718099E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51755"/>
              </p:ext>
            </p:extLst>
          </p:nvPr>
        </p:nvGraphicFramePr>
        <p:xfrm>
          <a:off x="7444509" y="865911"/>
          <a:ext cx="232756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96912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59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94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3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94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229568"/>
                  </a:ext>
                </a:extLst>
              </a:tr>
            </a:tbl>
          </a:graphicData>
        </a:graphic>
      </p:graphicFrame>
      <p:cxnSp>
        <p:nvCxnSpPr>
          <p:cNvPr id="11" name="מחבר: מרפקי 10">
            <a:extLst>
              <a:ext uri="{FF2B5EF4-FFF2-40B4-BE49-F238E27FC236}">
                <a16:creationId xmlns:a16="http://schemas.microsoft.com/office/drawing/2014/main" id="{99BAF4C6-0997-4908-A293-5347E3D2EB6F}"/>
              </a:ext>
            </a:extLst>
          </p:cNvPr>
          <p:cNvCxnSpPr>
            <a:cxnSpLocks/>
          </p:cNvCxnSpPr>
          <p:nvPr/>
        </p:nvCxnSpPr>
        <p:spPr>
          <a:xfrm>
            <a:off x="2419927" y="2761673"/>
            <a:ext cx="4525818" cy="919172"/>
          </a:xfrm>
          <a:prstGeom prst="bentConnector3">
            <a:avLst>
              <a:gd name="adj1" fmla="val 20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49712411-FB0B-4F0D-4BB0-5633D607CF46}"/>
              </a:ext>
            </a:extLst>
          </p:cNvPr>
          <p:cNvCxnSpPr/>
          <p:nvPr/>
        </p:nvCxnSpPr>
        <p:spPr>
          <a:xfrm>
            <a:off x="4257963" y="3288145"/>
            <a:ext cx="0" cy="392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75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5B17C77F-4ABB-9C2D-7CE8-7192D6EB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20171"/>
              </p:ext>
            </p:extLst>
          </p:nvPr>
        </p:nvGraphicFramePr>
        <p:xfrm>
          <a:off x="1603086" y="867449"/>
          <a:ext cx="17456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72952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5974970E-A8D6-F216-CEBD-8F4A816B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81011"/>
              </p:ext>
            </p:extLst>
          </p:nvPr>
        </p:nvGraphicFramePr>
        <p:xfrm>
          <a:off x="3657024" y="871298"/>
          <a:ext cx="11637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92258"/>
                  </a:ext>
                </a:extLst>
              </a:tr>
            </a:tbl>
          </a:graphicData>
        </a:graphic>
      </p:graphicFrame>
      <p:cxnSp>
        <p:nvCxnSpPr>
          <p:cNvPr id="11" name="מחבר: מרפקי 10">
            <a:extLst>
              <a:ext uri="{FF2B5EF4-FFF2-40B4-BE49-F238E27FC236}">
                <a16:creationId xmlns:a16="http://schemas.microsoft.com/office/drawing/2014/main" id="{99BAF4C6-0997-4908-A293-5347E3D2EB6F}"/>
              </a:ext>
            </a:extLst>
          </p:cNvPr>
          <p:cNvCxnSpPr>
            <a:cxnSpLocks/>
          </p:cNvCxnSpPr>
          <p:nvPr/>
        </p:nvCxnSpPr>
        <p:spPr>
          <a:xfrm>
            <a:off x="2540000" y="2952750"/>
            <a:ext cx="2965450" cy="728095"/>
          </a:xfrm>
          <a:prstGeom prst="bentConnector3">
            <a:avLst>
              <a:gd name="adj1" fmla="val -1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49712411-FB0B-4F0D-4BB0-5633D607CF46}"/>
              </a:ext>
            </a:extLst>
          </p:cNvPr>
          <p:cNvCxnSpPr>
            <a:cxnSpLocks/>
          </p:cNvCxnSpPr>
          <p:nvPr/>
        </p:nvCxnSpPr>
        <p:spPr>
          <a:xfrm>
            <a:off x="4230255" y="2952750"/>
            <a:ext cx="0" cy="7280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טבלה 14">
            <a:extLst>
              <a:ext uri="{FF2B5EF4-FFF2-40B4-BE49-F238E27FC236}">
                <a16:creationId xmlns:a16="http://schemas.microsoft.com/office/drawing/2014/main" id="{8F76E468-C4BE-FE43-B7D0-E1ACBC8D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20171"/>
              </p:ext>
            </p:extLst>
          </p:nvPr>
        </p:nvGraphicFramePr>
        <p:xfrm>
          <a:off x="5813715" y="2258099"/>
          <a:ext cx="17456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72952"/>
                  </a:ext>
                </a:extLst>
              </a:tr>
            </a:tbl>
          </a:graphicData>
        </a:graphic>
      </p:graphicFrame>
      <p:graphicFrame>
        <p:nvGraphicFramePr>
          <p:cNvPr id="17" name="טבלה 16">
            <a:extLst>
              <a:ext uri="{FF2B5EF4-FFF2-40B4-BE49-F238E27FC236}">
                <a16:creationId xmlns:a16="http://schemas.microsoft.com/office/drawing/2014/main" id="{A7B4B400-1215-A54E-EEE5-519077C8E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55262"/>
              </p:ext>
            </p:extLst>
          </p:nvPr>
        </p:nvGraphicFramePr>
        <p:xfrm>
          <a:off x="7565738" y="2258099"/>
          <a:ext cx="11637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9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73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5B17C77F-4ABB-9C2D-7CE8-7192D6EB0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98519"/>
              </p:ext>
            </p:extLst>
          </p:nvPr>
        </p:nvGraphicFramePr>
        <p:xfrm>
          <a:off x="503959" y="1574800"/>
          <a:ext cx="17456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72952"/>
                  </a:ext>
                </a:extLst>
              </a:tr>
            </a:tbl>
          </a:graphicData>
        </a:graphic>
      </p:graphicFrame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5974970E-A8D6-F216-CEBD-8F4A816B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94506"/>
              </p:ext>
            </p:extLst>
          </p:nvPr>
        </p:nvGraphicFramePr>
        <p:xfrm>
          <a:off x="2604079" y="1574800"/>
          <a:ext cx="11637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00</a:t>
                      </a:r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92258"/>
                  </a:ext>
                </a:extLst>
              </a:tr>
            </a:tbl>
          </a:graphicData>
        </a:graphic>
      </p:graphicFrame>
      <p:cxnSp>
        <p:nvCxnSpPr>
          <p:cNvPr id="11" name="מחבר: מרפקי 10">
            <a:extLst>
              <a:ext uri="{FF2B5EF4-FFF2-40B4-BE49-F238E27FC236}">
                <a16:creationId xmlns:a16="http://schemas.microsoft.com/office/drawing/2014/main" id="{99BAF4C6-0997-4908-A293-5347E3D2EB6F}"/>
              </a:ext>
            </a:extLst>
          </p:cNvPr>
          <p:cNvCxnSpPr>
            <a:cxnSpLocks/>
          </p:cNvCxnSpPr>
          <p:nvPr/>
        </p:nvCxnSpPr>
        <p:spPr>
          <a:xfrm>
            <a:off x="1487055" y="3656252"/>
            <a:ext cx="2814216" cy="340167"/>
          </a:xfrm>
          <a:prstGeom prst="bentConnector3">
            <a:avLst>
              <a:gd name="adj1" fmla="val -543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49712411-FB0B-4F0D-4BB0-5633D607CF46}"/>
              </a:ext>
            </a:extLst>
          </p:cNvPr>
          <p:cNvCxnSpPr>
            <a:cxnSpLocks/>
          </p:cNvCxnSpPr>
          <p:nvPr/>
        </p:nvCxnSpPr>
        <p:spPr>
          <a:xfrm>
            <a:off x="3177310" y="3656252"/>
            <a:ext cx="0" cy="34016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46E649F4-346F-FD1D-0A6F-BFBE7A347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99137"/>
              </p:ext>
            </p:extLst>
          </p:nvPr>
        </p:nvGraphicFramePr>
        <p:xfrm>
          <a:off x="4914900" y="1236253"/>
          <a:ext cx="20406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64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44230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72952"/>
                  </a:ext>
                </a:extLst>
              </a:tr>
            </a:tbl>
          </a:graphicData>
        </a:graphic>
      </p:graphicFrame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B5F5D77-3A07-A859-D729-0CCC6258CF8B}"/>
              </a:ext>
            </a:extLst>
          </p:cNvPr>
          <p:cNvSpPr txBox="1"/>
          <p:nvPr/>
        </p:nvSpPr>
        <p:spPr>
          <a:xfrm>
            <a:off x="4560563" y="688479"/>
            <a:ext cx="258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left_join</a:t>
            </a:r>
          </a:p>
        </p:txBody>
      </p:sp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5A0AA5E6-920E-D40B-A99C-97C694868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64615"/>
              </p:ext>
            </p:extLst>
          </p:nvPr>
        </p:nvGraphicFramePr>
        <p:xfrm>
          <a:off x="7298239" y="1258276"/>
          <a:ext cx="221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00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53100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53100">
                  <a:extLst>
                    <a:ext uri="{9D8B030D-6E8A-4147-A177-3AD203B41FA5}">
                      <a16:colId xmlns:a16="http://schemas.microsoft.com/office/drawing/2014/main" val="3894114514"/>
                    </a:ext>
                  </a:extLst>
                </a:gridCol>
                <a:gridCol w="553100">
                  <a:extLst>
                    <a:ext uri="{9D8B030D-6E8A-4147-A177-3AD203B41FA5}">
                      <a16:colId xmlns:a16="http://schemas.microsoft.com/office/drawing/2014/main" val="2437293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00</a:t>
                      </a:r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92258"/>
                  </a:ext>
                </a:extLst>
              </a:tr>
            </a:tbl>
          </a:graphicData>
        </a:graphic>
      </p:graphicFrame>
      <p:sp>
        <p:nvSpPr>
          <p:cNvPr id="21" name="מלבן 20">
            <a:extLst>
              <a:ext uri="{FF2B5EF4-FFF2-40B4-BE49-F238E27FC236}">
                <a16:creationId xmlns:a16="http://schemas.microsoft.com/office/drawing/2014/main" id="{12AE53F9-A22D-B53E-1654-A6176ACAD890}"/>
              </a:ext>
            </a:extLst>
          </p:cNvPr>
          <p:cNvSpPr/>
          <p:nvPr/>
        </p:nvSpPr>
        <p:spPr>
          <a:xfrm>
            <a:off x="4738255" y="547445"/>
            <a:ext cx="5015345" cy="588106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5B205816-23D5-B8DF-7BF7-1AB6A3B09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32670"/>
              </p:ext>
            </p:extLst>
          </p:nvPr>
        </p:nvGraphicFramePr>
        <p:xfrm>
          <a:off x="4914900" y="4010089"/>
          <a:ext cx="20406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64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44230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97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00</a:t>
                      </a:r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rgbClr val="FB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844547"/>
                  </a:ext>
                </a:extLst>
              </a:tr>
            </a:tbl>
          </a:graphicData>
        </a:graphic>
      </p:graphicFrame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484ACAF2-A529-EFB3-DA60-C83AC51F63A5}"/>
              </a:ext>
            </a:extLst>
          </p:cNvPr>
          <p:cNvSpPr txBox="1"/>
          <p:nvPr/>
        </p:nvSpPr>
        <p:spPr>
          <a:xfrm>
            <a:off x="6916705" y="667698"/>
            <a:ext cx="258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right_join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37D2E51A-6209-9C6A-F654-64D85ABB8C37}"/>
              </a:ext>
            </a:extLst>
          </p:cNvPr>
          <p:cNvSpPr txBox="1"/>
          <p:nvPr/>
        </p:nvSpPr>
        <p:spPr>
          <a:xfrm>
            <a:off x="4512519" y="3399234"/>
            <a:ext cx="258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full_join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7834CAA5-DAFA-A9FE-29A5-DA5225F482F9}"/>
              </a:ext>
            </a:extLst>
          </p:cNvPr>
          <p:cNvSpPr txBox="1"/>
          <p:nvPr/>
        </p:nvSpPr>
        <p:spPr>
          <a:xfrm>
            <a:off x="6955556" y="3421257"/>
            <a:ext cx="258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onsolas" panose="020B0609020204030204" pitchFamily="49" charset="0"/>
              </a:rPr>
              <a:t>inner_join</a:t>
            </a:r>
          </a:p>
        </p:txBody>
      </p:sp>
      <p:graphicFrame>
        <p:nvGraphicFramePr>
          <p:cNvPr id="27" name="טבלה 26">
            <a:extLst>
              <a:ext uri="{FF2B5EF4-FFF2-40B4-BE49-F238E27FC236}">
                <a16:creationId xmlns:a16="http://schemas.microsoft.com/office/drawing/2014/main" id="{154DCBA4-2AAE-31AF-BAF4-EED668C50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27482"/>
              </p:ext>
            </p:extLst>
          </p:nvPr>
        </p:nvGraphicFramePr>
        <p:xfrm>
          <a:off x="7326235" y="3996419"/>
          <a:ext cx="20406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164">
                  <a:extLst>
                    <a:ext uri="{9D8B030D-6E8A-4147-A177-3AD203B41FA5}">
                      <a16:colId xmlns:a16="http://schemas.microsoft.com/office/drawing/2014/main" val="220673171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188249307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2770251925"/>
                    </a:ext>
                  </a:extLst>
                </a:gridCol>
                <a:gridCol w="510164">
                  <a:extLst>
                    <a:ext uri="{9D8B030D-6E8A-4147-A177-3AD203B41FA5}">
                      <a16:colId xmlns:a16="http://schemas.microsoft.com/office/drawing/2014/main" val="344230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3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8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03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1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7666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79</Words>
  <Application>Microsoft Office PowerPoint</Application>
  <PresentationFormat>מסך רחב</PresentationFormat>
  <Paragraphs>71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Boaz Rosenberg</dc:creator>
  <cp:lastModifiedBy>Boaz Rosenberg</cp:lastModifiedBy>
  <cp:revision>1</cp:revision>
  <dcterms:created xsi:type="dcterms:W3CDTF">2024-09-09T13:48:15Z</dcterms:created>
  <dcterms:modified xsi:type="dcterms:W3CDTF">2024-09-09T14:16:39Z</dcterms:modified>
</cp:coreProperties>
</file>