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507E96-BA57-8DC3-9133-3D3A4AE9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6B69FA-62B5-3EAB-F03E-74D907AF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F9AD8E-2873-BADE-904A-E03E2BA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D0E181-E31D-4464-952E-3AA0720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E126E-D61E-27EE-6A2A-C02EECB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ACDE60-94F5-D31C-B5FD-6D9FF9C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81AE05-AA8F-F668-C354-1E51FA49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438464-46EF-AA20-FC3E-B554C927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4C3E32-4CAC-FC79-6E39-3F75469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33067F-1141-807C-F950-9EE6AD78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6285FC0-3C93-E924-5872-5D66EB01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3EDA01-8F67-C8D2-DC59-5F8021A9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94B59E-BE48-A4BA-FE4C-1BC4469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F9C560-4173-D422-6557-14182FD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1F91B4-80E3-9CCB-A653-335F376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4907C-7CC8-6738-E8CC-6CBD36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06A66E-6685-B494-117D-6E367E5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2E3371-F9B9-5E4F-DE2E-0E53B4D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FB3B86-11A2-540F-3DC6-FDF24E66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CCDA0E-4FE9-D081-6F77-C8F8CB24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D4483C-A039-8C79-D7EE-8809A527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DE2FF-F763-BB96-D142-6C1B9746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85438F-5AE8-A582-5592-91355F9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E5FE8-A10C-18F2-F177-1570280C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398A11-ED02-BD0E-DD8B-96017F56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58D0E3-E250-829B-0372-8EDBE07A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6FD519-CB1E-975E-A4D3-F34985040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EDE8A8-E1C6-DDB1-1534-21714A5A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512520-AB29-593B-5F5A-88EC7AD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BAB5A4-C8B2-2765-4F72-ECF3C93E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F349E5-E07D-6395-4FA5-FB11720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33BF2-6C58-EC13-6CBA-B4D150A5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1C5DDE-3A9C-AC5D-88D1-F36B3A6D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A678B7-764E-6972-6F7B-D4A59D03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E02D5F-5122-2DF3-0862-D814A50FA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797CE7-2791-DF75-68C0-4783174C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105A83-4131-CED5-C4DB-EA18BAF6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A773623-7E7C-2D46-39FE-21929B3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7CF14C5-3BF3-326B-BD28-41289321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ED6E4-E464-52D6-9173-4A0F0F0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B00CC0B-8CC8-B8EF-57BF-90834FDB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3EF4DA-9413-76F2-8022-0DCB7C5D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8F4645-BC56-7AE3-CE72-3F56035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6A35CC-AC5D-D1A7-ED1E-10E8C941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2C6B89B-051B-168E-CA3C-CF37470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43026E-7171-4236-8030-A61E387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9A0BC-EB5D-CF12-CED9-899406D0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2267C-4C79-DC77-8839-46708C66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26C341-60F8-0E9E-6A8C-42B7B74C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2DB7B-F95C-6BAD-5280-120F00C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F002F9-186B-6E52-1188-3BA9CF9B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B46B53-1835-B664-8D8A-BD3DCD6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E57F4-643D-2171-EB98-21EBF56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2F9C44-C82D-4885-3C57-728383ED3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4D3775-89E4-16DE-9377-887C4589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DEC24F-BFED-F68A-900F-BA961AB5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9E3F12-F91C-760B-BE70-810A4A31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4939EF-407C-AB6A-6A1C-F74A4EC6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49DB7E3-FF1E-B702-5E96-AB636EB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E623BC-D1A1-8B50-D06F-157D8349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579878-C12C-3201-4F5E-F1B71D7F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B1202-455D-4B50-888E-ABEE96FF032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1F80D6-6E29-082F-89B4-42E5AAAA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FA309C-B72E-9894-BCE0-C7B93958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0644"/>
              </p:ext>
            </p:extLst>
          </p:nvPr>
        </p:nvGraphicFramePr>
        <p:xfrm>
          <a:off x="1126836" y="867449"/>
          <a:ext cx="2327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6184"/>
              </p:ext>
            </p:extLst>
          </p:nvPr>
        </p:nvGraphicFramePr>
        <p:xfrm>
          <a:off x="3768436" y="867449"/>
          <a:ext cx="23275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DB5245D-D1C9-B4D7-0CD9-F0718099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51755"/>
              </p:ext>
            </p:extLst>
          </p:nvPr>
        </p:nvGraphicFramePr>
        <p:xfrm>
          <a:off x="7444509" y="865911"/>
          <a:ext cx="23275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2956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419927" y="2761673"/>
            <a:ext cx="4525818" cy="919172"/>
          </a:xfrm>
          <a:prstGeom prst="bentConnector3">
            <a:avLst>
              <a:gd name="adj1" fmla="val 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/>
          <p:nvPr/>
        </p:nvCxnSpPr>
        <p:spPr>
          <a:xfrm>
            <a:off x="4257963" y="3288145"/>
            <a:ext cx="0" cy="39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1603086" y="86744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81011"/>
              </p:ext>
            </p:extLst>
          </p:nvPr>
        </p:nvGraphicFramePr>
        <p:xfrm>
          <a:off x="3657024" y="871298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540000" y="2952750"/>
            <a:ext cx="2965450" cy="728095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4230255" y="2952750"/>
            <a:ext cx="0" cy="728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8F76E468-C4BE-FE43-B7D0-E1ACBC8D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5813715" y="225809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A7B4B400-1215-A54E-EEE5-519077C8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55262"/>
              </p:ext>
            </p:extLst>
          </p:nvPr>
        </p:nvGraphicFramePr>
        <p:xfrm>
          <a:off x="7565738" y="2258099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8519"/>
              </p:ext>
            </p:extLst>
          </p:nvPr>
        </p:nvGraphicFramePr>
        <p:xfrm>
          <a:off x="503959" y="1574800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94506"/>
              </p:ext>
            </p:extLst>
          </p:nvPr>
        </p:nvGraphicFramePr>
        <p:xfrm>
          <a:off x="2604079" y="1574800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1487055" y="3656252"/>
            <a:ext cx="2814216" cy="340167"/>
          </a:xfrm>
          <a:prstGeom prst="bentConnector3">
            <a:avLst>
              <a:gd name="adj1" fmla="val -543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3177310" y="3656252"/>
            <a:ext cx="0" cy="3401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46E649F4-346F-FD1D-0A6F-BFBE7A34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99946"/>
              </p:ext>
            </p:extLst>
          </p:nvPr>
        </p:nvGraphicFramePr>
        <p:xfrm>
          <a:off x="4914900" y="1236253"/>
          <a:ext cx="2040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5F5D77-3A07-A859-D729-0CCC6258CF8B}"/>
              </a:ext>
            </a:extLst>
          </p:cNvPr>
          <p:cNvSpPr txBox="1"/>
          <p:nvPr/>
        </p:nvSpPr>
        <p:spPr>
          <a:xfrm>
            <a:off x="4560563" y="688479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left_join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5A0AA5E6-920E-D40B-A99C-97C69486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6360"/>
              </p:ext>
            </p:extLst>
          </p:nvPr>
        </p:nvGraphicFramePr>
        <p:xfrm>
          <a:off x="7298239" y="1258276"/>
          <a:ext cx="221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0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894114514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243729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sp>
        <p:nvSpPr>
          <p:cNvPr id="21" name="מלבן 20">
            <a:extLst>
              <a:ext uri="{FF2B5EF4-FFF2-40B4-BE49-F238E27FC236}">
                <a16:creationId xmlns:a16="http://schemas.microsoft.com/office/drawing/2014/main" id="{12AE53F9-A22D-B53E-1654-A6176ACAD890}"/>
              </a:ext>
            </a:extLst>
          </p:cNvPr>
          <p:cNvSpPr/>
          <p:nvPr/>
        </p:nvSpPr>
        <p:spPr>
          <a:xfrm>
            <a:off x="4738255" y="547445"/>
            <a:ext cx="5015345" cy="588106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5B205816-23D5-B8DF-7BF7-1AB6A3B0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70315"/>
              </p:ext>
            </p:extLst>
          </p:nvPr>
        </p:nvGraphicFramePr>
        <p:xfrm>
          <a:off x="4914900" y="4010089"/>
          <a:ext cx="2040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44547"/>
                  </a:ext>
                </a:extLst>
              </a:tr>
            </a:tbl>
          </a:graphicData>
        </a:graphic>
      </p:graphicFrame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84ACAF2-A529-EFB3-DA60-C83AC51F63A5}"/>
              </a:ext>
            </a:extLst>
          </p:cNvPr>
          <p:cNvSpPr txBox="1"/>
          <p:nvPr/>
        </p:nvSpPr>
        <p:spPr>
          <a:xfrm>
            <a:off x="6916705" y="667698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right_join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7D2E51A-6209-9C6A-F654-64D85ABB8C37}"/>
              </a:ext>
            </a:extLst>
          </p:cNvPr>
          <p:cNvSpPr txBox="1"/>
          <p:nvPr/>
        </p:nvSpPr>
        <p:spPr>
          <a:xfrm>
            <a:off x="4512519" y="3399234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full_join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7834CAA5-DAFA-A9FE-29A5-DA5225F482F9}"/>
              </a:ext>
            </a:extLst>
          </p:cNvPr>
          <p:cNvSpPr txBox="1"/>
          <p:nvPr/>
        </p:nvSpPr>
        <p:spPr>
          <a:xfrm>
            <a:off x="6955556" y="3421257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inner_join</a:t>
            </a:r>
          </a:p>
        </p:txBody>
      </p:sp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154DCBA4-2AAE-31AF-BAF4-EED668C5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27482"/>
              </p:ext>
            </p:extLst>
          </p:nvPr>
        </p:nvGraphicFramePr>
        <p:xfrm>
          <a:off x="7326235" y="3996419"/>
          <a:ext cx="2040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666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ערכת נושא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Boaz Rosenberg</dc:creator>
  <cp:lastModifiedBy>Boaz Rosenberg</cp:lastModifiedBy>
  <cp:revision>2</cp:revision>
  <dcterms:created xsi:type="dcterms:W3CDTF">2024-09-09T13:48:15Z</dcterms:created>
  <dcterms:modified xsi:type="dcterms:W3CDTF">2024-10-12T08:05:40Z</dcterms:modified>
</cp:coreProperties>
</file>