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-294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5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70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50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6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372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94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438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13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1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8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76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542-D845-4177-B46B-D4FDDFF6672E}" type="datetimeFigureOut">
              <a:rPr lang="es-EC" smtClean="0"/>
              <a:t>30/12/2021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EB24-338B-4C1B-8447-24050C1E23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71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1" y="2670689"/>
            <a:ext cx="472876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5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ISAAC SITIO WEB</dc:title>
  <dc:creator>Crecos</dc:creator>
  <cp:lastModifiedBy>Crecos</cp:lastModifiedBy>
  <cp:revision>5</cp:revision>
  <dcterms:created xsi:type="dcterms:W3CDTF">2021-12-31T01:49:17Z</dcterms:created>
  <dcterms:modified xsi:type="dcterms:W3CDTF">2022-01-04T02:41:27Z</dcterms:modified>
</cp:coreProperties>
</file>