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78" r:id="rId6"/>
    <p:sldId id="271" r:id="rId7"/>
    <p:sldId id="279" r:id="rId8"/>
    <p:sldId id="280" r:id="rId9"/>
    <p:sldId id="281" r:id="rId10"/>
    <p:sldId id="289" r:id="rId11"/>
    <p:sldId id="290" r:id="rId12"/>
    <p:sldId id="291" r:id="rId13"/>
    <p:sldId id="293" r:id="rId14"/>
    <p:sldId id="292" r:id="rId15"/>
    <p:sldId id="263" r:id="rId16"/>
    <p:sldId id="294" r:id="rId17"/>
    <p:sldId id="266" r:id="rId18"/>
    <p:sldId id="295" r:id="rId19"/>
    <p:sldId id="303" r:id="rId20"/>
    <p:sldId id="302" r:id="rId21"/>
    <p:sldId id="304" r:id="rId22"/>
    <p:sldId id="296" r:id="rId23"/>
    <p:sldId id="269" r:id="rId24"/>
    <p:sldId id="297" r:id="rId25"/>
    <p:sldId id="270" r:id="rId26"/>
    <p:sldId id="298" r:id="rId27"/>
    <p:sldId id="272" r:id="rId28"/>
    <p:sldId id="273" r:id="rId29"/>
    <p:sldId id="299" r:id="rId30"/>
    <p:sldId id="300" r:id="rId31"/>
    <p:sldId id="276" r:id="rId32"/>
    <p:sldId id="277" r:id="rId33"/>
    <p:sldId id="301" r:id="rId34"/>
    <p:sldId id="27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EF141A-3F34-49EF-B0CD-8A642E3FE061}">
          <p14:sldIdLst>
            <p14:sldId id="256"/>
            <p14:sldId id="257"/>
            <p14:sldId id="258"/>
            <p14:sldId id="259"/>
            <p14:sldId id="278"/>
            <p14:sldId id="271"/>
            <p14:sldId id="279"/>
            <p14:sldId id="280"/>
            <p14:sldId id="281"/>
            <p14:sldId id="289"/>
            <p14:sldId id="290"/>
            <p14:sldId id="291"/>
            <p14:sldId id="293"/>
            <p14:sldId id="292"/>
            <p14:sldId id="263"/>
            <p14:sldId id="294"/>
            <p14:sldId id="266"/>
            <p14:sldId id="295"/>
            <p14:sldId id="303"/>
            <p14:sldId id="302"/>
            <p14:sldId id="304"/>
            <p14:sldId id="296"/>
            <p14:sldId id="269"/>
            <p14:sldId id="297"/>
            <p14:sldId id="270"/>
            <p14:sldId id="298"/>
            <p14:sldId id="272"/>
            <p14:sldId id="273"/>
            <p14:sldId id="299"/>
            <p14:sldId id="300"/>
            <p14:sldId id="276"/>
            <p14:sldId id="277"/>
            <p14:sldId id="301"/>
            <p14:sldId id="27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6699"/>
    <a:srgbClr val="FF99FF"/>
    <a:srgbClr val="FFCC99"/>
    <a:srgbClr val="FFFF99"/>
    <a:srgbClr val="960000"/>
    <a:srgbClr val="A36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0" autoAdjust="0"/>
    <p:restoredTop sz="96357" autoAdjust="0"/>
  </p:normalViewPr>
  <p:slideViewPr>
    <p:cSldViewPr snapToGrid="0">
      <p:cViewPr>
        <p:scale>
          <a:sx n="100" d="100"/>
          <a:sy n="100" d="100"/>
        </p:scale>
        <p:origin x="72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09DB3-3806-434D-8ECB-67E7BE4074D8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E7411B-8A85-459F-A61E-4F62E8B2A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7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8C4AF-819A-5939-9993-835F04C269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1A2752-09AC-2DB2-3A50-878ABC71F6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45C61B-D816-27CB-02F3-738157E73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A394F-A139-4E79-9695-FF8CE452C14A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CBCE69-1DE2-FF0F-8B67-23CC3E8C8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Product-Form Probability Distributions, May 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04DB3-8C27-6F2D-5169-7443A0716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E10E5695-354D-4415-A402-3A72AB03EC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932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CA9F8-FE15-6DA1-4781-A2B283E73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EC2283-7EF6-8DB8-E997-3FD8E7EF1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C413B-2732-DA8A-C555-8E98FD2B8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9F0C0-2887-4B3C-91DA-C545B40B58FD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0B7E5-1B6A-79C6-DF99-C4443C597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8F28B-8637-B05F-1BED-5ED4493DA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9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71B615-29E4-A911-CAE1-DE72047A90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D9B4E-11FD-B1A4-6FE8-7CA4BDB18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1C40A-23EC-8C51-568B-FC215D44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FE889-27FE-43CB-A5F1-7A8D5F817D4B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E5338-6C04-C154-E638-AD1ADE57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9ABCB-52FE-35CB-A296-4146B6B55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91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B87B-EFA9-B46E-2099-C76816AC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9300-6E28-E002-6666-EAE3EBEBD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5DEC4-FA01-C6BE-05C2-FC45BE60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C1138-7F1A-4A59-95BC-5BDEAE14E5B6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59526-5570-83B0-04CB-9C4DCF30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Product-Form Probability Distributions, May 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13567-E9B8-14F1-EE3F-3D8231A21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E10E5695-354D-4415-A402-3A72AB03EC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7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3E53-34D4-C3EC-925D-E2B689BE2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8C3F9-662A-0C25-21C1-FE4FEF2D1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97489-A852-7DC9-D40A-9691E07A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9C59D-3B15-4F0C-B0F6-C93525DB6F54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BA493-6746-DD8F-023F-9E0E0B7E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535E3-FABD-2985-1DD6-CB1E0F310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2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C482B-3E1D-8425-881B-71A2683FA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57A2F-AFA3-ADF4-265C-036F3C7CC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00E65-2C32-266B-B386-42975C3302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C51CE-02C0-9A65-7BEB-501383242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C3CC8-8419-4AAA-807B-BCFAD6D19EB4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05C7F-FF8C-C821-4082-D19DDCA9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683D57-877F-35DE-55F2-ACE2B767E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83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2CC33-EC19-B2A7-D212-9343E9AB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B8CD2-3225-3D6B-A1DB-A4E61AEB1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DBB08-2EB9-9457-13A3-29D5B03CA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54F8B5-F895-3382-5D7F-44E28324F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F53E0-549A-2B0A-0170-315D5A8288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DD50D-C767-6239-5B8F-2AD771C1D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C34F9-BC10-4C72-A4C5-E35099366061}" type="datetime1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2A2C13-43BD-E933-16D3-18532C1C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1C7CF-C549-4D34-5DBA-A85B6C7B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47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AC978-E287-E02B-9E0B-B6CFAAC60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D701C0-4BB3-6081-BB6E-A42CF7F7B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76B64-8B90-4696-8A8F-2A7D1D7AD52B}" type="datetime1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7536BA-7236-C8CC-E7E8-D00E94E09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EC977A-547F-9B52-BDDD-7435CD64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6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28F993-E491-77EB-27FB-1EEDD0D8D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87C5-B734-4B48-89EB-7B4894095485}" type="datetime1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7E1E82-E98F-DF23-B6B6-0B185AC6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ACD4F-9B5F-D5DF-1183-91199C5E8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706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526F7-4F03-F49B-02E4-65AA45B82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27778-914B-12D0-146B-7F518B867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48E8B5-021D-186D-1D85-E7837DED1C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54E029-F509-78F4-FAA9-37BEB335C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B0EED-1ABE-4B28-89F3-6FAB92A650BD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D5B3D8-EFCF-98A5-E624-9EA0C15E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CEB24D-2E24-BE1D-4218-4FAD0156B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0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04378-8313-F83B-BCF7-535193175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69F84-54F7-FF6D-7E8F-A984EE6B0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C1DC7-34E8-A4B5-BCD7-E6B1DF375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0D05F-BCF0-18B2-691A-9CAC2B30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37B0E-FC12-43F7-8F36-88DA435776C9}" type="datetime1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A19CD-6B43-27A0-E354-A9D4E550F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2019B-C855-77F0-F38C-E6D3B8A61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C861AE-5728-4D0F-F0E3-A2E246F9F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4C3B8-9DAE-6633-6CE8-6B09E62BC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9A860-7C1D-B389-E00A-9C01B7211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8EE2-C381-428B-ACA7-3A994A410B5A}" type="datetime1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05272-8334-B109-C7A3-B9A423D981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Product-Form Probability Distributions, May 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158BF-551E-AECD-6062-F3AAA14B5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0E5695-354D-4415-A402-3A72AB03E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A335D-FB4D-79A2-1754-B71947603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454" y="1106777"/>
            <a:ext cx="9421091" cy="2387600"/>
          </a:xfrm>
        </p:spPr>
        <p:txBody>
          <a:bodyPr/>
          <a:lstStyle/>
          <a:p>
            <a:r>
              <a:rPr lang="en-US" dirty="0"/>
              <a:t>Graph Structure Product 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45B7D-B580-542D-0E40-15A154C54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Izzy Grosof</a:t>
            </a:r>
          </a:p>
          <a:p>
            <a:r>
              <a:rPr lang="en-US" dirty="0"/>
              <a:t>Northwestern University, IEMS</a:t>
            </a:r>
          </a:p>
          <a:p>
            <a:r>
              <a:rPr lang="en-US" dirty="0"/>
              <a:t>Céline Comte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4153A-5062-9122-DCA3-85D29B8BF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Product-Form Probability Distributions, May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0A430E-1F52-359B-B501-B6C8B4B61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537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AA7F-6B4D-9D4B-EA1E-4C6D6EDC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Markov Chain: Default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60503-F07C-76D5-26B9-445E51D2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6B91EC-9305-244A-9C09-2395835C80A9}"/>
              </a:ext>
            </a:extLst>
          </p:cNvPr>
          <p:cNvSpPr/>
          <p:nvPr/>
        </p:nvSpPr>
        <p:spPr>
          <a:xfrm>
            <a:off x="1941522" y="1690689"/>
            <a:ext cx="8077968" cy="3085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7A771F1-0EE6-48C3-0863-7B7A5BD62681}"/>
              </a:ext>
            </a:extLst>
          </p:cNvPr>
          <p:cNvGrpSpPr/>
          <p:nvPr/>
        </p:nvGrpSpPr>
        <p:grpSpPr>
          <a:xfrm>
            <a:off x="163997" y="1871225"/>
            <a:ext cx="1910557" cy="2622477"/>
            <a:chOff x="163997" y="1871225"/>
            <a:chExt cx="1910557" cy="26224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04613D6-5F70-0AC9-505D-9C5BD4F4B6C9}"/>
                    </a:ext>
                  </a:extLst>
                </p:cNvPr>
                <p:cNvSpPr txBox="1"/>
                <p:nvPr/>
              </p:nvSpPr>
              <p:spPr>
                <a:xfrm>
                  <a:off x="163997" y="2929679"/>
                  <a:ext cx="17801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/>
                    <a:t>: # class 2 in system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04613D6-5F70-0AC9-505D-9C5BD4F4B6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997" y="2929679"/>
                  <a:ext cx="1780162" cy="830997"/>
                </a:xfrm>
                <a:prstGeom prst="rect">
                  <a:avLst/>
                </a:prstGeom>
                <a:blipFill>
                  <a:blip r:embed="rId2"/>
                  <a:stretch>
                    <a:fillRect l="-5479" t="-5882" r="-2055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D5D4B-BE07-0D00-D656-496C85CCDA53}"/>
                </a:ext>
              </a:extLst>
            </p:cNvPr>
            <p:cNvSpPr txBox="1"/>
            <p:nvPr/>
          </p:nvSpPr>
          <p:spPr>
            <a:xfrm>
              <a:off x="1526109" y="1871225"/>
              <a:ext cx="544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F67362-2535-2A7E-F6C9-F34A6621BA78}"/>
                </a:ext>
              </a:extLst>
            </p:cNvPr>
            <p:cNvSpPr txBox="1"/>
            <p:nvPr/>
          </p:nvSpPr>
          <p:spPr>
            <a:xfrm>
              <a:off x="1529805" y="4032037"/>
              <a:ext cx="544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2FF7EDE-CACD-EC4A-7BA9-8484811E8BAC}"/>
              </a:ext>
            </a:extLst>
          </p:cNvPr>
          <p:cNvGrpSpPr/>
          <p:nvPr/>
        </p:nvGrpSpPr>
        <p:grpSpPr>
          <a:xfrm>
            <a:off x="2134812" y="4873668"/>
            <a:ext cx="7688290" cy="524475"/>
            <a:chOff x="2134812" y="4873668"/>
            <a:chExt cx="7688290" cy="5244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E8CBFD1-26C1-D339-0B66-20F5A70AF1BD}"/>
                    </a:ext>
                  </a:extLst>
                </p:cNvPr>
                <p:cNvSpPr txBox="1"/>
                <p:nvPr/>
              </p:nvSpPr>
              <p:spPr>
                <a:xfrm>
                  <a:off x="4328809" y="4873668"/>
                  <a:ext cx="302741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: # class 1 in system</a:t>
                  </a: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E8CBFD1-26C1-D339-0B66-20F5A70AF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809" y="4873668"/>
                  <a:ext cx="3027410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604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F66137-156E-46C5-89D1-2D76DA8B90AD}"/>
                </a:ext>
              </a:extLst>
            </p:cNvPr>
            <p:cNvSpPr txBox="1"/>
            <p:nvPr/>
          </p:nvSpPr>
          <p:spPr>
            <a:xfrm>
              <a:off x="2134812" y="4936478"/>
              <a:ext cx="544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35FBFF-6C44-FD04-031B-D1472710A963}"/>
                </a:ext>
              </a:extLst>
            </p:cNvPr>
            <p:cNvSpPr txBox="1"/>
            <p:nvPr/>
          </p:nvSpPr>
          <p:spPr>
            <a:xfrm>
              <a:off x="9278353" y="4903906"/>
              <a:ext cx="544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EFF0367-9503-136E-DC7D-8D6BB6383EF1}"/>
              </a:ext>
            </a:extLst>
          </p:cNvPr>
          <p:cNvGrpSpPr/>
          <p:nvPr/>
        </p:nvGrpSpPr>
        <p:grpSpPr>
          <a:xfrm>
            <a:off x="2004342" y="1743641"/>
            <a:ext cx="7883996" cy="2879153"/>
            <a:chOff x="2004342" y="1743641"/>
            <a:chExt cx="7883996" cy="2879153"/>
          </a:xfrm>
          <a:solidFill>
            <a:srgbClr val="7030A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E230591-C49D-D114-8D36-4D1930CD9580}"/>
                </a:ext>
              </a:extLst>
            </p:cNvPr>
            <p:cNvSpPr/>
            <p:nvPr/>
          </p:nvSpPr>
          <p:spPr>
            <a:xfrm>
              <a:off x="2004342" y="1743641"/>
              <a:ext cx="675219" cy="719847"/>
            </a:xfrm>
            <a:prstGeom prst="ellipse">
              <a:avLst/>
            </a:prstGeom>
            <a:solidFill>
              <a:srgbClr val="A36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(0,3)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54C51F0-BF9E-D374-A3C2-B0E934203F52}"/>
                </a:ext>
              </a:extLst>
            </p:cNvPr>
            <p:cNvSpPr/>
            <p:nvPr/>
          </p:nvSpPr>
          <p:spPr>
            <a:xfrm>
              <a:off x="2746077" y="1746225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(1,3)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2A9D0D-8EB2-78C0-1E6F-2F00F2743521}"/>
                </a:ext>
              </a:extLst>
            </p:cNvPr>
            <p:cNvSpPr/>
            <p:nvPr/>
          </p:nvSpPr>
          <p:spPr>
            <a:xfrm>
              <a:off x="3459398" y="1770016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(2,3)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4EF18A-D2B6-14BF-F8EA-77B80126052C}"/>
                </a:ext>
              </a:extLst>
            </p:cNvPr>
            <p:cNvSpPr/>
            <p:nvPr/>
          </p:nvSpPr>
          <p:spPr>
            <a:xfrm>
              <a:off x="4145093" y="2463255"/>
              <a:ext cx="675219" cy="719847"/>
            </a:xfrm>
            <a:prstGeom prst="ellipse">
              <a:avLst/>
            </a:prstGeom>
            <a:solidFill>
              <a:srgbClr val="A36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(3,2)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10A31C-20AC-E2D9-94E3-9DEFB121F82A}"/>
                </a:ext>
              </a:extLst>
            </p:cNvPr>
            <p:cNvSpPr/>
            <p:nvPr/>
          </p:nvSpPr>
          <p:spPr>
            <a:xfrm>
              <a:off x="4915997" y="2455362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(4,2)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014DEC-1CAC-7B94-DD8B-B74B5D56B45B}"/>
                </a:ext>
              </a:extLst>
            </p:cNvPr>
            <p:cNvSpPr/>
            <p:nvPr/>
          </p:nvSpPr>
          <p:spPr>
            <a:xfrm>
              <a:off x="5641607" y="2471147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(5,2)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45B5FAD-775C-7B71-62EE-9145D42D4F48}"/>
                </a:ext>
              </a:extLst>
            </p:cNvPr>
            <p:cNvSpPr/>
            <p:nvPr/>
          </p:nvSpPr>
          <p:spPr>
            <a:xfrm>
              <a:off x="6343391" y="3183101"/>
              <a:ext cx="675219" cy="719847"/>
            </a:xfrm>
            <a:prstGeom prst="ellipse">
              <a:avLst/>
            </a:prstGeom>
            <a:solidFill>
              <a:srgbClr val="A36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(6,1)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E74E8A-3295-1FD4-4266-E72092169DC4}"/>
                </a:ext>
              </a:extLst>
            </p:cNvPr>
            <p:cNvSpPr/>
            <p:nvPr/>
          </p:nvSpPr>
          <p:spPr>
            <a:xfrm>
              <a:off x="7093076" y="3217414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(7,1)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09220A-A818-5A5A-86F8-20276657054C}"/>
                </a:ext>
              </a:extLst>
            </p:cNvPr>
            <p:cNvSpPr/>
            <p:nvPr/>
          </p:nvSpPr>
          <p:spPr>
            <a:xfrm>
              <a:off x="7805415" y="3253439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(8,1)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13D999-4CCF-704D-F709-AEE9D1CB0715}"/>
                </a:ext>
              </a:extLst>
            </p:cNvPr>
            <p:cNvSpPr/>
            <p:nvPr/>
          </p:nvSpPr>
          <p:spPr>
            <a:xfrm>
              <a:off x="8536851" y="3233335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(9,1)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E7D5FF-B96A-5F11-305F-2505743EDC65}"/>
                </a:ext>
              </a:extLst>
            </p:cNvPr>
            <p:cNvSpPr/>
            <p:nvPr/>
          </p:nvSpPr>
          <p:spPr>
            <a:xfrm>
              <a:off x="9213119" y="3902947"/>
              <a:ext cx="675219" cy="719847"/>
            </a:xfrm>
            <a:prstGeom prst="ellipse">
              <a:avLst/>
            </a:prstGeom>
            <a:solidFill>
              <a:srgbClr val="A36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(10,0)</a:t>
              </a:r>
            </a:p>
          </p:txBody>
        </p:sp>
      </p:grpSp>
      <p:sp>
        <p:nvSpPr>
          <p:cNvPr id="88" name="TextBox 87">
            <a:extLst>
              <a:ext uri="{FF2B5EF4-FFF2-40B4-BE49-F238E27FC236}">
                <a16:creationId xmlns:a16="http://schemas.microsoft.com/office/drawing/2014/main" id="{CC37B95B-CB4B-B499-658F-D65ACD980FDE}"/>
              </a:ext>
            </a:extLst>
          </p:cNvPr>
          <p:cNvSpPr txBox="1"/>
          <p:nvPr/>
        </p:nvSpPr>
        <p:spPr>
          <a:xfrm>
            <a:off x="2826260" y="5643813"/>
            <a:ext cx="6996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DTMC: Update after completion </a:t>
            </a:r>
            <a:r>
              <a:rPr lang="en-US" sz="2400" b="1" dirty="0"/>
              <a:t>+ any needed arrivals</a:t>
            </a:r>
          </a:p>
          <a:p>
            <a:r>
              <a:rPr lang="en-US" sz="2400" dirty="0"/>
              <a:t>Many long-distance transitions </a:t>
            </a:r>
            <a:r>
              <a:rPr lang="en-US" sz="2400" b="1" dirty="0">
                <a:solidFill>
                  <a:srgbClr val="FF0000"/>
                </a:solidFill>
              </a:rPr>
              <a:t>☹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B4CAE15-9613-90F2-1E19-909BA0827D13}"/>
              </a:ext>
            </a:extLst>
          </p:cNvPr>
          <p:cNvGrpSpPr/>
          <p:nvPr/>
        </p:nvGrpSpPr>
        <p:grpSpPr>
          <a:xfrm>
            <a:off x="9914548" y="38833"/>
            <a:ext cx="2013026" cy="2312934"/>
            <a:chOff x="4270652" y="1269995"/>
            <a:chExt cx="2013026" cy="231293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3C35198-0F9D-BB72-5C1B-0ED92C9FD19B}"/>
                </a:ext>
              </a:extLst>
            </p:cNvPr>
            <p:cNvGrpSpPr/>
            <p:nvPr/>
          </p:nvGrpSpPr>
          <p:grpSpPr>
            <a:xfrm>
              <a:off x="5027474" y="1700257"/>
              <a:ext cx="1075346" cy="1882672"/>
              <a:chOff x="6799124" y="1619742"/>
              <a:chExt cx="1075346" cy="1882672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A10A5E68-3CE5-62C1-DAD9-F67AB0EA91B1}"/>
                  </a:ext>
                </a:extLst>
              </p:cNvPr>
              <p:cNvGrpSpPr/>
              <p:nvPr/>
            </p:nvGrpSpPr>
            <p:grpSpPr>
              <a:xfrm>
                <a:off x="6799124" y="2016883"/>
                <a:ext cx="598170" cy="1088390"/>
                <a:chOff x="13914" y="3003"/>
                <a:chExt cx="942" cy="1714"/>
              </a:xfrm>
            </p:grpSpPr>
            <p:sp>
              <p:nvSpPr>
                <p:cNvPr id="125" name="Rectangles 42">
                  <a:extLst>
                    <a:ext uri="{FF2B5EF4-FFF2-40B4-BE49-F238E27FC236}">
                      <a16:creationId xmlns:a16="http://schemas.microsoft.com/office/drawing/2014/main" id="{E19C7651-DB3E-8380-DF64-7C3FE78860E4}"/>
                    </a:ext>
                  </a:extLst>
                </p:cNvPr>
                <p:cNvSpPr/>
                <p:nvPr/>
              </p:nvSpPr>
              <p:spPr>
                <a:xfrm>
                  <a:off x="13914" y="3003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s 60">
                  <a:extLst>
                    <a:ext uri="{FF2B5EF4-FFF2-40B4-BE49-F238E27FC236}">
                      <a16:creationId xmlns:a16="http://schemas.microsoft.com/office/drawing/2014/main" id="{7AEDFEF7-97DE-4E24-9736-D12CAADBB87C}"/>
                    </a:ext>
                  </a:extLst>
                </p:cNvPr>
                <p:cNvSpPr/>
                <p:nvPr/>
              </p:nvSpPr>
              <p:spPr>
                <a:xfrm>
                  <a:off x="14017" y="3507"/>
                  <a:ext cx="720" cy="90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10</a:t>
                  </a:r>
                </a:p>
              </p:txBody>
            </p:sp>
          </p:grp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691B5DD7-7565-4883-8844-BF4CE923374E}"/>
                  </a:ext>
                </a:extLst>
              </p:cNvPr>
              <p:cNvSpPr/>
              <p:nvPr/>
            </p:nvSpPr>
            <p:spPr>
              <a:xfrm>
                <a:off x="7449200" y="1619742"/>
                <a:ext cx="425270" cy="18826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7087E04B-D97D-F493-3A3C-673230497022}"/>
                </a:ext>
              </a:extLst>
            </p:cNvPr>
            <p:cNvGrpSpPr/>
            <p:nvPr/>
          </p:nvGrpSpPr>
          <p:grpSpPr>
            <a:xfrm>
              <a:off x="5033565" y="2097398"/>
              <a:ext cx="598170" cy="1088390"/>
              <a:chOff x="13914" y="3003"/>
              <a:chExt cx="942" cy="1714"/>
            </a:xfrm>
          </p:grpSpPr>
          <p:sp>
            <p:nvSpPr>
              <p:cNvPr id="121" name="Rectangles 42">
                <a:extLst>
                  <a:ext uri="{FF2B5EF4-FFF2-40B4-BE49-F238E27FC236}">
                    <a16:creationId xmlns:a16="http://schemas.microsoft.com/office/drawing/2014/main" id="{024AEDB8-6C5C-45FB-B03E-A5F909DB9EB2}"/>
                  </a:ext>
                </a:extLst>
              </p:cNvPr>
              <p:cNvSpPr/>
              <p:nvPr/>
            </p:nvSpPr>
            <p:spPr>
              <a:xfrm>
                <a:off x="13914" y="3003"/>
                <a:ext cx="942" cy="171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0202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s 60">
                <a:extLst>
                  <a:ext uri="{FF2B5EF4-FFF2-40B4-BE49-F238E27FC236}">
                    <a16:creationId xmlns:a16="http://schemas.microsoft.com/office/drawing/2014/main" id="{190499C4-D92B-5C71-96CC-2F8A7AEC2423}"/>
                  </a:ext>
                </a:extLst>
              </p:cNvPr>
              <p:cNvSpPr/>
              <p:nvPr/>
            </p:nvSpPr>
            <p:spPr>
              <a:xfrm>
                <a:off x="14017" y="3788"/>
                <a:ext cx="720" cy="6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9FED269-D389-A271-65C5-EB5A3C834A90}"/>
                </a:ext>
              </a:extLst>
            </p:cNvPr>
            <p:cNvGrpSpPr/>
            <p:nvPr/>
          </p:nvGrpSpPr>
          <p:grpSpPr>
            <a:xfrm>
              <a:off x="4270652" y="1269995"/>
              <a:ext cx="2013026" cy="1380614"/>
              <a:chOff x="6224527" y="1259776"/>
              <a:chExt cx="1952405" cy="1249241"/>
            </a:xfrm>
          </p:grpSpPr>
          <p:cxnSp>
            <p:nvCxnSpPr>
              <p:cNvPr id="118" name="Connector: Elbow 117">
                <a:extLst>
                  <a:ext uri="{FF2B5EF4-FFF2-40B4-BE49-F238E27FC236}">
                    <a16:creationId xmlns:a16="http://schemas.microsoft.com/office/drawing/2014/main" id="{BD67EF05-F7F6-874D-4E0F-84CD177E8C4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636094" y="1385959"/>
                <a:ext cx="1340187" cy="1073244"/>
              </a:xfrm>
              <a:prstGeom prst="bentConnector3">
                <a:avLst>
                  <a:gd name="adj1" fmla="val 141135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or: Elbow 118">
                <a:extLst>
                  <a:ext uri="{FF2B5EF4-FFF2-40B4-BE49-F238E27FC236}">
                    <a16:creationId xmlns:a16="http://schemas.microsoft.com/office/drawing/2014/main" id="{097A6153-6BDB-EA0C-0291-5FC8B2D1370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015553" y="1477644"/>
                <a:ext cx="1161379" cy="1031373"/>
              </a:xfrm>
              <a:prstGeom prst="bentConnector3">
                <a:avLst>
                  <a:gd name="adj1" fmla="val -1832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28A64295-8659-F673-E0CB-092D57B2B3C7}"/>
                  </a:ext>
                </a:extLst>
              </p:cNvPr>
              <p:cNvSpPr/>
              <p:nvPr/>
            </p:nvSpPr>
            <p:spPr>
              <a:xfrm>
                <a:off x="6224527" y="1259776"/>
                <a:ext cx="1762126" cy="340081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New arrival!</a:t>
                </a:r>
              </a:p>
            </p:txBody>
          </p:sp>
        </p:grpSp>
        <p:sp>
          <p:nvSpPr>
            <p:cNvPr id="114" name="Rectangles 60">
              <a:extLst>
                <a:ext uri="{FF2B5EF4-FFF2-40B4-BE49-F238E27FC236}">
                  <a16:creationId xmlns:a16="http://schemas.microsoft.com/office/drawing/2014/main" id="{969D7CBB-075D-C29B-C4A3-03909D324F6B}"/>
                </a:ext>
              </a:extLst>
            </p:cNvPr>
            <p:cNvSpPr/>
            <p:nvPr/>
          </p:nvSpPr>
          <p:spPr>
            <a:xfrm>
              <a:off x="5757919" y="1715713"/>
              <a:ext cx="457200" cy="3981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15" name="Rectangles 47">
              <a:extLst>
                <a:ext uri="{FF2B5EF4-FFF2-40B4-BE49-F238E27FC236}">
                  <a16:creationId xmlns:a16="http://schemas.microsoft.com/office/drawing/2014/main" id="{396891F7-D70B-13D4-1D22-442B872E7A80}"/>
                </a:ext>
              </a:extLst>
            </p:cNvPr>
            <p:cNvSpPr/>
            <p:nvPr/>
          </p:nvSpPr>
          <p:spPr>
            <a:xfrm>
              <a:off x="5757919" y="3053334"/>
              <a:ext cx="457200" cy="4957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6" name="Rectangles 47">
              <a:extLst>
                <a:ext uri="{FF2B5EF4-FFF2-40B4-BE49-F238E27FC236}">
                  <a16:creationId xmlns:a16="http://schemas.microsoft.com/office/drawing/2014/main" id="{04248AC9-D69F-3408-CA4D-12C36EA1F0BB}"/>
                </a:ext>
              </a:extLst>
            </p:cNvPr>
            <p:cNvSpPr/>
            <p:nvPr/>
          </p:nvSpPr>
          <p:spPr>
            <a:xfrm>
              <a:off x="5757919" y="2138883"/>
              <a:ext cx="457200" cy="4957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7" name="Rectangles 60">
              <a:extLst>
                <a:ext uri="{FF2B5EF4-FFF2-40B4-BE49-F238E27FC236}">
                  <a16:creationId xmlns:a16="http://schemas.microsoft.com/office/drawing/2014/main" id="{D1A7D699-F9B7-A0A2-6889-ADD7F32FA6DA}"/>
                </a:ext>
              </a:extLst>
            </p:cNvPr>
            <p:cNvSpPr/>
            <p:nvPr/>
          </p:nvSpPr>
          <p:spPr>
            <a:xfrm>
              <a:off x="5757919" y="2646329"/>
              <a:ext cx="457200" cy="3981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B27FA10-319B-0E65-807E-C034E0DAAD9E}"/>
              </a:ext>
            </a:extLst>
          </p:cNvPr>
          <p:cNvGrpSpPr/>
          <p:nvPr/>
        </p:nvGrpSpPr>
        <p:grpSpPr>
          <a:xfrm>
            <a:off x="10073610" y="2646050"/>
            <a:ext cx="2118390" cy="1719942"/>
            <a:chOff x="10073610" y="2646050"/>
            <a:chExt cx="2118390" cy="171994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9FF4659-2597-03B4-A934-837592EE7DFD}"/>
                </a:ext>
              </a:extLst>
            </p:cNvPr>
            <p:cNvGrpSpPr/>
            <p:nvPr/>
          </p:nvGrpSpPr>
          <p:grpSpPr>
            <a:xfrm>
              <a:off x="10093597" y="2646050"/>
              <a:ext cx="2098403" cy="830997"/>
              <a:chOff x="10093597" y="2646050"/>
              <a:chExt cx="2098403" cy="83099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0BE648C-35E7-0D41-1BC7-56A5CD03B173}"/>
                  </a:ext>
                </a:extLst>
              </p:cNvPr>
              <p:cNvSpPr/>
              <p:nvPr/>
            </p:nvSpPr>
            <p:spPr>
              <a:xfrm>
                <a:off x="10093597" y="2671495"/>
                <a:ext cx="675219" cy="719847"/>
              </a:xfrm>
              <a:prstGeom prst="ellipse">
                <a:avLst/>
              </a:prstGeom>
              <a:solidFill>
                <a:srgbClr val="A36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FF62CB8-A034-E623-B0F0-E1A74DB4E24F}"/>
                  </a:ext>
                </a:extLst>
              </p:cNvPr>
              <p:cNvSpPr txBox="1"/>
              <p:nvPr/>
            </p:nvSpPr>
            <p:spPr>
              <a:xfrm>
                <a:off x="10770913" y="2646050"/>
                <a:ext cx="14210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Nothing in queue</a:t>
                </a:r>
                <a:endParaRPr lang="en-US" sz="2400" b="1" dirty="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49EC476-7F81-815E-074A-BD865A8C7BDF}"/>
                </a:ext>
              </a:extLst>
            </p:cNvPr>
            <p:cNvGrpSpPr/>
            <p:nvPr/>
          </p:nvGrpSpPr>
          <p:grpSpPr>
            <a:xfrm>
              <a:off x="10073610" y="3534995"/>
              <a:ext cx="2098403" cy="830997"/>
              <a:chOff x="10093597" y="2646050"/>
              <a:chExt cx="2098403" cy="830997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3FBC6BD6-2E8C-AD11-07FE-D6A565FFAB09}"/>
                  </a:ext>
                </a:extLst>
              </p:cNvPr>
              <p:cNvSpPr/>
              <p:nvPr/>
            </p:nvSpPr>
            <p:spPr>
              <a:xfrm>
                <a:off x="10093597" y="2671495"/>
                <a:ext cx="675219" cy="71984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2D0A5EE-6B49-E140-8541-AC0729A1E0E3}"/>
                  </a:ext>
                </a:extLst>
              </p:cNvPr>
              <p:cNvSpPr txBox="1"/>
              <p:nvPr/>
            </p:nvSpPr>
            <p:spPr>
              <a:xfrm>
                <a:off x="10770913" y="2646050"/>
                <a:ext cx="14210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Class 2</a:t>
                </a:r>
                <a:br>
                  <a:rPr lang="en-US" sz="2400" dirty="0"/>
                </a:br>
                <a:r>
                  <a:rPr lang="en-US" sz="2400" dirty="0"/>
                  <a:t>in queue</a:t>
                </a:r>
                <a:endParaRPr lang="en-US" sz="2400" b="1" dirty="0"/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F6B24C-BAF3-7C55-D0A8-C09EDECE9BE9}"/>
              </a:ext>
            </a:extLst>
          </p:cNvPr>
          <p:cNvGrpSpPr/>
          <p:nvPr/>
        </p:nvGrpSpPr>
        <p:grpSpPr>
          <a:xfrm>
            <a:off x="10093597" y="4382121"/>
            <a:ext cx="2098403" cy="830997"/>
            <a:chOff x="10093597" y="2646050"/>
            <a:chExt cx="2098403" cy="830997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4A7BB2B-D5D8-B6AC-0EAF-BD36807A3C90}"/>
                </a:ext>
              </a:extLst>
            </p:cNvPr>
            <p:cNvSpPr/>
            <p:nvPr/>
          </p:nvSpPr>
          <p:spPr>
            <a:xfrm>
              <a:off x="10093597" y="2671495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1A9E248-EE57-737A-84CF-6D6286AC1F6E}"/>
                </a:ext>
              </a:extLst>
            </p:cNvPr>
            <p:cNvSpPr txBox="1"/>
            <p:nvPr/>
          </p:nvSpPr>
          <p:spPr>
            <a:xfrm>
              <a:off x="10770913" y="2646050"/>
              <a:ext cx="14210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Arrival needed</a:t>
              </a:r>
              <a:endParaRPr lang="en-US" sz="2400" b="1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643B7BF-8D1C-7071-5D3A-036ACAFC4EE1}"/>
              </a:ext>
            </a:extLst>
          </p:cNvPr>
          <p:cNvGrpSpPr/>
          <p:nvPr/>
        </p:nvGrpSpPr>
        <p:grpSpPr>
          <a:xfrm>
            <a:off x="2341953" y="1746225"/>
            <a:ext cx="7208776" cy="2771150"/>
            <a:chOff x="2341953" y="1746225"/>
            <a:chExt cx="7208776" cy="277115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8F1A104F-BC85-7961-2C79-0C9F07220AB1}"/>
                </a:ext>
              </a:extLst>
            </p:cNvPr>
            <p:cNvGrpSpPr/>
            <p:nvPr/>
          </p:nvGrpSpPr>
          <p:grpSpPr>
            <a:xfrm>
              <a:off x="2341953" y="1746225"/>
              <a:ext cx="7208776" cy="2771150"/>
              <a:chOff x="2341953" y="1746225"/>
              <a:chExt cx="7208776" cy="2771150"/>
            </a:xfrm>
          </p:grpSpPr>
          <p:cxnSp>
            <p:nvCxnSpPr>
              <p:cNvPr id="27" name="Connector: Curved 26">
                <a:extLst>
                  <a:ext uri="{FF2B5EF4-FFF2-40B4-BE49-F238E27FC236}">
                    <a16:creationId xmlns:a16="http://schemas.microsoft.com/office/drawing/2014/main" id="{59F2E886-4B4F-0EE1-D86B-5B7F4D71F728}"/>
                  </a:ext>
                </a:extLst>
              </p:cNvPr>
              <p:cNvCxnSpPr>
                <a:cxnSpLocks/>
                <a:stCxn id="14" idx="7"/>
                <a:endCxn id="15" idx="0"/>
              </p:cNvCxnSpPr>
              <p:nvPr/>
            </p:nvCxnSpPr>
            <p:spPr>
              <a:xfrm rot="5400000" flipH="1" flipV="1">
                <a:off x="2780765" y="1546138"/>
                <a:ext cx="102835" cy="503010"/>
              </a:xfrm>
              <a:prstGeom prst="curvedConnector3">
                <a:avLst>
                  <a:gd name="adj1" fmla="val 32481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B8EBD481-4492-E440-31A8-C462D3A8CBD4}"/>
                  </a:ext>
                </a:extLst>
              </p:cNvPr>
              <p:cNvCxnSpPr>
                <a:cxnSpLocks/>
                <a:stCxn id="14" idx="7"/>
                <a:endCxn id="16" idx="0"/>
              </p:cNvCxnSpPr>
              <p:nvPr/>
            </p:nvCxnSpPr>
            <p:spPr>
              <a:xfrm rot="5400000" flipH="1" flipV="1">
                <a:off x="3149320" y="1201373"/>
                <a:ext cx="79044" cy="1216331"/>
              </a:xfrm>
              <a:prstGeom prst="curvedConnector3">
                <a:avLst>
                  <a:gd name="adj1" fmla="val 422574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or: Curved 30">
                <a:extLst>
                  <a:ext uri="{FF2B5EF4-FFF2-40B4-BE49-F238E27FC236}">
                    <a16:creationId xmlns:a16="http://schemas.microsoft.com/office/drawing/2014/main" id="{0E55C6D6-9A8B-5C42-1572-696820B50008}"/>
                  </a:ext>
                </a:extLst>
              </p:cNvPr>
              <p:cNvCxnSpPr>
                <a:cxnSpLocks/>
                <a:stCxn id="14" idx="7"/>
                <a:endCxn id="17" idx="0"/>
              </p:cNvCxnSpPr>
              <p:nvPr/>
            </p:nvCxnSpPr>
            <p:spPr>
              <a:xfrm rot="16200000" flipH="1">
                <a:off x="3224592" y="1205144"/>
                <a:ext cx="614195" cy="1902026"/>
              </a:xfrm>
              <a:prstGeom prst="curvedConnector3">
                <a:avLst>
                  <a:gd name="adj1" fmla="val -54383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or: Curved 32">
                <a:extLst>
                  <a:ext uri="{FF2B5EF4-FFF2-40B4-BE49-F238E27FC236}">
                    <a16:creationId xmlns:a16="http://schemas.microsoft.com/office/drawing/2014/main" id="{E740AB89-DE2A-FFA3-59F3-456A655113EC}"/>
                  </a:ext>
                </a:extLst>
              </p:cNvPr>
              <p:cNvCxnSpPr>
                <a:cxnSpLocks/>
                <a:stCxn id="15" idx="3"/>
                <a:endCxn id="14" idx="4"/>
              </p:cNvCxnSpPr>
              <p:nvPr/>
            </p:nvCxnSpPr>
            <p:spPr>
              <a:xfrm rot="5400000">
                <a:off x="2542040" y="2160566"/>
                <a:ext cx="102835" cy="503009"/>
              </a:xfrm>
              <a:prstGeom prst="curvedConnector3">
                <a:avLst>
                  <a:gd name="adj1" fmla="val 32481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Curved 34">
                <a:extLst>
                  <a:ext uri="{FF2B5EF4-FFF2-40B4-BE49-F238E27FC236}">
                    <a16:creationId xmlns:a16="http://schemas.microsoft.com/office/drawing/2014/main" id="{2F65801A-C691-DF3B-F4CC-DC54979481DE}"/>
                  </a:ext>
                </a:extLst>
              </p:cNvPr>
              <p:cNvCxnSpPr>
                <a:cxnSpLocks/>
                <a:stCxn id="16" idx="3"/>
                <a:endCxn id="15" idx="4"/>
              </p:cNvCxnSpPr>
              <p:nvPr/>
            </p:nvCxnSpPr>
            <p:spPr>
              <a:xfrm rot="5400000">
                <a:off x="3280171" y="2187961"/>
                <a:ext cx="81628" cy="474595"/>
              </a:xfrm>
              <a:prstGeom prst="curvedConnector3">
                <a:avLst>
                  <a:gd name="adj1" fmla="val 409197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Curved 36">
                <a:extLst>
                  <a:ext uri="{FF2B5EF4-FFF2-40B4-BE49-F238E27FC236}">
                    <a16:creationId xmlns:a16="http://schemas.microsoft.com/office/drawing/2014/main" id="{2DF1B03D-B702-6C61-AE3B-CF2DC216C889}"/>
                  </a:ext>
                </a:extLst>
              </p:cNvPr>
              <p:cNvCxnSpPr>
                <a:stCxn id="17" idx="3"/>
                <a:endCxn id="16" idx="4"/>
              </p:cNvCxnSpPr>
              <p:nvPr/>
            </p:nvCxnSpPr>
            <p:spPr>
              <a:xfrm rot="5400000" flipH="1">
                <a:off x="3726583" y="2560289"/>
                <a:ext cx="587820" cy="446969"/>
              </a:xfrm>
              <a:prstGeom prst="curvedConnector3">
                <a:avLst>
                  <a:gd name="adj1" fmla="val -56823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Connector: Curved 39">
                <a:extLst>
                  <a:ext uri="{FF2B5EF4-FFF2-40B4-BE49-F238E27FC236}">
                    <a16:creationId xmlns:a16="http://schemas.microsoft.com/office/drawing/2014/main" id="{DE749699-897C-AC11-BDF6-71823F0F28FE}"/>
                  </a:ext>
                </a:extLst>
              </p:cNvPr>
              <p:cNvCxnSpPr>
                <a:cxnSpLocks/>
                <a:stCxn id="17" idx="7"/>
                <a:endCxn id="18" idx="0"/>
              </p:cNvCxnSpPr>
              <p:nvPr/>
            </p:nvCxnSpPr>
            <p:spPr>
              <a:xfrm rot="5400000" flipH="1" flipV="1">
                <a:off x="4930861" y="2245929"/>
                <a:ext cx="113312" cy="532179"/>
              </a:xfrm>
              <a:prstGeom prst="curvedConnector3">
                <a:avLst>
                  <a:gd name="adj1" fmla="val 301744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Connector: Curved 41">
                <a:extLst>
                  <a:ext uri="{FF2B5EF4-FFF2-40B4-BE49-F238E27FC236}">
                    <a16:creationId xmlns:a16="http://schemas.microsoft.com/office/drawing/2014/main" id="{1350F556-6146-6443-5009-2BD141DFA5D1}"/>
                  </a:ext>
                </a:extLst>
              </p:cNvPr>
              <p:cNvCxnSpPr>
                <a:cxnSpLocks/>
                <a:stCxn id="17" idx="7"/>
                <a:endCxn id="19" idx="0"/>
              </p:cNvCxnSpPr>
              <p:nvPr/>
            </p:nvCxnSpPr>
            <p:spPr>
              <a:xfrm rot="5400000" flipH="1" flipV="1">
                <a:off x="5301559" y="1891017"/>
                <a:ext cx="97527" cy="1257789"/>
              </a:xfrm>
              <a:prstGeom prst="curvedConnector3">
                <a:avLst>
                  <a:gd name="adj1" fmla="val 34248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Connector: Curved 43">
                <a:extLst>
                  <a:ext uri="{FF2B5EF4-FFF2-40B4-BE49-F238E27FC236}">
                    <a16:creationId xmlns:a16="http://schemas.microsoft.com/office/drawing/2014/main" id="{B9BBB720-BAF8-5C35-24BD-792D1DBD48E0}"/>
                  </a:ext>
                </a:extLst>
              </p:cNvPr>
              <p:cNvCxnSpPr>
                <a:stCxn id="15" idx="0"/>
                <a:endCxn id="17" idx="0"/>
              </p:cNvCxnSpPr>
              <p:nvPr/>
            </p:nvCxnSpPr>
            <p:spPr>
              <a:xfrm rot="16200000" flipH="1">
                <a:off x="3424680" y="1405232"/>
                <a:ext cx="717030" cy="1399016"/>
              </a:xfrm>
              <a:prstGeom prst="curvedConnector3">
                <a:avLst>
                  <a:gd name="adj1" fmla="val -31882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or: Curved 45">
                <a:extLst>
                  <a:ext uri="{FF2B5EF4-FFF2-40B4-BE49-F238E27FC236}">
                    <a16:creationId xmlns:a16="http://schemas.microsoft.com/office/drawing/2014/main" id="{A0FE3E73-C34D-292F-8DE2-E3537B9CDB2A}"/>
                  </a:ext>
                </a:extLst>
              </p:cNvPr>
              <p:cNvCxnSpPr>
                <a:stCxn id="16" idx="0"/>
                <a:endCxn id="17" idx="0"/>
              </p:cNvCxnSpPr>
              <p:nvPr/>
            </p:nvCxnSpPr>
            <p:spPr>
              <a:xfrm rot="16200000" flipH="1">
                <a:off x="3793235" y="1773788"/>
                <a:ext cx="693239" cy="685695"/>
              </a:xfrm>
              <a:prstGeom prst="curvedConnector3">
                <a:avLst>
                  <a:gd name="adj1" fmla="val -32976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or: Curved 47">
                <a:extLst>
                  <a:ext uri="{FF2B5EF4-FFF2-40B4-BE49-F238E27FC236}">
                    <a16:creationId xmlns:a16="http://schemas.microsoft.com/office/drawing/2014/main" id="{864ED8FC-6D4D-6BC3-E02A-74E2034CE87A}"/>
                  </a:ext>
                </a:extLst>
              </p:cNvPr>
              <p:cNvCxnSpPr>
                <a:cxnSpLocks/>
                <a:stCxn id="17" idx="7"/>
                <a:endCxn id="20" idx="0"/>
              </p:cNvCxnSpPr>
              <p:nvPr/>
            </p:nvCxnSpPr>
            <p:spPr>
              <a:xfrm rot="16200000" flipH="1">
                <a:off x="5394000" y="1896101"/>
                <a:ext cx="614427" cy="1959573"/>
              </a:xfrm>
              <a:prstGeom prst="curvedConnector3">
                <a:avLst>
                  <a:gd name="adj1" fmla="val -54363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Curved 49">
                <a:extLst>
                  <a:ext uri="{FF2B5EF4-FFF2-40B4-BE49-F238E27FC236}">
                    <a16:creationId xmlns:a16="http://schemas.microsoft.com/office/drawing/2014/main" id="{B7395C37-4A94-FD7E-86A0-69AD01C41485}"/>
                  </a:ext>
                </a:extLst>
              </p:cNvPr>
              <p:cNvCxnSpPr>
                <a:cxnSpLocks/>
                <a:stCxn id="18" idx="3"/>
                <a:endCxn id="17" idx="4"/>
              </p:cNvCxnSpPr>
              <p:nvPr/>
            </p:nvCxnSpPr>
            <p:spPr>
              <a:xfrm rot="5400000">
                <a:off x="4692136" y="2860357"/>
                <a:ext cx="113312" cy="532178"/>
              </a:xfrm>
              <a:prstGeom prst="curvedConnector3">
                <a:avLst>
                  <a:gd name="adj1" fmla="val 301744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or: Curved 51">
                <a:extLst>
                  <a:ext uri="{FF2B5EF4-FFF2-40B4-BE49-F238E27FC236}">
                    <a16:creationId xmlns:a16="http://schemas.microsoft.com/office/drawing/2014/main" id="{04EF6A56-B34E-6023-1069-CA30380EA060}"/>
                  </a:ext>
                </a:extLst>
              </p:cNvPr>
              <p:cNvCxnSpPr>
                <a:stCxn id="19" idx="3"/>
                <a:endCxn id="18" idx="4"/>
              </p:cNvCxnSpPr>
              <p:nvPr/>
            </p:nvCxnSpPr>
            <p:spPr>
              <a:xfrm rot="5400000">
                <a:off x="5452232" y="2886950"/>
                <a:ext cx="89634" cy="486884"/>
              </a:xfrm>
              <a:prstGeom prst="curvedConnector3">
                <a:avLst>
                  <a:gd name="adj1" fmla="val 37264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or: Curved 53">
                <a:extLst>
                  <a:ext uri="{FF2B5EF4-FFF2-40B4-BE49-F238E27FC236}">
                    <a16:creationId xmlns:a16="http://schemas.microsoft.com/office/drawing/2014/main" id="{E26CF81A-EACA-C940-83AD-DD1CE4C033B4}"/>
                  </a:ext>
                </a:extLst>
              </p:cNvPr>
              <p:cNvCxnSpPr>
                <a:stCxn id="20" idx="3"/>
                <a:endCxn id="19" idx="4"/>
              </p:cNvCxnSpPr>
              <p:nvPr/>
            </p:nvCxnSpPr>
            <p:spPr>
              <a:xfrm rot="5400000" flipH="1">
                <a:off x="5907478" y="3262733"/>
                <a:ext cx="606535" cy="463058"/>
              </a:xfrm>
              <a:prstGeom prst="curvedConnector3">
                <a:avLst>
                  <a:gd name="adj1" fmla="val -5507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or: Curved 55">
                <a:extLst>
                  <a:ext uri="{FF2B5EF4-FFF2-40B4-BE49-F238E27FC236}">
                    <a16:creationId xmlns:a16="http://schemas.microsoft.com/office/drawing/2014/main" id="{AA31AFD2-73D5-8B54-54E4-393A6A301E14}"/>
                  </a:ext>
                </a:extLst>
              </p:cNvPr>
              <p:cNvCxnSpPr>
                <a:stCxn id="18" idx="0"/>
                <a:endCxn id="19" idx="0"/>
              </p:cNvCxnSpPr>
              <p:nvPr/>
            </p:nvCxnSpPr>
            <p:spPr>
              <a:xfrm rot="16200000" flipH="1">
                <a:off x="5608519" y="2100449"/>
                <a:ext cx="15785" cy="725610"/>
              </a:xfrm>
              <a:prstGeom prst="curvedConnector3">
                <a:avLst>
                  <a:gd name="adj1" fmla="val -144821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D6BF0963-F425-B79E-759F-28EFD32A754E}"/>
                  </a:ext>
                </a:extLst>
              </p:cNvPr>
              <p:cNvCxnSpPr>
                <a:stCxn id="18" idx="0"/>
                <a:endCxn id="20" idx="0"/>
              </p:cNvCxnSpPr>
              <p:nvPr/>
            </p:nvCxnSpPr>
            <p:spPr>
              <a:xfrm rot="16200000" flipH="1">
                <a:off x="5603434" y="2105534"/>
                <a:ext cx="727739" cy="1427394"/>
              </a:xfrm>
              <a:prstGeom prst="curvedConnector3">
                <a:avLst>
                  <a:gd name="adj1" fmla="val -31412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or: Curved 59">
                <a:extLst>
                  <a:ext uri="{FF2B5EF4-FFF2-40B4-BE49-F238E27FC236}">
                    <a16:creationId xmlns:a16="http://schemas.microsoft.com/office/drawing/2014/main" id="{8E2C9BF1-10B5-BDE8-560E-D99C8CDBB3E1}"/>
                  </a:ext>
                </a:extLst>
              </p:cNvPr>
              <p:cNvCxnSpPr>
                <a:cxnSpLocks/>
                <a:stCxn id="20" idx="7"/>
                <a:endCxn id="21" idx="0"/>
              </p:cNvCxnSpPr>
              <p:nvPr/>
            </p:nvCxnSpPr>
            <p:spPr>
              <a:xfrm rot="5400000" flipH="1" flipV="1">
                <a:off x="7139653" y="2997487"/>
                <a:ext cx="71106" cy="510960"/>
              </a:xfrm>
              <a:prstGeom prst="curvedConnector3">
                <a:avLst>
                  <a:gd name="adj1" fmla="val 46974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or: Curved 61">
                <a:extLst>
                  <a:ext uri="{FF2B5EF4-FFF2-40B4-BE49-F238E27FC236}">
                    <a16:creationId xmlns:a16="http://schemas.microsoft.com/office/drawing/2014/main" id="{2D509C97-2FF2-FBE3-0D46-741EA4E80682}"/>
                  </a:ext>
                </a:extLst>
              </p:cNvPr>
              <p:cNvCxnSpPr>
                <a:cxnSpLocks/>
                <a:stCxn id="20" idx="7"/>
                <a:endCxn id="22" idx="0"/>
              </p:cNvCxnSpPr>
              <p:nvPr/>
            </p:nvCxnSpPr>
            <p:spPr>
              <a:xfrm rot="5400000" flipH="1" flipV="1">
                <a:off x="7513835" y="2659331"/>
                <a:ext cx="35081" cy="1223299"/>
              </a:xfrm>
              <a:prstGeom prst="curvedConnector3">
                <a:avLst>
                  <a:gd name="adj1" fmla="val 952136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or: Curved 63">
                <a:extLst>
                  <a:ext uri="{FF2B5EF4-FFF2-40B4-BE49-F238E27FC236}">
                    <a16:creationId xmlns:a16="http://schemas.microsoft.com/office/drawing/2014/main" id="{DF48E79F-D9A3-7734-0E0F-EA833A57DA2A}"/>
                  </a:ext>
                </a:extLst>
              </p:cNvPr>
              <p:cNvCxnSpPr>
                <a:cxnSpLocks/>
                <a:stCxn id="20" idx="7"/>
                <a:endCxn id="23" idx="0"/>
              </p:cNvCxnSpPr>
              <p:nvPr/>
            </p:nvCxnSpPr>
            <p:spPr>
              <a:xfrm rot="5400000" flipH="1" flipV="1">
                <a:off x="7869501" y="2283561"/>
                <a:ext cx="55185" cy="1954735"/>
              </a:xfrm>
              <a:prstGeom prst="curvedConnector3">
                <a:avLst>
                  <a:gd name="adj1" fmla="val 60527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or: Curved 65">
                <a:extLst>
                  <a:ext uri="{FF2B5EF4-FFF2-40B4-BE49-F238E27FC236}">
                    <a16:creationId xmlns:a16="http://schemas.microsoft.com/office/drawing/2014/main" id="{80573880-0509-CCBE-F112-A50DE5FADCF1}"/>
                  </a:ext>
                </a:extLst>
              </p:cNvPr>
              <p:cNvCxnSpPr>
                <a:cxnSpLocks/>
                <a:stCxn id="20" idx="7"/>
                <a:endCxn id="24" idx="0"/>
              </p:cNvCxnSpPr>
              <p:nvPr/>
            </p:nvCxnSpPr>
            <p:spPr>
              <a:xfrm rot="16200000" flipH="1">
                <a:off x="7928013" y="2280232"/>
                <a:ext cx="614427" cy="2631003"/>
              </a:xfrm>
              <a:prstGeom prst="curvedConnector3">
                <a:avLst>
                  <a:gd name="adj1" fmla="val -54363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or: Curved 67">
                <a:extLst>
                  <a:ext uri="{FF2B5EF4-FFF2-40B4-BE49-F238E27FC236}">
                    <a16:creationId xmlns:a16="http://schemas.microsoft.com/office/drawing/2014/main" id="{AAF9976C-C66C-B188-D2C4-35DDFB745177}"/>
                  </a:ext>
                </a:extLst>
              </p:cNvPr>
              <p:cNvCxnSpPr>
                <a:cxnSpLocks/>
                <a:stCxn id="21" idx="3"/>
                <a:endCxn id="20" idx="4"/>
              </p:cNvCxnSpPr>
              <p:nvPr/>
            </p:nvCxnSpPr>
            <p:spPr>
              <a:xfrm rot="5400000">
                <a:off x="6900928" y="3611916"/>
                <a:ext cx="71106" cy="510959"/>
              </a:xfrm>
              <a:prstGeom prst="curvedConnector3">
                <a:avLst>
                  <a:gd name="adj1" fmla="val 46974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Connector: Curved 69">
                <a:extLst>
                  <a:ext uri="{FF2B5EF4-FFF2-40B4-BE49-F238E27FC236}">
                    <a16:creationId xmlns:a16="http://schemas.microsoft.com/office/drawing/2014/main" id="{A7B13350-1634-F575-2425-CD0EF75C9D15}"/>
                  </a:ext>
                </a:extLst>
              </p:cNvPr>
              <p:cNvCxnSpPr>
                <a:stCxn id="22" idx="3"/>
                <a:endCxn id="21" idx="4"/>
              </p:cNvCxnSpPr>
              <p:nvPr/>
            </p:nvCxnSpPr>
            <p:spPr>
              <a:xfrm rot="5400000">
                <a:off x="7632796" y="3665758"/>
                <a:ext cx="69394" cy="473613"/>
              </a:xfrm>
              <a:prstGeom prst="curvedConnector3">
                <a:avLst>
                  <a:gd name="adj1" fmla="val 481337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Connector: Curved 71">
                <a:extLst>
                  <a:ext uri="{FF2B5EF4-FFF2-40B4-BE49-F238E27FC236}">
                    <a16:creationId xmlns:a16="http://schemas.microsoft.com/office/drawing/2014/main" id="{A0840896-A3C8-32C1-3DE2-571587A46F50}"/>
                  </a:ext>
                </a:extLst>
              </p:cNvPr>
              <p:cNvCxnSpPr>
                <a:stCxn id="23" idx="3"/>
                <a:endCxn id="22" idx="4"/>
              </p:cNvCxnSpPr>
              <p:nvPr/>
            </p:nvCxnSpPr>
            <p:spPr>
              <a:xfrm rot="5400000">
                <a:off x="8326619" y="3664169"/>
                <a:ext cx="125523" cy="492710"/>
              </a:xfrm>
              <a:prstGeom prst="curvedConnector3">
                <a:avLst>
                  <a:gd name="adj1" fmla="val 28211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ctor: Curved 73">
                <a:extLst>
                  <a:ext uri="{FF2B5EF4-FFF2-40B4-BE49-F238E27FC236}">
                    <a16:creationId xmlns:a16="http://schemas.microsoft.com/office/drawing/2014/main" id="{6F0A14D3-17D9-CF6F-A39E-A9F964F9C002}"/>
                  </a:ext>
                </a:extLst>
              </p:cNvPr>
              <p:cNvCxnSpPr>
                <a:cxnSpLocks/>
                <a:stCxn id="24" idx="3"/>
                <a:endCxn id="23" idx="4"/>
              </p:cNvCxnSpPr>
              <p:nvPr/>
            </p:nvCxnSpPr>
            <p:spPr>
              <a:xfrm rot="5400000" flipH="1">
                <a:off x="8811135" y="4016508"/>
                <a:ext cx="564193" cy="437542"/>
              </a:xfrm>
              <a:prstGeom prst="curvedConnector3">
                <a:avLst>
                  <a:gd name="adj1" fmla="val -59203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onnector: Curved 75">
                <a:extLst>
                  <a:ext uri="{FF2B5EF4-FFF2-40B4-BE49-F238E27FC236}">
                    <a16:creationId xmlns:a16="http://schemas.microsoft.com/office/drawing/2014/main" id="{48A2C216-D312-7D32-818A-3CC6559E3BB1}"/>
                  </a:ext>
                </a:extLst>
              </p:cNvPr>
              <p:cNvCxnSpPr>
                <a:stCxn id="21" idx="0"/>
                <a:endCxn id="22" idx="0"/>
              </p:cNvCxnSpPr>
              <p:nvPr/>
            </p:nvCxnSpPr>
            <p:spPr>
              <a:xfrm rot="16200000" flipH="1">
                <a:off x="7768842" y="2879257"/>
                <a:ext cx="36025" cy="712339"/>
              </a:xfrm>
              <a:prstGeom prst="curvedConnector3">
                <a:avLst>
                  <a:gd name="adj1" fmla="val -63455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Connector: Curved 77">
                <a:extLst>
                  <a:ext uri="{FF2B5EF4-FFF2-40B4-BE49-F238E27FC236}">
                    <a16:creationId xmlns:a16="http://schemas.microsoft.com/office/drawing/2014/main" id="{4F72C058-4F15-AED7-19A2-A6427C4F453A}"/>
                  </a:ext>
                </a:extLst>
              </p:cNvPr>
              <p:cNvCxnSpPr>
                <a:stCxn id="21" idx="0"/>
                <a:endCxn id="23" idx="0"/>
              </p:cNvCxnSpPr>
              <p:nvPr/>
            </p:nvCxnSpPr>
            <p:spPr>
              <a:xfrm rot="16200000" flipH="1">
                <a:off x="8144612" y="2503487"/>
                <a:ext cx="15921" cy="1443775"/>
              </a:xfrm>
              <a:prstGeom prst="curvedConnector3">
                <a:avLst>
                  <a:gd name="adj1" fmla="val -143583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Connector: Curved 79">
                <a:extLst>
                  <a:ext uri="{FF2B5EF4-FFF2-40B4-BE49-F238E27FC236}">
                    <a16:creationId xmlns:a16="http://schemas.microsoft.com/office/drawing/2014/main" id="{1D4E2DB7-7DF8-E73E-8873-42ADFC856D23}"/>
                  </a:ext>
                </a:extLst>
              </p:cNvPr>
              <p:cNvCxnSpPr>
                <a:cxnSpLocks/>
                <a:stCxn id="21" idx="0"/>
                <a:endCxn id="24" idx="0"/>
              </p:cNvCxnSpPr>
              <p:nvPr/>
            </p:nvCxnSpPr>
            <p:spPr>
              <a:xfrm rot="16200000" flipH="1">
                <a:off x="8147940" y="2500159"/>
                <a:ext cx="685533" cy="2120043"/>
              </a:xfrm>
              <a:prstGeom prst="curvedConnector3">
                <a:avLst>
                  <a:gd name="adj1" fmla="val -33346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Connector: Curved 81">
                <a:extLst>
                  <a:ext uri="{FF2B5EF4-FFF2-40B4-BE49-F238E27FC236}">
                    <a16:creationId xmlns:a16="http://schemas.microsoft.com/office/drawing/2014/main" id="{66C58810-E25B-C18B-CE70-C8E240E965B6}"/>
                  </a:ext>
                </a:extLst>
              </p:cNvPr>
              <p:cNvCxnSpPr>
                <a:stCxn id="22" idx="0"/>
                <a:endCxn id="23" idx="0"/>
              </p:cNvCxnSpPr>
              <p:nvPr/>
            </p:nvCxnSpPr>
            <p:spPr>
              <a:xfrm rot="5400000" flipH="1" flipV="1">
                <a:off x="8498691" y="2877669"/>
                <a:ext cx="20104" cy="731436"/>
              </a:xfrm>
              <a:prstGeom prst="curvedConnector3">
                <a:avLst>
                  <a:gd name="adj1" fmla="val 1237087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Connector: Curved 83">
                <a:extLst>
                  <a:ext uri="{FF2B5EF4-FFF2-40B4-BE49-F238E27FC236}">
                    <a16:creationId xmlns:a16="http://schemas.microsoft.com/office/drawing/2014/main" id="{55D5A070-1BB8-CDA8-28BE-694BD2B422D7}"/>
                  </a:ext>
                </a:extLst>
              </p:cNvPr>
              <p:cNvCxnSpPr>
                <a:cxnSpLocks/>
                <a:stCxn id="22" idx="0"/>
                <a:endCxn id="24" idx="0"/>
              </p:cNvCxnSpPr>
              <p:nvPr/>
            </p:nvCxnSpPr>
            <p:spPr>
              <a:xfrm rot="16200000" flipH="1">
                <a:off x="8522123" y="2874341"/>
                <a:ext cx="649508" cy="1407704"/>
              </a:xfrm>
              <a:prstGeom prst="curvedConnector3">
                <a:avLst>
                  <a:gd name="adj1" fmla="val -35196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Connector: Curved 85">
                <a:extLst>
                  <a:ext uri="{FF2B5EF4-FFF2-40B4-BE49-F238E27FC236}">
                    <a16:creationId xmlns:a16="http://schemas.microsoft.com/office/drawing/2014/main" id="{BF5F452B-AAD5-FADE-6683-5EE62219AF7E}"/>
                  </a:ext>
                </a:extLst>
              </p:cNvPr>
              <p:cNvCxnSpPr>
                <a:cxnSpLocks/>
                <a:stCxn id="23" idx="0"/>
                <a:endCxn id="24" idx="0"/>
              </p:cNvCxnSpPr>
              <p:nvPr/>
            </p:nvCxnSpPr>
            <p:spPr>
              <a:xfrm rot="16200000" flipH="1">
                <a:off x="8877789" y="3230007"/>
                <a:ext cx="669612" cy="676268"/>
              </a:xfrm>
              <a:prstGeom prst="curvedConnector3">
                <a:avLst>
                  <a:gd name="adj1" fmla="val -3413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2" name="Connector: Curved 211">
              <a:extLst>
                <a:ext uri="{FF2B5EF4-FFF2-40B4-BE49-F238E27FC236}">
                  <a16:creationId xmlns:a16="http://schemas.microsoft.com/office/drawing/2014/main" id="{7DBD9CC4-B37F-D948-49D4-60B37EF9A594}"/>
                </a:ext>
              </a:extLst>
            </p:cNvPr>
            <p:cNvCxnSpPr>
              <a:cxnSpLocks/>
              <a:stCxn id="19" idx="0"/>
              <a:endCxn id="20" idx="0"/>
            </p:cNvCxnSpPr>
            <p:nvPr/>
          </p:nvCxnSpPr>
          <p:spPr>
            <a:xfrm rot="16200000" flipH="1">
              <a:off x="5974132" y="2476232"/>
              <a:ext cx="711954" cy="701784"/>
            </a:xfrm>
            <a:prstGeom prst="curvedConnector3">
              <a:avLst>
                <a:gd name="adj1" fmla="val -3210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4CA3E-6E4E-84CD-0E21-96C9FEB49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</p:spTree>
    <p:extLst>
      <p:ext uri="{BB962C8B-B14F-4D97-AF65-F5344CB8AC3E}">
        <p14:creationId xmlns:p14="http://schemas.microsoft.com/office/powerpoint/2010/main" val="393968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8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AA7F-6B4D-9D4B-EA1E-4C6D6EDC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Markov Chain: Default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60503-F07C-76D5-26B9-445E51D2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6B91EC-9305-244A-9C09-2395835C80A9}"/>
              </a:ext>
            </a:extLst>
          </p:cNvPr>
          <p:cNvSpPr/>
          <p:nvPr/>
        </p:nvSpPr>
        <p:spPr>
          <a:xfrm>
            <a:off x="1940754" y="1690689"/>
            <a:ext cx="8077968" cy="3085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7A771F1-0EE6-48C3-0863-7B7A5BD62681}"/>
              </a:ext>
            </a:extLst>
          </p:cNvPr>
          <p:cNvGrpSpPr/>
          <p:nvPr/>
        </p:nvGrpSpPr>
        <p:grpSpPr>
          <a:xfrm>
            <a:off x="163997" y="1871225"/>
            <a:ext cx="1910557" cy="2622477"/>
            <a:chOff x="163997" y="1871225"/>
            <a:chExt cx="1910557" cy="262247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04613D6-5F70-0AC9-505D-9C5BD4F4B6C9}"/>
                    </a:ext>
                  </a:extLst>
                </p:cNvPr>
                <p:cNvSpPr txBox="1"/>
                <p:nvPr/>
              </p:nvSpPr>
              <p:spPr>
                <a:xfrm>
                  <a:off x="163997" y="2929679"/>
                  <a:ext cx="1780162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2400" dirty="0"/>
                    <a:t>: # class 2 in system</a:t>
                  </a:r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04613D6-5F70-0AC9-505D-9C5BD4F4B6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997" y="2929679"/>
                  <a:ext cx="1780162" cy="830997"/>
                </a:xfrm>
                <a:prstGeom prst="rect">
                  <a:avLst/>
                </a:prstGeom>
                <a:blipFill>
                  <a:blip r:embed="rId2"/>
                  <a:stretch>
                    <a:fillRect l="-5479" t="-5882" r="-2055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D5D4B-BE07-0D00-D656-496C85CCDA53}"/>
                </a:ext>
              </a:extLst>
            </p:cNvPr>
            <p:cNvSpPr txBox="1"/>
            <p:nvPr/>
          </p:nvSpPr>
          <p:spPr>
            <a:xfrm>
              <a:off x="1526109" y="1871225"/>
              <a:ext cx="544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F67362-2535-2A7E-F6C9-F34A6621BA78}"/>
                </a:ext>
              </a:extLst>
            </p:cNvPr>
            <p:cNvSpPr txBox="1"/>
            <p:nvPr/>
          </p:nvSpPr>
          <p:spPr>
            <a:xfrm>
              <a:off x="1529805" y="4032037"/>
              <a:ext cx="544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2FF7EDE-CACD-EC4A-7BA9-8484811E8BAC}"/>
              </a:ext>
            </a:extLst>
          </p:cNvPr>
          <p:cNvGrpSpPr/>
          <p:nvPr/>
        </p:nvGrpSpPr>
        <p:grpSpPr>
          <a:xfrm>
            <a:off x="2134812" y="4873668"/>
            <a:ext cx="7688290" cy="524475"/>
            <a:chOff x="2134812" y="4873668"/>
            <a:chExt cx="7688290" cy="5244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E8CBFD1-26C1-D339-0B66-20F5A70AF1BD}"/>
                    </a:ext>
                  </a:extLst>
                </p:cNvPr>
                <p:cNvSpPr txBox="1"/>
                <p:nvPr/>
              </p:nvSpPr>
              <p:spPr>
                <a:xfrm>
                  <a:off x="4328809" y="4873668"/>
                  <a:ext cx="302741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: # class 1 in system</a:t>
                  </a: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E8CBFD1-26C1-D339-0B66-20F5A70AF1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8809" y="4873668"/>
                  <a:ext cx="3027410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604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F66137-156E-46C5-89D1-2D76DA8B90AD}"/>
                </a:ext>
              </a:extLst>
            </p:cNvPr>
            <p:cNvSpPr txBox="1"/>
            <p:nvPr/>
          </p:nvSpPr>
          <p:spPr>
            <a:xfrm>
              <a:off x="2134812" y="4936478"/>
              <a:ext cx="544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35FBFF-6C44-FD04-031B-D1472710A963}"/>
                </a:ext>
              </a:extLst>
            </p:cNvPr>
            <p:cNvSpPr txBox="1"/>
            <p:nvPr/>
          </p:nvSpPr>
          <p:spPr>
            <a:xfrm>
              <a:off x="9278353" y="4903906"/>
              <a:ext cx="544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EFF0367-9503-136E-DC7D-8D6BB6383EF1}"/>
              </a:ext>
            </a:extLst>
          </p:cNvPr>
          <p:cNvGrpSpPr/>
          <p:nvPr/>
        </p:nvGrpSpPr>
        <p:grpSpPr>
          <a:xfrm>
            <a:off x="2004342" y="1743641"/>
            <a:ext cx="7883996" cy="2879153"/>
            <a:chOff x="2004342" y="1743641"/>
            <a:chExt cx="7883996" cy="2879153"/>
          </a:xfrm>
          <a:solidFill>
            <a:srgbClr val="7030A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E230591-C49D-D114-8D36-4D1930CD9580}"/>
                </a:ext>
              </a:extLst>
            </p:cNvPr>
            <p:cNvSpPr/>
            <p:nvPr/>
          </p:nvSpPr>
          <p:spPr>
            <a:xfrm>
              <a:off x="2004342" y="1743641"/>
              <a:ext cx="675219" cy="719847"/>
            </a:xfrm>
            <a:prstGeom prst="ellipse">
              <a:avLst/>
            </a:prstGeom>
            <a:solidFill>
              <a:srgbClr val="A36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(0,3)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54C51F0-BF9E-D374-A3C2-B0E934203F52}"/>
                </a:ext>
              </a:extLst>
            </p:cNvPr>
            <p:cNvSpPr/>
            <p:nvPr/>
          </p:nvSpPr>
          <p:spPr>
            <a:xfrm>
              <a:off x="2746077" y="1746225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(1,3)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2A9D0D-8EB2-78C0-1E6F-2F00F2743521}"/>
                </a:ext>
              </a:extLst>
            </p:cNvPr>
            <p:cNvSpPr/>
            <p:nvPr/>
          </p:nvSpPr>
          <p:spPr>
            <a:xfrm>
              <a:off x="3459398" y="1770016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(2,3)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4EF18A-D2B6-14BF-F8EA-77B80126052C}"/>
                </a:ext>
              </a:extLst>
            </p:cNvPr>
            <p:cNvSpPr/>
            <p:nvPr/>
          </p:nvSpPr>
          <p:spPr>
            <a:xfrm>
              <a:off x="4145093" y="2463255"/>
              <a:ext cx="675219" cy="719847"/>
            </a:xfrm>
            <a:prstGeom prst="ellipse">
              <a:avLst/>
            </a:prstGeom>
            <a:solidFill>
              <a:srgbClr val="A36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(3,2)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10A31C-20AC-E2D9-94E3-9DEFB121F82A}"/>
                </a:ext>
              </a:extLst>
            </p:cNvPr>
            <p:cNvSpPr/>
            <p:nvPr/>
          </p:nvSpPr>
          <p:spPr>
            <a:xfrm>
              <a:off x="4915997" y="2455362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(4,2)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014DEC-1CAC-7B94-DD8B-B74B5D56B45B}"/>
                </a:ext>
              </a:extLst>
            </p:cNvPr>
            <p:cNvSpPr/>
            <p:nvPr/>
          </p:nvSpPr>
          <p:spPr>
            <a:xfrm>
              <a:off x="5641607" y="2471147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(5,2)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45B5FAD-775C-7B71-62EE-9145D42D4F48}"/>
                </a:ext>
              </a:extLst>
            </p:cNvPr>
            <p:cNvSpPr/>
            <p:nvPr/>
          </p:nvSpPr>
          <p:spPr>
            <a:xfrm>
              <a:off x="6343391" y="3183101"/>
              <a:ext cx="675219" cy="719847"/>
            </a:xfrm>
            <a:prstGeom prst="ellipse">
              <a:avLst/>
            </a:prstGeom>
            <a:solidFill>
              <a:srgbClr val="A36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(6,1)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E74E8A-3295-1FD4-4266-E72092169DC4}"/>
                </a:ext>
              </a:extLst>
            </p:cNvPr>
            <p:cNvSpPr/>
            <p:nvPr/>
          </p:nvSpPr>
          <p:spPr>
            <a:xfrm>
              <a:off x="7093076" y="3217414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(7,1)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09220A-A818-5A5A-86F8-20276657054C}"/>
                </a:ext>
              </a:extLst>
            </p:cNvPr>
            <p:cNvSpPr/>
            <p:nvPr/>
          </p:nvSpPr>
          <p:spPr>
            <a:xfrm>
              <a:off x="7805415" y="3253439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(8,1)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13D999-4CCF-704D-F709-AEE9D1CB0715}"/>
                </a:ext>
              </a:extLst>
            </p:cNvPr>
            <p:cNvSpPr/>
            <p:nvPr/>
          </p:nvSpPr>
          <p:spPr>
            <a:xfrm>
              <a:off x="8536851" y="3233335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(9,1)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E7D5FF-B96A-5F11-305F-2505743EDC65}"/>
                </a:ext>
              </a:extLst>
            </p:cNvPr>
            <p:cNvSpPr/>
            <p:nvPr/>
          </p:nvSpPr>
          <p:spPr>
            <a:xfrm>
              <a:off x="9213119" y="3902947"/>
              <a:ext cx="675219" cy="719847"/>
            </a:xfrm>
            <a:prstGeom prst="ellipse">
              <a:avLst/>
            </a:prstGeom>
            <a:solidFill>
              <a:srgbClr val="A36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(10,0)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B4CAE15-9613-90F2-1E19-909BA0827D13}"/>
              </a:ext>
            </a:extLst>
          </p:cNvPr>
          <p:cNvGrpSpPr/>
          <p:nvPr/>
        </p:nvGrpSpPr>
        <p:grpSpPr>
          <a:xfrm>
            <a:off x="9914548" y="38833"/>
            <a:ext cx="2013026" cy="2312934"/>
            <a:chOff x="4270652" y="1269995"/>
            <a:chExt cx="2013026" cy="231293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3C35198-0F9D-BB72-5C1B-0ED92C9FD19B}"/>
                </a:ext>
              </a:extLst>
            </p:cNvPr>
            <p:cNvGrpSpPr/>
            <p:nvPr/>
          </p:nvGrpSpPr>
          <p:grpSpPr>
            <a:xfrm>
              <a:off x="5027474" y="1700257"/>
              <a:ext cx="1075346" cy="1882672"/>
              <a:chOff x="6799124" y="1619742"/>
              <a:chExt cx="1075346" cy="1882672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A10A5E68-3CE5-62C1-DAD9-F67AB0EA91B1}"/>
                  </a:ext>
                </a:extLst>
              </p:cNvPr>
              <p:cNvGrpSpPr/>
              <p:nvPr/>
            </p:nvGrpSpPr>
            <p:grpSpPr>
              <a:xfrm>
                <a:off x="6799124" y="2016883"/>
                <a:ext cx="598170" cy="1088390"/>
                <a:chOff x="13914" y="3003"/>
                <a:chExt cx="942" cy="1714"/>
              </a:xfrm>
            </p:grpSpPr>
            <p:sp>
              <p:nvSpPr>
                <p:cNvPr id="125" name="Rectangles 42">
                  <a:extLst>
                    <a:ext uri="{FF2B5EF4-FFF2-40B4-BE49-F238E27FC236}">
                      <a16:creationId xmlns:a16="http://schemas.microsoft.com/office/drawing/2014/main" id="{E19C7651-DB3E-8380-DF64-7C3FE78860E4}"/>
                    </a:ext>
                  </a:extLst>
                </p:cNvPr>
                <p:cNvSpPr/>
                <p:nvPr/>
              </p:nvSpPr>
              <p:spPr>
                <a:xfrm>
                  <a:off x="13914" y="3003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s 60">
                  <a:extLst>
                    <a:ext uri="{FF2B5EF4-FFF2-40B4-BE49-F238E27FC236}">
                      <a16:creationId xmlns:a16="http://schemas.microsoft.com/office/drawing/2014/main" id="{7AEDFEF7-97DE-4E24-9736-D12CAADBB87C}"/>
                    </a:ext>
                  </a:extLst>
                </p:cNvPr>
                <p:cNvSpPr/>
                <p:nvPr/>
              </p:nvSpPr>
              <p:spPr>
                <a:xfrm>
                  <a:off x="14017" y="3507"/>
                  <a:ext cx="720" cy="90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10</a:t>
                  </a:r>
                </a:p>
              </p:txBody>
            </p:sp>
          </p:grp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691B5DD7-7565-4883-8844-BF4CE923374E}"/>
                  </a:ext>
                </a:extLst>
              </p:cNvPr>
              <p:cNvSpPr/>
              <p:nvPr/>
            </p:nvSpPr>
            <p:spPr>
              <a:xfrm>
                <a:off x="7449200" y="1619742"/>
                <a:ext cx="425270" cy="18826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Rectangles 42">
              <a:extLst>
                <a:ext uri="{FF2B5EF4-FFF2-40B4-BE49-F238E27FC236}">
                  <a16:creationId xmlns:a16="http://schemas.microsoft.com/office/drawing/2014/main" id="{024AEDB8-6C5C-45FB-B03E-A5F909DB9EB2}"/>
                </a:ext>
              </a:extLst>
            </p:cNvPr>
            <p:cNvSpPr/>
            <p:nvPr/>
          </p:nvSpPr>
          <p:spPr>
            <a:xfrm>
              <a:off x="5033565" y="2097398"/>
              <a:ext cx="598170" cy="10883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9FED269-D389-A271-65C5-EB5A3C834A90}"/>
                </a:ext>
              </a:extLst>
            </p:cNvPr>
            <p:cNvGrpSpPr/>
            <p:nvPr/>
          </p:nvGrpSpPr>
          <p:grpSpPr>
            <a:xfrm>
              <a:off x="4270652" y="1269995"/>
              <a:ext cx="2013026" cy="1380614"/>
              <a:chOff x="6224527" y="1259776"/>
              <a:chExt cx="1952405" cy="1249241"/>
            </a:xfrm>
          </p:grpSpPr>
          <p:cxnSp>
            <p:nvCxnSpPr>
              <p:cNvPr id="118" name="Connector: Elbow 117">
                <a:extLst>
                  <a:ext uri="{FF2B5EF4-FFF2-40B4-BE49-F238E27FC236}">
                    <a16:creationId xmlns:a16="http://schemas.microsoft.com/office/drawing/2014/main" id="{BD67EF05-F7F6-874D-4E0F-84CD177E8C4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636094" y="1385959"/>
                <a:ext cx="1340187" cy="1073244"/>
              </a:xfrm>
              <a:prstGeom prst="bentConnector3">
                <a:avLst>
                  <a:gd name="adj1" fmla="val 141135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or: Elbow 118">
                <a:extLst>
                  <a:ext uri="{FF2B5EF4-FFF2-40B4-BE49-F238E27FC236}">
                    <a16:creationId xmlns:a16="http://schemas.microsoft.com/office/drawing/2014/main" id="{097A6153-6BDB-EA0C-0291-5FC8B2D1370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015553" y="1477644"/>
                <a:ext cx="1161379" cy="1031373"/>
              </a:xfrm>
              <a:prstGeom prst="bentConnector3">
                <a:avLst>
                  <a:gd name="adj1" fmla="val -1832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28A64295-8659-F673-E0CB-092D57B2B3C7}"/>
                  </a:ext>
                </a:extLst>
              </p:cNvPr>
              <p:cNvSpPr/>
              <p:nvPr/>
            </p:nvSpPr>
            <p:spPr>
              <a:xfrm>
                <a:off x="6224527" y="1259776"/>
                <a:ext cx="1762126" cy="340081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New arrival!</a:t>
                </a:r>
              </a:p>
            </p:txBody>
          </p:sp>
        </p:grpSp>
        <p:sp>
          <p:nvSpPr>
            <p:cNvPr id="114" name="Rectangles 60">
              <a:extLst>
                <a:ext uri="{FF2B5EF4-FFF2-40B4-BE49-F238E27FC236}">
                  <a16:creationId xmlns:a16="http://schemas.microsoft.com/office/drawing/2014/main" id="{969D7CBB-075D-C29B-C4A3-03909D324F6B}"/>
                </a:ext>
              </a:extLst>
            </p:cNvPr>
            <p:cNvSpPr/>
            <p:nvPr/>
          </p:nvSpPr>
          <p:spPr>
            <a:xfrm>
              <a:off x="5757919" y="1715713"/>
              <a:ext cx="457200" cy="3981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15" name="Rectangles 47">
              <a:extLst>
                <a:ext uri="{FF2B5EF4-FFF2-40B4-BE49-F238E27FC236}">
                  <a16:creationId xmlns:a16="http://schemas.microsoft.com/office/drawing/2014/main" id="{396891F7-D70B-13D4-1D22-442B872E7A80}"/>
                </a:ext>
              </a:extLst>
            </p:cNvPr>
            <p:cNvSpPr/>
            <p:nvPr/>
          </p:nvSpPr>
          <p:spPr>
            <a:xfrm>
              <a:off x="5757919" y="3053334"/>
              <a:ext cx="457200" cy="4957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6" name="Rectangles 47">
              <a:extLst>
                <a:ext uri="{FF2B5EF4-FFF2-40B4-BE49-F238E27FC236}">
                  <a16:creationId xmlns:a16="http://schemas.microsoft.com/office/drawing/2014/main" id="{04248AC9-D69F-3408-CA4D-12C36EA1F0BB}"/>
                </a:ext>
              </a:extLst>
            </p:cNvPr>
            <p:cNvSpPr/>
            <p:nvPr/>
          </p:nvSpPr>
          <p:spPr>
            <a:xfrm>
              <a:off x="5757919" y="2138883"/>
              <a:ext cx="457200" cy="4957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7" name="Rectangles 60">
              <a:extLst>
                <a:ext uri="{FF2B5EF4-FFF2-40B4-BE49-F238E27FC236}">
                  <a16:creationId xmlns:a16="http://schemas.microsoft.com/office/drawing/2014/main" id="{D1A7D699-F9B7-A0A2-6889-ADD7F32FA6DA}"/>
                </a:ext>
              </a:extLst>
            </p:cNvPr>
            <p:cNvSpPr/>
            <p:nvPr/>
          </p:nvSpPr>
          <p:spPr>
            <a:xfrm>
              <a:off x="5757919" y="2646329"/>
              <a:ext cx="457200" cy="3981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B27FA10-319B-0E65-807E-C034E0DAAD9E}"/>
              </a:ext>
            </a:extLst>
          </p:cNvPr>
          <p:cNvGrpSpPr/>
          <p:nvPr/>
        </p:nvGrpSpPr>
        <p:grpSpPr>
          <a:xfrm>
            <a:off x="10073610" y="2646050"/>
            <a:ext cx="2118390" cy="1719942"/>
            <a:chOff x="10073610" y="2646050"/>
            <a:chExt cx="2118390" cy="171994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9FF4659-2597-03B4-A934-837592EE7DFD}"/>
                </a:ext>
              </a:extLst>
            </p:cNvPr>
            <p:cNvGrpSpPr/>
            <p:nvPr/>
          </p:nvGrpSpPr>
          <p:grpSpPr>
            <a:xfrm>
              <a:off x="10093597" y="2646050"/>
              <a:ext cx="2098403" cy="830997"/>
              <a:chOff x="10093597" y="2646050"/>
              <a:chExt cx="2098403" cy="83099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0BE648C-35E7-0D41-1BC7-56A5CD03B173}"/>
                  </a:ext>
                </a:extLst>
              </p:cNvPr>
              <p:cNvSpPr/>
              <p:nvPr/>
            </p:nvSpPr>
            <p:spPr>
              <a:xfrm>
                <a:off x="10093597" y="2671495"/>
                <a:ext cx="675219" cy="719847"/>
              </a:xfrm>
              <a:prstGeom prst="ellipse">
                <a:avLst/>
              </a:prstGeom>
              <a:solidFill>
                <a:srgbClr val="A36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FF62CB8-A034-E623-B0F0-E1A74DB4E24F}"/>
                  </a:ext>
                </a:extLst>
              </p:cNvPr>
              <p:cNvSpPr txBox="1"/>
              <p:nvPr/>
            </p:nvSpPr>
            <p:spPr>
              <a:xfrm>
                <a:off x="10770913" y="2646050"/>
                <a:ext cx="14210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Nothing in queue</a:t>
                </a:r>
                <a:endParaRPr lang="en-US" sz="2400" b="1" dirty="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49EC476-7F81-815E-074A-BD865A8C7BDF}"/>
                </a:ext>
              </a:extLst>
            </p:cNvPr>
            <p:cNvGrpSpPr/>
            <p:nvPr/>
          </p:nvGrpSpPr>
          <p:grpSpPr>
            <a:xfrm>
              <a:off x="10073610" y="3534995"/>
              <a:ext cx="2098403" cy="830997"/>
              <a:chOff x="10093597" y="2646050"/>
              <a:chExt cx="2098403" cy="830997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3FBC6BD6-2E8C-AD11-07FE-D6A565FFAB09}"/>
                  </a:ext>
                </a:extLst>
              </p:cNvPr>
              <p:cNvSpPr/>
              <p:nvPr/>
            </p:nvSpPr>
            <p:spPr>
              <a:xfrm>
                <a:off x="10093597" y="2671495"/>
                <a:ext cx="675219" cy="71984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2D0A5EE-6B49-E140-8541-AC0729A1E0E3}"/>
                  </a:ext>
                </a:extLst>
              </p:cNvPr>
              <p:cNvSpPr txBox="1"/>
              <p:nvPr/>
            </p:nvSpPr>
            <p:spPr>
              <a:xfrm>
                <a:off x="10770913" y="2646050"/>
                <a:ext cx="14210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Class 2</a:t>
                </a:r>
                <a:br>
                  <a:rPr lang="en-US" sz="2400" dirty="0"/>
                </a:br>
                <a:r>
                  <a:rPr lang="en-US" sz="2400" dirty="0"/>
                  <a:t>in queue</a:t>
                </a:r>
                <a:endParaRPr lang="en-US" sz="2400" b="1" dirty="0"/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F6B24C-BAF3-7C55-D0A8-C09EDECE9BE9}"/>
              </a:ext>
            </a:extLst>
          </p:cNvPr>
          <p:cNvGrpSpPr/>
          <p:nvPr/>
        </p:nvGrpSpPr>
        <p:grpSpPr>
          <a:xfrm>
            <a:off x="10093597" y="4382121"/>
            <a:ext cx="2098403" cy="830997"/>
            <a:chOff x="10093597" y="2646050"/>
            <a:chExt cx="2098403" cy="830997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4A7BB2B-D5D8-B6AC-0EAF-BD36807A3C90}"/>
                </a:ext>
              </a:extLst>
            </p:cNvPr>
            <p:cNvSpPr/>
            <p:nvPr/>
          </p:nvSpPr>
          <p:spPr>
            <a:xfrm>
              <a:off x="10093597" y="2671495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1A9E248-EE57-737A-84CF-6D6286AC1F6E}"/>
                </a:ext>
              </a:extLst>
            </p:cNvPr>
            <p:cNvSpPr txBox="1"/>
            <p:nvPr/>
          </p:nvSpPr>
          <p:spPr>
            <a:xfrm>
              <a:off x="10770913" y="2646050"/>
              <a:ext cx="14210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Arrival needed</a:t>
              </a:r>
              <a:endParaRPr lang="en-US" sz="2400" b="1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C11666A-26A8-4C35-3EB1-08674A3E35D8}"/>
              </a:ext>
            </a:extLst>
          </p:cNvPr>
          <p:cNvSpPr txBox="1"/>
          <p:nvPr/>
        </p:nvSpPr>
        <p:spPr>
          <a:xfrm>
            <a:off x="2826260" y="5644435"/>
            <a:ext cx="69968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DTMC: Update after completion </a:t>
            </a:r>
            <a:r>
              <a:rPr lang="en-US" sz="2400" b="1" dirty="0"/>
              <a:t>or arrival</a:t>
            </a:r>
          </a:p>
          <a:p>
            <a:r>
              <a:rPr lang="en-US" sz="2400" dirty="0"/>
              <a:t>Local transitions only!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☺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89F4DD-36DA-B121-6FFF-8748D74D50E6}"/>
              </a:ext>
            </a:extLst>
          </p:cNvPr>
          <p:cNvSpPr/>
          <p:nvPr/>
        </p:nvSpPr>
        <p:spPr>
          <a:xfrm>
            <a:off x="2008741" y="2459617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(0,2)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ECDCB5-564A-7FC3-640D-CF1AAE292CB2}"/>
              </a:ext>
            </a:extLst>
          </p:cNvPr>
          <p:cNvSpPr/>
          <p:nvPr/>
        </p:nvSpPr>
        <p:spPr>
          <a:xfrm>
            <a:off x="2750476" y="2462201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(1,2)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FAA3EA-2554-F696-ECAA-C5295B7288F1}"/>
              </a:ext>
            </a:extLst>
          </p:cNvPr>
          <p:cNvSpPr/>
          <p:nvPr/>
        </p:nvSpPr>
        <p:spPr>
          <a:xfrm>
            <a:off x="3463797" y="2485992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(2,2)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8E2489B-9555-186E-0C34-33EEF2464326}"/>
              </a:ext>
            </a:extLst>
          </p:cNvPr>
          <p:cNvSpPr/>
          <p:nvPr/>
        </p:nvSpPr>
        <p:spPr>
          <a:xfrm>
            <a:off x="4149492" y="3179231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(3,1)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BFADFA-B38A-4B1F-88A0-3E8EF71A157F}"/>
              </a:ext>
            </a:extLst>
          </p:cNvPr>
          <p:cNvSpPr/>
          <p:nvPr/>
        </p:nvSpPr>
        <p:spPr>
          <a:xfrm>
            <a:off x="4920396" y="3171338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(4,1)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E78D7E3-97E7-2237-1EA2-A874825D56C9}"/>
              </a:ext>
            </a:extLst>
          </p:cNvPr>
          <p:cNvSpPr/>
          <p:nvPr/>
        </p:nvSpPr>
        <p:spPr>
          <a:xfrm>
            <a:off x="5646006" y="3187123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(5,1)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A8B4C51-1BBD-0016-DA4A-4A53CED0D9B8}"/>
              </a:ext>
            </a:extLst>
          </p:cNvPr>
          <p:cNvSpPr/>
          <p:nvPr/>
        </p:nvSpPr>
        <p:spPr>
          <a:xfrm>
            <a:off x="6347790" y="3899077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(6,0)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81460D-738B-96C6-13A2-79016AA8A89F}"/>
              </a:ext>
            </a:extLst>
          </p:cNvPr>
          <p:cNvSpPr/>
          <p:nvPr/>
        </p:nvSpPr>
        <p:spPr>
          <a:xfrm>
            <a:off x="7097475" y="3933390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(7,0)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9EB009B-A585-AD91-1F46-4D8D00DB6BD3}"/>
              </a:ext>
            </a:extLst>
          </p:cNvPr>
          <p:cNvSpPr/>
          <p:nvPr/>
        </p:nvSpPr>
        <p:spPr>
          <a:xfrm>
            <a:off x="7809814" y="3969415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(8,0)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63C58BA-7425-CE50-5C1C-1CEA5F6F71C3}"/>
              </a:ext>
            </a:extLst>
          </p:cNvPr>
          <p:cNvSpPr/>
          <p:nvPr/>
        </p:nvSpPr>
        <p:spPr>
          <a:xfrm>
            <a:off x="8541250" y="3949311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(9,0)</a:t>
            </a:r>
          </a:p>
        </p:txBody>
      </p: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A8B0FC83-4E6A-77CE-9780-E8A3B01DF052}"/>
              </a:ext>
            </a:extLst>
          </p:cNvPr>
          <p:cNvCxnSpPr>
            <a:cxnSpLocks/>
            <a:stCxn id="30" idx="5"/>
            <a:endCxn id="32" idx="3"/>
          </p:cNvCxnSpPr>
          <p:nvPr/>
        </p:nvCxnSpPr>
        <p:spPr>
          <a:xfrm rot="16200000" flipH="1">
            <a:off x="2715926" y="2943195"/>
            <a:ext cx="2584" cy="264284"/>
          </a:xfrm>
          <a:prstGeom prst="curvedConnector3">
            <a:avLst>
              <a:gd name="adj1" fmla="val 130264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CBBBA972-4139-18CE-2903-2E850D4026B3}"/>
              </a:ext>
            </a:extLst>
          </p:cNvPr>
          <p:cNvCxnSpPr>
            <a:cxnSpLocks/>
            <a:stCxn id="32" idx="5"/>
            <a:endCxn id="34" idx="3"/>
          </p:cNvCxnSpPr>
          <p:nvPr/>
        </p:nvCxnSpPr>
        <p:spPr>
          <a:xfrm rot="16200000" flipH="1">
            <a:off x="3432851" y="2970589"/>
            <a:ext cx="23791" cy="235870"/>
          </a:xfrm>
          <a:prstGeom prst="curvedConnector3">
            <a:avLst>
              <a:gd name="adj1" fmla="val 15039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339ECB43-AE3D-CDFA-3F9F-03EB86F6FABD}"/>
              </a:ext>
            </a:extLst>
          </p:cNvPr>
          <p:cNvCxnSpPr>
            <a:cxnSpLocks/>
            <a:stCxn id="34" idx="5"/>
            <a:endCxn id="17" idx="3"/>
          </p:cNvCxnSpPr>
          <p:nvPr/>
        </p:nvCxnSpPr>
        <p:spPr>
          <a:xfrm rot="5400000" flipH="1" flipV="1">
            <a:off x="4130685" y="2987129"/>
            <a:ext cx="22737" cy="203845"/>
          </a:xfrm>
          <a:prstGeom prst="curvedConnector3">
            <a:avLst>
              <a:gd name="adj1" fmla="val -14690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01B8894A-1325-A2C2-4EA9-F6502232E82A}"/>
              </a:ext>
            </a:extLst>
          </p:cNvPr>
          <p:cNvCxnSpPr>
            <a:cxnSpLocks/>
            <a:stCxn id="36" idx="5"/>
            <a:endCxn id="38" idx="3"/>
          </p:cNvCxnSpPr>
          <p:nvPr/>
        </p:nvCxnSpPr>
        <p:spPr>
          <a:xfrm rot="5400000" flipH="1" flipV="1">
            <a:off x="4868606" y="3642986"/>
            <a:ext cx="7893" cy="293453"/>
          </a:xfrm>
          <a:prstGeom prst="curvedConnector3">
            <a:avLst>
              <a:gd name="adj1" fmla="val -42318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277D40D5-DA08-AA05-4395-63969E99ED71}"/>
              </a:ext>
            </a:extLst>
          </p:cNvPr>
          <p:cNvCxnSpPr>
            <a:cxnSpLocks/>
            <a:stCxn id="38" idx="5"/>
            <a:endCxn id="39" idx="3"/>
          </p:cNvCxnSpPr>
          <p:nvPr/>
        </p:nvCxnSpPr>
        <p:spPr>
          <a:xfrm rot="16200000" flipH="1">
            <a:off x="5612918" y="3669578"/>
            <a:ext cx="15785" cy="248159"/>
          </a:xfrm>
          <a:prstGeom prst="curvedConnector3">
            <a:avLst>
              <a:gd name="adj1" fmla="val 22160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C5125079-B848-601F-3218-79F069D20F72}"/>
              </a:ext>
            </a:extLst>
          </p:cNvPr>
          <p:cNvCxnSpPr>
            <a:cxnSpLocks/>
            <a:stCxn id="39" idx="5"/>
            <a:endCxn id="20" idx="3"/>
          </p:cNvCxnSpPr>
          <p:nvPr/>
        </p:nvCxnSpPr>
        <p:spPr>
          <a:xfrm rot="5400000" flipH="1" flipV="1">
            <a:off x="6330297" y="3689573"/>
            <a:ext cx="4022" cy="219934"/>
          </a:xfrm>
          <a:prstGeom prst="curvedConnector3">
            <a:avLst>
              <a:gd name="adj1" fmla="val -83047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Curved 186">
            <a:extLst>
              <a:ext uri="{FF2B5EF4-FFF2-40B4-BE49-F238E27FC236}">
                <a16:creationId xmlns:a16="http://schemas.microsoft.com/office/drawing/2014/main" id="{01C0C099-8AF7-529A-7CB7-7C018C2E301D}"/>
              </a:ext>
            </a:extLst>
          </p:cNvPr>
          <p:cNvCxnSpPr>
            <a:cxnSpLocks/>
            <a:stCxn id="41" idx="5"/>
            <a:endCxn id="43" idx="3"/>
          </p:cNvCxnSpPr>
          <p:nvPr/>
        </p:nvCxnSpPr>
        <p:spPr>
          <a:xfrm rot="16200000" flipH="1">
            <a:off x="7043086" y="4394544"/>
            <a:ext cx="34313" cy="272234"/>
          </a:xfrm>
          <a:prstGeom prst="curvedConnector3">
            <a:avLst>
              <a:gd name="adj1" fmla="val 107344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Curved 189">
            <a:extLst>
              <a:ext uri="{FF2B5EF4-FFF2-40B4-BE49-F238E27FC236}">
                <a16:creationId xmlns:a16="http://schemas.microsoft.com/office/drawing/2014/main" id="{FCC24E01-CD9D-66FC-ECB4-98E512CA23B5}"/>
              </a:ext>
            </a:extLst>
          </p:cNvPr>
          <p:cNvCxnSpPr>
            <a:cxnSpLocks/>
            <a:stCxn id="43" idx="5"/>
            <a:endCxn id="45" idx="3"/>
          </p:cNvCxnSpPr>
          <p:nvPr/>
        </p:nvCxnSpPr>
        <p:spPr>
          <a:xfrm rot="16200000" flipH="1">
            <a:off x="7773242" y="4448386"/>
            <a:ext cx="36025" cy="234888"/>
          </a:xfrm>
          <a:prstGeom prst="curvedConnector3">
            <a:avLst>
              <a:gd name="adj1" fmla="val 10271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31BDC83F-15ED-FF8A-A647-3E155C5DB1F2}"/>
              </a:ext>
            </a:extLst>
          </p:cNvPr>
          <p:cNvCxnSpPr>
            <a:cxnSpLocks/>
            <a:stCxn id="45" idx="5"/>
            <a:endCxn id="47" idx="3"/>
          </p:cNvCxnSpPr>
          <p:nvPr/>
        </p:nvCxnSpPr>
        <p:spPr>
          <a:xfrm rot="5400000" flipH="1" flipV="1">
            <a:off x="8503089" y="4446798"/>
            <a:ext cx="20104" cy="253985"/>
          </a:xfrm>
          <a:prstGeom prst="curvedConnector3">
            <a:avLst>
              <a:gd name="adj1" fmla="val -16614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Curved 195">
            <a:extLst>
              <a:ext uri="{FF2B5EF4-FFF2-40B4-BE49-F238E27FC236}">
                <a16:creationId xmlns:a16="http://schemas.microsoft.com/office/drawing/2014/main" id="{21D5DDAE-4D4F-B6D8-82D5-69E830329BDA}"/>
              </a:ext>
            </a:extLst>
          </p:cNvPr>
          <p:cNvCxnSpPr>
            <a:cxnSpLocks/>
            <a:stCxn id="47" idx="5"/>
            <a:endCxn id="24" idx="3"/>
          </p:cNvCxnSpPr>
          <p:nvPr/>
        </p:nvCxnSpPr>
        <p:spPr>
          <a:xfrm rot="5400000" flipH="1" flipV="1">
            <a:off x="9191612" y="4443348"/>
            <a:ext cx="46364" cy="194418"/>
          </a:xfrm>
          <a:prstGeom prst="curvedConnector3">
            <a:avLst>
              <a:gd name="adj1" fmla="val -7204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0D0F0C68-3299-9A3F-7622-8917EAE0E7C8}"/>
              </a:ext>
            </a:extLst>
          </p:cNvPr>
          <p:cNvCxnSpPr>
            <a:cxnSpLocks/>
            <a:stCxn id="15" idx="1"/>
            <a:endCxn id="14" idx="7"/>
          </p:cNvCxnSpPr>
          <p:nvPr/>
        </p:nvCxnSpPr>
        <p:spPr>
          <a:xfrm rot="16200000" flipV="1">
            <a:off x="2711527" y="1718210"/>
            <a:ext cx="2584" cy="264284"/>
          </a:xfrm>
          <a:prstGeom prst="curvedConnector3">
            <a:avLst>
              <a:gd name="adj1" fmla="val 130264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Curved 225">
            <a:extLst>
              <a:ext uri="{FF2B5EF4-FFF2-40B4-BE49-F238E27FC236}">
                <a16:creationId xmlns:a16="http://schemas.microsoft.com/office/drawing/2014/main" id="{C22A2D91-A5E2-2B26-0B2B-715242AB8B27}"/>
              </a:ext>
            </a:extLst>
          </p:cNvPr>
          <p:cNvCxnSpPr>
            <a:cxnSpLocks/>
            <a:stCxn id="16" idx="1"/>
            <a:endCxn id="15" idx="7"/>
          </p:cNvCxnSpPr>
          <p:nvPr/>
        </p:nvCxnSpPr>
        <p:spPr>
          <a:xfrm rot="16200000" flipV="1">
            <a:off x="3428452" y="1745605"/>
            <a:ext cx="23791" cy="235870"/>
          </a:xfrm>
          <a:prstGeom prst="curvedConnector3">
            <a:avLst>
              <a:gd name="adj1" fmla="val 15039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09634436-2CFF-CFD3-3CF4-41B3DA5E4DB3}"/>
              </a:ext>
            </a:extLst>
          </p:cNvPr>
          <p:cNvCxnSpPr>
            <a:cxnSpLocks/>
            <a:stCxn id="18" idx="1"/>
            <a:endCxn id="17" idx="7"/>
          </p:cNvCxnSpPr>
          <p:nvPr/>
        </p:nvCxnSpPr>
        <p:spPr>
          <a:xfrm rot="16200000" flipH="1" flipV="1">
            <a:off x="4864208" y="2418000"/>
            <a:ext cx="7893" cy="293453"/>
          </a:xfrm>
          <a:prstGeom prst="curvedConnector3">
            <a:avLst>
              <a:gd name="adj1" fmla="val -42318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Curved 231">
            <a:extLst>
              <a:ext uri="{FF2B5EF4-FFF2-40B4-BE49-F238E27FC236}">
                <a16:creationId xmlns:a16="http://schemas.microsoft.com/office/drawing/2014/main" id="{2ED18B20-ED81-7EF9-F0D0-648D28E6CCFF}"/>
              </a:ext>
            </a:extLst>
          </p:cNvPr>
          <p:cNvCxnSpPr>
            <a:cxnSpLocks/>
            <a:stCxn id="19" idx="1"/>
            <a:endCxn id="18" idx="7"/>
          </p:cNvCxnSpPr>
          <p:nvPr/>
        </p:nvCxnSpPr>
        <p:spPr>
          <a:xfrm rot="16200000" flipV="1">
            <a:off x="5608520" y="2444594"/>
            <a:ext cx="15785" cy="248159"/>
          </a:xfrm>
          <a:prstGeom prst="curvedConnector3">
            <a:avLst>
              <a:gd name="adj1" fmla="val 22160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or: Curved 234">
            <a:extLst>
              <a:ext uri="{FF2B5EF4-FFF2-40B4-BE49-F238E27FC236}">
                <a16:creationId xmlns:a16="http://schemas.microsoft.com/office/drawing/2014/main" id="{4997B80D-C657-58BD-A578-2857883F498C}"/>
              </a:ext>
            </a:extLst>
          </p:cNvPr>
          <p:cNvCxnSpPr>
            <a:cxnSpLocks/>
            <a:stCxn id="21" idx="1"/>
            <a:endCxn id="20" idx="7"/>
          </p:cNvCxnSpPr>
          <p:nvPr/>
        </p:nvCxnSpPr>
        <p:spPr>
          <a:xfrm rot="16200000" flipV="1">
            <a:off x="7038687" y="3169560"/>
            <a:ext cx="34313" cy="272234"/>
          </a:xfrm>
          <a:prstGeom prst="curvedConnector3">
            <a:avLst>
              <a:gd name="adj1" fmla="val 107344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Curved 237">
            <a:extLst>
              <a:ext uri="{FF2B5EF4-FFF2-40B4-BE49-F238E27FC236}">
                <a16:creationId xmlns:a16="http://schemas.microsoft.com/office/drawing/2014/main" id="{D372C578-B15A-2D82-656C-2E35588477D6}"/>
              </a:ext>
            </a:extLst>
          </p:cNvPr>
          <p:cNvCxnSpPr>
            <a:cxnSpLocks/>
            <a:stCxn id="22" idx="1"/>
            <a:endCxn id="21" idx="7"/>
          </p:cNvCxnSpPr>
          <p:nvPr/>
        </p:nvCxnSpPr>
        <p:spPr>
          <a:xfrm rot="16200000" flipV="1">
            <a:off x="7768843" y="3223402"/>
            <a:ext cx="36025" cy="234888"/>
          </a:xfrm>
          <a:prstGeom prst="curvedConnector3">
            <a:avLst>
              <a:gd name="adj1" fmla="val 10271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Curved 241">
            <a:extLst>
              <a:ext uri="{FF2B5EF4-FFF2-40B4-BE49-F238E27FC236}">
                <a16:creationId xmlns:a16="http://schemas.microsoft.com/office/drawing/2014/main" id="{F31E196D-4F12-E035-C730-FEA0FE34870F}"/>
              </a:ext>
            </a:extLst>
          </p:cNvPr>
          <p:cNvCxnSpPr>
            <a:cxnSpLocks/>
            <a:stCxn id="23" idx="1"/>
            <a:endCxn id="22" idx="7"/>
          </p:cNvCxnSpPr>
          <p:nvPr/>
        </p:nvCxnSpPr>
        <p:spPr>
          <a:xfrm rot="16200000" flipH="1" flipV="1">
            <a:off x="8498691" y="3221813"/>
            <a:ext cx="20104" cy="253985"/>
          </a:xfrm>
          <a:prstGeom prst="curvedConnector3">
            <a:avLst>
              <a:gd name="adj1" fmla="val -16614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Curved 244">
            <a:extLst>
              <a:ext uri="{FF2B5EF4-FFF2-40B4-BE49-F238E27FC236}">
                <a16:creationId xmlns:a16="http://schemas.microsoft.com/office/drawing/2014/main" id="{A36F9CCF-2A19-3759-D4ED-1EC647D41C82}"/>
              </a:ext>
            </a:extLst>
          </p:cNvPr>
          <p:cNvCxnSpPr>
            <a:cxnSpLocks/>
            <a:stCxn id="17" idx="1"/>
            <a:endCxn id="34" idx="7"/>
          </p:cNvCxnSpPr>
          <p:nvPr/>
        </p:nvCxnSpPr>
        <p:spPr>
          <a:xfrm rot="16200000" flipH="1" flipV="1">
            <a:off x="4130686" y="2478119"/>
            <a:ext cx="22737" cy="203845"/>
          </a:xfrm>
          <a:prstGeom prst="curvedConnector3">
            <a:avLst>
              <a:gd name="adj1" fmla="val -14690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: Curved 249">
            <a:extLst>
              <a:ext uri="{FF2B5EF4-FFF2-40B4-BE49-F238E27FC236}">
                <a16:creationId xmlns:a16="http://schemas.microsoft.com/office/drawing/2014/main" id="{88FB0157-4FAB-FAE8-4DC2-7F1744BE7B85}"/>
              </a:ext>
            </a:extLst>
          </p:cNvPr>
          <p:cNvCxnSpPr>
            <a:cxnSpLocks/>
            <a:stCxn id="20" idx="1"/>
            <a:endCxn id="39" idx="7"/>
          </p:cNvCxnSpPr>
          <p:nvPr/>
        </p:nvCxnSpPr>
        <p:spPr>
          <a:xfrm rot="16200000" flipH="1" flipV="1">
            <a:off x="6330297" y="3180564"/>
            <a:ext cx="4022" cy="219934"/>
          </a:xfrm>
          <a:prstGeom prst="curvedConnector3">
            <a:avLst>
              <a:gd name="adj1" fmla="val -83047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Curved 252">
            <a:extLst>
              <a:ext uri="{FF2B5EF4-FFF2-40B4-BE49-F238E27FC236}">
                <a16:creationId xmlns:a16="http://schemas.microsoft.com/office/drawing/2014/main" id="{1ED41E43-EB32-4629-283B-1CC6ED2A7992}"/>
              </a:ext>
            </a:extLst>
          </p:cNvPr>
          <p:cNvCxnSpPr>
            <a:cxnSpLocks/>
            <a:stCxn id="24" idx="1"/>
            <a:endCxn id="47" idx="7"/>
          </p:cNvCxnSpPr>
          <p:nvPr/>
        </p:nvCxnSpPr>
        <p:spPr>
          <a:xfrm rot="16200000" flipH="1" flipV="1">
            <a:off x="9191612" y="3934339"/>
            <a:ext cx="46364" cy="194418"/>
          </a:xfrm>
          <a:prstGeom prst="curvedConnector3">
            <a:avLst>
              <a:gd name="adj1" fmla="val -7204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F25826F0-BA7A-907C-F917-86F62785CF1A}"/>
              </a:ext>
            </a:extLst>
          </p:cNvPr>
          <p:cNvGrpSpPr/>
          <p:nvPr/>
        </p:nvGrpSpPr>
        <p:grpSpPr>
          <a:xfrm>
            <a:off x="2228850" y="2351767"/>
            <a:ext cx="207906" cy="239643"/>
            <a:chOff x="2228850" y="2351767"/>
            <a:chExt cx="207906" cy="239643"/>
          </a:xfrm>
        </p:grpSpPr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04AD1843-4DBA-0209-5096-86FF5CD002BD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FBAD4588-0D85-D1BE-8D1C-7937C9CA03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135E9ABF-E91E-BC2E-B609-2A1E2B95A9C1}"/>
              </a:ext>
            </a:extLst>
          </p:cNvPr>
          <p:cNvGrpSpPr/>
          <p:nvPr/>
        </p:nvGrpSpPr>
        <p:grpSpPr>
          <a:xfrm>
            <a:off x="2973682" y="2378013"/>
            <a:ext cx="207906" cy="239643"/>
            <a:chOff x="2228850" y="2351767"/>
            <a:chExt cx="207906" cy="239643"/>
          </a:xfrm>
        </p:grpSpPr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9943BCB6-7F84-A456-325C-31AEED1534C1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860BDEAE-D91E-77DC-CA7E-068388FE3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D73C56F-CC97-27CF-12DA-26295BFD2BCA}"/>
              </a:ext>
            </a:extLst>
          </p:cNvPr>
          <p:cNvGrpSpPr/>
          <p:nvPr/>
        </p:nvGrpSpPr>
        <p:grpSpPr>
          <a:xfrm>
            <a:off x="8048620" y="3841490"/>
            <a:ext cx="207906" cy="239643"/>
            <a:chOff x="2228850" y="2351767"/>
            <a:chExt cx="207906" cy="239643"/>
          </a:xfrm>
        </p:grpSpPr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8BB75491-928F-6A88-60D0-F8773E19FD01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5F878930-4D76-9FAE-2645-DDD92106F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6F8138A2-609F-9692-91F8-A213FDDD7DA5}"/>
              </a:ext>
            </a:extLst>
          </p:cNvPr>
          <p:cNvGrpSpPr/>
          <p:nvPr/>
        </p:nvGrpSpPr>
        <p:grpSpPr>
          <a:xfrm>
            <a:off x="7308138" y="3800541"/>
            <a:ext cx="207906" cy="239643"/>
            <a:chOff x="2228850" y="2351767"/>
            <a:chExt cx="207906" cy="239643"/>
          </a:xfrm>
        </p:grpSpPr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9B8EFA99-5FC4-876A-9317-C6823A6B7BD8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E63A50E9-C01C-803F-163C-E3E6229C7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8B6C64D2-811B-7598-D867-552D3CE20629}"/>
              </a:ext>
            </a:extLst>
          </p:cNvPr>
          <p:cNvGrpSpPr/>
          <p:nvPr/>
        </p:nvGrpSpPr>
        <p:grpSpPr>
          <a:xfrm>
            <a:off x="6553206" y="3781287"/>
            <a:ext cx="207906" cy="239643"/>
            <a:chOff x="2228850" y="2351767"/>
            <a:chExt cx="207906" cy="239643"/>
          </a:xfrm>
        </p:grpSpPr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076A5CDD-F89E-9952-C290-8FCF93481EA4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28689E02-A8C7-396A-78A1-108913D490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1591A10-680B-0A5B-A80D-2F16ACC6895C}"/>
              </a:ext>
            </a:extLst>
          </p:cNvPr>
          <p:cNvGrpSpPr/>
          <p:nvPr/>
        </p:nvGrpSpPr>
        <p:grpSpPr>
          <a:xfrm>
            <a:off x="5870855" y="3066034"/>
            <a:ext cx="207906" cy="239643"/>
            <a:chOff x="2228850" y="2351767"/>
            <a:chExt cx="207906" cy="239643"/>
          </a:xfrm>
        </p:grpSpPr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CD297EDE-0365-8657-8367-A312AC54264C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FEFD2414-0084-600A-50A1-224C0866EC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679159F-22E2-5411-E91D-C871A8C92133}"/>
              </a:ext>
            </a:extLst>
          </p:cNvPr>
          <p:cNvGrpSpPr/>
          <p:nvPr/>
        </p:nvGrpSpPr>
        <p:grpSpPr>
          <a:xfrm>
            <a:off x="5161667" y="3066034"/>
            <a:ext cx="207906" cy="239643"/>
            <a:chOff x="2228850" y="2351767"/>
            <a:chExt cx="207906" cy="239643"/>
          </a:xfrm>
        </p:grpSpPr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7810E700-4CF0-2F49-B367-FBD2CD672293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36F9EE7E-788E-51A0-A786-4D431051E5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5D884EFE-7FD3-A7AB-2241-0C8F82BA05D6}"/>
              </a:ext>
            </a:extLst>
          </p:cNvPr>
          <p:cNvGrpSpPr/>
          <p:nvPr/>
        </p:nvGrpSpPr>
        <p:grpSpPr>
          <a:xfrm>
            <a:off x="4374776" y="3031418"/>
            <a:ext cx="207906" cy="239643"/>
            <a:chOff x="2228850" y="2351767"/>
            <a:chExt cx="207906" cy="239643"/>
          </a:xfrm>
        </p:grpSpPr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95573CE5-6F0F-E3B7-7006-8A4CC1233356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61CB5BC9-E919-23D6-4600-507ED5675D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CD9A5A58-5278-AD23-7006-8304C3D5FEC7}"/>
              </a:ext>
            </a:extLst>
          </p:cNvPr>
          <p:cNvGrpSpPr/>
          <p:nvPr/>
        </p:nvGrpSpPr>
        <p:grpSpPr>
          <a:xfrm>
            <a:off x="3697453" y="2351767"/>
            <a:ext cx="207906" cy="239643"/>
            <a:chOff x="2228850" y="2351767"/>
            <a:chExt cx="207906" cy="239643"/>
          </a:xfrm>
        </p:grpSpPr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42E65389-999A-7968-919E-B30DDBF83D4D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Arrow Connector 314">
              <a:extLst>
                <a:ext uri="{FF2B5EF4-FFF2-40B4-BE49-F238E27FC236}">
                  <a16:creationId xmlns:a16="http://schemas.microsoft.com/office/drawing/2014/main" id="{1FAC3E13-7121-28BB-8C3D-4ABE634A4A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195795E2-2DCC-76B0-B642-245E46D000BF}"/>
              </a:ext>
            </a:extLst>
          </p:cNvPr>
          <p:cNvGrpSpPr/>
          <p:nvPr/>
        </p:nvGrpSpPr>
        <p:grpSpPr>
          <a:xfrm>
            <a:off x="8773232" y="3849593"/>
            <a:ext cx="207906" cy="239643"/>
            <a:chOff x="2228850" y="2351767"/>
            <a:chExt cx="207906" cy="239643"/>
          </a:xfrm>
        </p:grpSpPr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289FB3F9-1C08-D309-702E-C1820810011F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8C688FC-4E2F-7BBC-E49D-E3A54D6A4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9" name="Footer Placeholder 318">
            <a:extLst>
              <a:ext uri="{FF2B5EF4-FFF2-40B4-BE49-F238E27FC236}">
                <a16:creationId xmlns:a16="http://schemas.microsoft.com/office/drawing/2014/main" id="{0CC2F260-CDEE-B6B9-9EEE-B77FB2A1D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</p:spTree>
    <p:extLst>
      <p:ext uri="{BB962C8B-B14F-4D97-AF65-F5344CB8AC3E}">
        <p14:creationId xmlns:p14="http://schemas.microsoft.com/office/powerpoint/2010/main" val="208832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AA7F-6B4D-9D4B-EA1E-4C6D6EDC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Cuts imply product-form relationships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60503-F07C-76D5-26B9-445E51D2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6B91EC-9305-244A-9C09-2395835C80A9}"/>
              </a:ext>
            </a:extLst>
          </p:cNvPr>
          <p:cNvSpPr/>
          <p:nvPr/>
        </p:nvSpPr>
        <p:spPr>
          <a:xfrm>
            <a:off x="1941522" y="1690689"/>
            <a:ext cx="8077968" cy="3085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7A771F1-0EE6-48C3-0863-7B7A5BD62681}"/>
              </a:ext>
            </a:extLst>
          </p:cNvPr>
          <p:cNvGrpSpPr/>
          <p:nvPr/>
        </p:nvGrpSpPr>
        <p:grpSpPr>
          <a:xfrm>
            <a:off x="1526109" y="1871225"/>
            <a:ext cx="548445" cy="2622477"/>
            <a:chOff x="1526109" y="1871225"/>
            <a:chExt cx="548445" cy="26224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D5D4B-BE07-0D00-D656-496C85CCDA53}"/>
                </a:ext>
              </a:extLst>
            </p:cNvPr>
            <p:cNvSpPr txBox="1"/>
            <p:nvPr/>
          </p:nvSpPr>
          <p:spPr>
            <a:xfrm>
              <a:off x="1526109" y="1871225"/>
              <a:ext cx="544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F67362-2535-2A7E-F6C9-F34A6621BA78}"/>
                </a:ext>
              </a:extLst>
            </p:cNvPr>
            <p:cNvSpPr txBox="1"/>
            <p:nvPr/>
          </p:nvSpPr>
          <p:spPr>
            <a:xfrm>
              <a:off x="1529805" y="4032037"/>
              <a:ext cx="544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EFF0367-9503-136E-DC7D-8D6BB6383EF1}"/>
              </a:ext>
            </a:extLst>
          </p:cNvPr>
          <p:cNvGrpSpPr/>
          <p:nvPr/>
        </p:nvGrpSpPr>
        <p:grpSpPr>
          <a:xfrm>
            <a:off x="2004342" y="1743641"/>
            <a:ext cx="7883996" cy="2879153"/>
            <a:chOff x="2004342" y="1743641"/>
            <a:chExt cx="7883996" cy="2879153"/>
          </a:xfrm>
          <a:solidFill>
            <a:srgbClr val="7030A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E230591-C49D-D114-8D36-4D1930CD9580}"/>
                </a:ext>
              </a:extLst>
            </p:cNvPr>
            <p:cNvSpPr/>
            <p:nvPr/>
          </p:nvSpPr>
          <p:spPr>
            <a:xfrm>
              <a:off x="2004342" y="1743641"/>
              <a:ext cx="675219" cy="719847"/>
            </a:xfrm>
            <a:prstGeom prst="ellipse">
              <a:avLst/>
            </a:prstGeom>
            <a:solidFill>
              <a:srgbClr val="A36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(0,3)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54C51F0-BF9E-D374-A3C2-B0E934203F52}"/>
                </a:ext>
              </a:extLst>
            </p:cNvPr>
            <p:cNvSpPr/>
            <p:nvPr/>
          </p:nvSpPr>
          <p:spPr>
            <a:xfrm>
              <a:off x="2746077" y="1746225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(1,3)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2A9D0D-8EB2-78C0-1E6F-2F00F2743521}"/>
                </a:ext>
              </a:extLst>
            </p:cNvPr>
            <p:cNvSpPr/>
            <p:nvPr/>
          </p:nvSpPr>
          <p:spPr>
            <a:xfrm>
              <a:off x="3459398" y="1770016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(2,3)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4EF18A-D2B6-14BF-F8EA-77B80126052C}"/>
                </a:ext>
              </a:extLst>
            </p:cNvPr>
            <p:cNvSpPr/>
            <p:nvPr/>
          </p:nvSpPr>
          <p:spPr>
            <a:xfrm>
              <a:off x="4145093" y="2463255"/>
              <a:ext cx="675219" cy="719847"/>
            </a:xfrm>
            <a:prstGeom prst="ellipse">
              <a:avLst/>
            </a:prstGeom>
            <a:solidFill>
              <a:srgbClr val="A36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(3,2)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10A31C-20AC-E2D9-94E3-9DEFB121F82A}"/>
                </a:ext>
              </a:extLst>
            </p:cNvPr>
            <p:cNvSpPr/>
            <p:nvPr/>
          </p:nvSpPr>
          <p:spPr>
            <a:xfrm>
              <a:off x="4915997" y="2455362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(4,2)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014DEC-1CAC-7B94-DD8B-B74B5D56B45B}"/>
                </a:ext>
              </a:extLst>
            </p:cNvPr>
            <p:cNvSpPr/>
            <p:nvPr/>
          </p:nvSpPr>
          <p:spPr>
            <a:xfrm>
              <a:off x="5641607" y="2471147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(5,2)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45B5FAD-775C-7B71-62EE-9145D42D4F48}"/>
                </a:ext>
              </a:extLst>
            </p:cNvPr>
            <p:cNvSpPr/>
            <p:nvPr/>
          </p:nvSpPr>
          <p:spPr>
            <a:xfrm>
              <a:off x="6343391" y="3183101"/>
              <a:ext cx="675219" cy="719847"/>
            </a:xfrm>
            <a:prstGeom prst="ellipse">
              <a:avLst/>
            </a:prstGeom>
            <a:solidFill>
              <a:srgbClr val="A36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(6,1)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E74E8A-3295-1FD4-4266-E72092169DC4}"/>
                </a:ext>
              </a:extLst>
            </p:cNvPr>
            <p:cNvSpPr/>
            <p:nvPr/>
          </p:nvSpPr>
          <p:spPr>
            <a:xfrm>
              <a:off x="7093076" y="3217414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(7,1)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09220A-A818-5A5A-86F8-20276657054C}"/>
                </a:ext>
              </a:extLst>
            </p:cNvPr>
            <p:cNvSpPr/>
            <p:nvPr/>
          </p:nvSpPr>
          <p:spPr>
            <a:xfrm>
              <a:off x="7805415" y="3253439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(8,1)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13D999-4CCF-704D-F709-AEE9D1CB0715}"/>
                </a:ext>
              </a:extLst>
            </p:cNvPr>
            <p:cNvSpPr/>
            <p:nvPr/>
          </p:nvSpPr>
          <p:spPr>
            <a:xfrm>
              <a:off x="8536851" y="3233335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(9,1)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E7D5FF-B96A-5F11-305F-2505743EDC65}"/>
                </a:ext>
              </a:extLst>
            </p:cNvPr>
            <p:cNvSpPr/>
            <p:nvPr/>
          </p:nvSpPr>
          <p:spPr>
            <a:xfrm>
              <a:off x="9213119" y="3902947"/>
              <a:ext cx="675219" cy="719847"/>
            </a:xfrm>
            <a:prstGeom prst="ellipse">
              <a:avLst/>
            </a:prstGeom>
            <a:solidFill>
              <a:srgbClr val="A36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(10,0)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B4CAE15-9613-90F2-1E19-909BA0827D13}"/>
              </a:ext>
            </a:extLst>
          </p:cNvPr>
          <p:cNvGrpSpPr/>
          <p:nvPr/>
        </p:nvGrpSpPr>
        <p:grpSpPr>
          <a:xfrm>
            <a:off x="9914548" y="38833"/>
            <a:ext cx="2013026" cy="2312934"/>
            <a:chOff x="4270652" y="1269995"/>
            <a:chExt cx="2013026" cy="231293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3C35198-0F9D-BB72-5C1B-0ED92C9FD19B}"/>
                </a:ext>
              </a:extLst>
            </p:cNvPr>
            <p:cNvGrpSpPr/>
            <p:nvPr/>
          </p:nvGrpSpPr>
          <p:grpSpPr>
            <a:xfrm>
              <a:off x="5027474" y="1700257"/>
              <a:ext cx="1075346" cy="1882672"/>
              <a:chOff x="6799124" y="1619742"/>
              <a:chExt cx="1075346" cy="1882672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A10A5E68-3CE5-62C1-DAD9-F67AB0EA91B1}"/>
                  </a:ext>
                </a:extLst>
              </p:cNvPr>
              <p:cNvGrpSpPr/>
              <p:nvPr/>
            </p:nvGrpSpPr>
            <p:grpSpPr>
              <a:xfrm>
                <a:off x="6799124" y="2016883"/>
                <a:ext cx="598170" cy="1088390"/>
                <a:chOff x="13914" y="3003"/>
                <a:chExt cx="942" cy="1714"/>
              </a:xfrm>
            </p:grpSpPr>
            <p:sp>
              <p:nvSpPr>
                <p:cNvPr id="125" name="Rectangles 42">
                  <a:extLst>
                    <a:ext uri="{FF2B5EF4-FFF2-40B4-BE49-F238E27FC236}">
                      <a16:creationId xmlns:a16="http://schemas.microsoft.com/office/drawing/2014/main" id="{E19C7651-DB3E-8380-DF64-7C3FE78860E4}"/>
                    </a:ext>
                  </a:extLst>
                </p:cNvPr>
                <p:cNvSpPr/>
                <p:nvPr/>
              </p:nvSpPr>
              <p:spPr>
                <a:xfrm>
                  <a:off x="13914" y="3003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s 60">
                  <a:extLst>
                    <a:ext uri="{FF2B5EF4-FFF2-40B4-BE49-F238E27FC236}">
                      <a16:creationId xmlns:a16="http://schemas.microsoft.com/office/drawing/2014/main" id="{7AEDFEF7-97DE-4E24-9736-D12CAADBB87C}"/>
                    </a:ext>
                  </a:extLst>
                </p:cNvPr>
                <p:cNvSpPr/>
                <p:nvPr/>
              </p:nvSpPr>
              <p:spPr>
                <a:xfrm>
                  <a:off x="14017" y="3507"/>
                  <a:ext cx="720" cy="90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10</a:t>
                  </a:r>
                </a:p>
              </p:txBody>
            </p:sp>
          </p:grp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691B5DD7-7565-4883-8844-BF4CE923374E}"/>
                  </a:ext>
                </a:extLst>
              </p:cNvPr>
              <p:cNvSpPr/>
              <p:nvPr/>
            </p:nvSpPr>
            <p:spPr>
              <a:xfrm>
                <a:off x="7449200" y="1619742"/>
                <a:ext cx="425270" cy="18826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Rectangles 42">
              <a:extLst>
                <a:ext uri="{FF2B5EF4-FFF2-40B4-BE49-F238E27FC236}">
                  <a16:creationId xmlns:a16="http://schemas.microsoft.com/office/drawing/2014/main" id="{024AEDB8-6C5C-45FB-B03E-A5F909DB9EB2}"/>
                </a:ext>
              </a:extLst>
            </p:cNvPr>
            <p:cNvSpPr/>
            <p:nvPr/>
          </p:nvSpPr>
          <p:spPr>
            <a:xfrm>
              <a:off x="5033565" y="2097398"/>
              <a:ext cx="598170" cy="10883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9FED269-D389-A271-65C5-EB5A3C834A90}"/>
                </a:ext>
              </a:extLst>
            </p:cNvPr>
            <p:cNvGrpSpPr/>
            <p:nvPr/>
          </p:nvGrpSpPr>
          <p:grpSpPr>
            <a:xfrm>
              <a:off x="4270652" y="1269995"/>
              <a:ext cx="2013026" cy="1380614"/>
              <a:chOff x="6224527" y="1259776"/>
              <a:chExt cx="1952405" cy="1249241"/>
            </a:xfrm>
          </p:grpSpPr>
          <p:cxnSp>
            <p:nvCxnSpPr>
              <p:cNvPr id="118" name="Connector: Elbow 117">
                <a:extLst>
                  <a:ext uri="{FF2B5EF4-FFF2-40B4-BE49-F238E27FC236}">
                    <a16:creationId xmlns:a16="http://schemas.microsoft.com/office/drawing/2014/main" id="{BD67EF05-F7F6-874D-4E0F-84CD177E8C4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636094" y="1385959"/>
                <a:ext cx="1340187" cy="1073244"/>
              </a:xfrm>
              <a:prstGeom prst="bentConnector3">
                <a:avLst>
                  <a:gd name="adj1" fmla="val 141135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or: Elbow 118">
                <a:extLst>
                  <a:ext uri="{FF2B5EF4-FFF2-40B4-BE49-F238E27FC236}">
                    <a16:creationId xmlns:a16="http://schemas.microsoft.com/office/drawing/2014/main" id="{097A6153-6BDB-EA0C-0291-5FC8B2D1370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015553" y="1477644"/>
                <a:ext cx="1161379" cy="1031373"/>
              </a:xfrm>
              <a:prstGeom prst="bentConnector3">
                <a:avLst>
                  <a:gd name="adj1" fmla="val -1832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28A64295-8659-F673-E0CB-092D57B2B3C7}"/>
                  </a:ext>
                </a:extLst>
              </p:cNvPr>
              <p:cNvSpPr/>
              <p:nvPr/>
            </p:nvSpPr>
            <p:spPr>
              <a:xfrm>
                <a:off x="6224527" y="1259776"/>
                <a:ext cx="1762126" cy="340081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New arrival!</a:t>
                </a:r>
              </a:p>
            </p:txBody>
          </p:sp>
        </p:grpSp>
        <p:sp>
          <p:nvSpPr>
            <p:cNvPr id="114" name="Rectangles 60">
              <a:extLst>
                <a:ext uri="{FF2B5EF4-FFF2-40B4-BE49-F238E27FC236}">
                  <a16:creationId xmlns:a16="http://schemas.microsoft.com/office/drawing/2014/main" id="{969D7CBB-075D-C29B-C4A3-03909D324F6B}"/>
                </a:ext>
              </a:extLst>
            </p:cNvPr>
            <p:cNvSpPr/>
            <p:nvPr/>
          </p:nvSpPr>
          <p:spPr>
            <a:xfrm>
              <a:off x="5757919" y="1715713"/>
              <a:ext cx="457200" cy="3981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15" name="Rectangles 47">
              <a:extLst>
                <a:ext uri="{FF2B5EF4-FFF2-40B4-BE49-F238E27FC236}">
                  <a16:creationId xmlns:a16="http://schemas.microsoft.com/office/drawing/2014/main" id="{396891F7-D70B-13D4-1D22-442B872E7A80}"/>
                </a:ext>
              </a:extLst>
            </p:cNvPr>
            <p:cNvSpPr/>
            <p:nvPr/>
          </p:nvSpPr>
          <p:spPr>
            <a:xfrm>
              <a:off x="5757919" y="3053334"/>
              <a:ext cx="457200" cy="4957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6" name="Rectangles 47">
              <a:extLst>
                <a:ext uri="{FF2B5EF4-FFF2-40B4-BE49-F238E27FC236}">
                  <a16:creationId xmlns:a16="http://schemas.microsoft.com/office/drawing/2014/main" id="{04248AC9-D69F-3408-CA4D-12C36EA1F0BB}"/>
                </a:ext>
              </a:extLst>
            </p:cNvPr>
            <p:cNvSpPr/>
            <p:nvPr/>
          </p:nvSpPr>
          <p:spPr>
            <a:xfrm>
              <a:off x="5757919" y="2138883"/>
              <a:ext cx="457200" cy="4957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7" name="Rectangles 60">
              <a:extLst>
                <a:ext uri="{FF2B5EF4-FFF2-40B4-BE49-F238E27FC236}">
                  <a16:creationId xmlns:a16="http://schemas.microsoft.com/office/drawing/2014/main" id="{D1A7D699-F9B7-A0A2-6889-ADD7F32FA6DA}"/>
                </a:ext>
              </a:extLst>
            </p:cNvPr>
            <p:cNvSpPr/>
            <p:nvPr/>
          </p:nvSpPr>
          <p:spPr>
            <a:xfrm>
              <a:off x="5757919" y="2646329"/>
              <a:ext cx="457200" cy="3981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B27FA10-319B-0E65-807E-C034E0DAAD9E}"/>
              </a:ext>
            </a:extLst>
          </p:cNvPr>
          <p:cNvGrpSpPr/>
          <p:nvPr/>
        </p:nvGrpSpPr>
        <p:grpSpPr>
          <a:xfrm>
            <a:off x="10073610" y="2646050"/>
            <a:ext cx="2118390" cy="1719942"/>
            <a:chOff x="10073610" y="2646050"/>
            <a:chExt cx="2118390" cy="171994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9FF4659-2597-03B4-A934-837592EE7DFD}"/>
                </a:ext>
              </a:extLst>
            </p:cNvPr>
            <p:cNvGrpSpPr/>
            <p:nvPr/>
          </p:nvGrpSpPr>
          <p:grpSpPr>
            <a:xfrm>
              <a:off x="10093597" y="2646050"/>
              <a:ext cx="2098403" cy="830997"/>
              <a:chOff x="10093597" y="2646050"/>
              <a:chExt cx="2098403" cy="83099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0BE648C-35E7-0D41-1BC7-56A5CD03B173}"/>
                  </a:ext>
                </a:extLst>
              </p:cNvPr>
              <p:cNvSpPr/>
              <p:nvPr/>
            </p:nvSpPr>
            <p:spPr>
              <a:xfrm>
                <a:off x="10093597" y="2671495"/>
                <a:ext cx="675219" cy="719847"/>
              </a:xfrm>
              <a:prstGeom prst="ellipse">
                <a:avLst/>
              </a:prstGeom>
              <a:solidFill>
                <a:srgbClr val="A36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FF62CB8-A034-E623-B0F0-E1A74DB4E24F}"/>
                  </a:ext>
                </a:extLst>
              </p:cNvPr>
              <p:cNvSpPr txBox="1"/>
              <p:nvPr/>
            </p:nvSpPr>
            <p:spPr>
              <a:xfrm>
                <a:off x="10770913" y="2646050"/>
                <a:ext cx="14210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Nothing in queue</a:t>
                </a:r>
                <a:endParaRPr lang="en-US" sz="2400" b="1" dirty="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49EC476-7F81-815E-074A-BD865A8C7BDF}"/>
                </a:ext>
              </a:extLst>
            </p:cNvPr>
            <p:cNvGrpSpPr/>
            <p:nvPr/>
          </p:nvGrpSpPr>
          <p:grpSpPr>
            <a:xfrm>
              <a:off x="10073610" y="3534995"/>
              <a:ext cx="2098403" cy="830997"/>
              <a:chOff x="10093597" y="2646050"/>
              <a:chExt cx="2098403" cy="830997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3FBC6BD6-2E8C-AD11-07FE-D6A565FFAB09}"/>
                  </a:ext>
                </a:extLst>
              </p:cNvPr>
              <p:cNvSpPr/>
              <p:nvPr/>
            </p:nvSpPr>
            <p:spPr>
              <a:xfrm>
                <a:off x="10093597" y="2671495"/>
                <a:ext cx="675219" cy="71984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2D0A5EE-6B49-E140-8541-AC0729A1E0E3}"/>
                  </a:ext>
                </a:extLst>
              </p:cNvPr>
              <p:cNvSpPr txBox="1"/>
              <p:nvPr/>
            </p:nvSpPr>
            <p:spPr>
              <a:xfrm>
                <a:off x="10770913" y="2646050"/>
                <a:ext cx="14210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Class 2</a:t>
                </a:r>
                <a:br>
                  <a:rPr lang="en-US" sz="2400" dirty="0"/>
                </a:br>
                <a:r>
                  <a:rPr lang="en-US" sz="2400" dirty="0"/>
                  <a:t>in queue</a:t>
                </a:r>
                <a:endParaRPr lang="en-US" sz="2400" b="1" dirty="0"/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F6B24C-BAF3-7C55-D0A8-C09EDECE9BE9}"/>
              </a:ext>
            </a:extLst>
          </p:cNvPr>
          <p:cNvGrpSpPr/>
          <p:nvPr/>
        </p:nvGrpSpPr>
        <p:grpSpPr>
          <a:xfrm>
            <a:off x="10093597" y="4382121"/>
            <a:ext cx="2098403" cy="830997"/>
            <a:chOff x="10093597" y="2646050"/>
            <a:chExt cx="2098403" cy="830997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4A7BB2B-D5D8-B6AC-0EAF-BD36807A3C90}"/>
                </a:ext>
              </a:extLst>
            </p:cNvPr>
            <p:cNvSpPr/>
            <p:nvPr/>
          </p:nvSpPr>
          <p:spPr>
            <a:xfrm>
              <a:off x="10093597" y="2671495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1A9E248-EE57-737A-84CF-6D6286AC1F6E}"/>
                </a:ext>
              </a:extLst>
            </p:cNvPr>
            <p:cNvSpPr txBox="1"/>
            <p:nvPr/>
          </p:nvSpPr>
          <p:spPr>
            <a:xfrm>
              <a:off x="10770913" y="2646050"/>
              <a:ext cx="14210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Arrival needed</a:t>
              </a:r>
              <a:endParaRPr lang="en-US" sz="2400" b="1" dirty="0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089F4DD-36DA-B121-6FFF-8748D74D50E6}"/>
              </a:ext>
            </a:extLst>
          </p:cNvPr>
          <p:cNvSpPr/>
          <p:nvPr/>
        </p:nvSpPr>
        <p:spPr>
          <a:xfrm>
            <a:off x="2008741" y="2459617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(0,2)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ECDCB5-564A-7FC3-640D-CF1AAE292CB2}"/>
              </a:ext>
            </a:extLst>
          </p:cNvPr>
          <p:cNvSpPr/>
          <p:nvPr/>
        </p:nvSpPr>
        <p:spPr>
          <a:xfrm>
            <a:off x="2750476" y="2462201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(1,2)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FAA3EA-2554-F696-ECAA-C5295B7288F1}"/>
              </a:ext>
            </a:extLst>
          </p:cNvPr>
          <p:cNvSpPr/>
          <p:nvPr/>
        </p:nvSpPr>
        <p:spPr>
          <a:xfrm>
            <a:off x="3463797" y="2485992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(2,2)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8E2489B-9555-186E-0C34-33EEF2464326}"/>
              </a:ext>
            </a:extLst>
          </p:cNvPr>
          <p:cNvSpPr/>
          <p:nvPr/>
        </p:nvSpPr>
        <p:spPr>
          <a:xfrm>
            <a:off x="4149492" y="3179231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(3,1)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BFADFA-B38A-4B1F-88A0-3E8EF71A157F}"/>
              </a:ext>
            </a:extLst>
          </p:cNvPr>
          <p:cNvSpPr/>
          <p:nvPr/>
        </p:nvSpPr>
        <p:spPr>
          <a:xfrm>
            <a:off x="4920396" y="3171338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(4,1)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E78D7E3-97E7-2237-1EA2-A874825D56C9}"/>
              </a:ext>
            </a:extLst>
          </p:cNvPr>
          <p:cNvSpPr/>
          <p:nvPr/>
        </p:nvSpPr>
        <p:spPr>
          <a:xfrm>
            <a:off x="5646006" y="3187123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(5,1)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A8B4C51-1BBD-0016-DA4A-4A53CED0D9B8}"/>
              </a:ext>
            </a:extLst>
          </p:cNvPr>
          <p:cNvSpPr/>
          <p:nvPr/>
        </p:nvSpPr>
        <p:spPr>
          <a:xfrm>
            <a:off x="6347790" y="3899077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(6,0)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81460D-738B-96C6-13A2-79016AA8A89F}"/>
              </a:ext>
            </a:extLst>
          </p:cNvPr>
          <p:cNvSpPr/>
          <p:nvPr/>
        </p:nvSpPr>
        <p:spPr>
          <a:xfrm>
            <a:off x="7097475" y="3933390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(7,0)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9EB009B-A585-AD91-1F46-4D8D00DB6BD3}"/>
              </a:ext>
            </a:extLst>
          </p:cNvPr>
          <p:cNvSpPr/>
          <p:nvPr/>
        </p:nvSpPr>
        <p:spPr>
          <a:xfrm>
            <a:off x="7809814" y="3969415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(8,0)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63C58BA-7425-CE50-5C1C-1CEA5F6F71C3}"/>
              </a:ext>
            </a:extLst>
          </p:cNvPr>
          <p:cNvSpPr/>
          <p:nvPr/>
        </p:nvSpPr>
        <p:spPr>
          <a:xfrm>
            <a:off x="8541250" y="3949311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(9,0)</a:t>
            </a:r>
          </a:p>
        </p:txBody>
      </p: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A8B0FC83-4E6A-77CE-9780-E8A3B01DF052}"/>
              </a:ext>
            </a:extLst>
          </p:cNvPr>
          <p:cNvCxnSpPr>
            <a:cxnSpLocks/>
            <a:stCxn id="30" idx="5"/>
            <a:endCxn id="32" idx="3"/>
          </p:cNvCxnSpPr>
          <p:nvPr/>
        </p:nvCxnSpPr>
        <p:spPr>
          <a:xfrm rot="16200000" flipH="1">
            <a:off x="2715926" y="2943195"/>
            <a:ext cx="2584" cy="264284"/>
          </a:xfrm>
          <a:prstGeom prst="curvedConnector3">
            <a:avLst>
              <a:gd name="adj1" fmla="val 130264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CBBBA972-4139-18CE-2903-2E850D4026B3}"/>
              </a:ext>
            </a:extLst>
          </p:cNvPr>
          <p:cNvCxnSpPr>
            <a:cxnSpLocks/>
            <a:stCxn id="32" idx="5"/>
            <a:endCxn id="34" idx="3"/>
          </p:cNvCxnSpPr>
          <p:nvPr/>
        </p:nvCxnSpPr>
        <p:spPr>
          <a:xfrm rot="16200000" flipH="1">
            <a:off x="3432851" y="2970589"/>
            <a:ext cx="23791" cy="235870"/>
          </a:xfrm>
          <a:prstGeom prst="curvedConnector3">
            <a:avLst>
              <a:gd name="adj1" fmla="val 15039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339ECB43-AE3D-CDFA-3F9F-03EB86F6FABD}"/>
              </a:ext>
            </a:extLst>
          </p:cNvPr>
          <p:cNvCxnSpPr>
            <a:cxnSpLocks/>
            <a:stCxn id="34" idx="5"/>
            <a:endCxn id="17" idx="3"/>
          </p:cNvCxnSpPr>
          <p:nvPr/>
        </p:nvCxnSpPr>
        <p:spPr>
          <a:xfrm rot="5400000" flipH="1" flipV="1">
            <a:off x="4130685" y="2987129"/>
            <a:ext cx="22737" cy="203845"/>
          </a:xfrm>
          <a:prstGeom prst="curvedConnector3">
            <a:avLst>
              <a:gd name="adj1" fmla="val -14690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01B8894A-1325-A2C2-4EA9-F6502232E82A}"/>
              </a:ext>
            </a:extLst>
          </p:cNvPr>
          <p:cNvCxnSpPr>
            <a:cxnSpLocks/>
            <a:stCxn id="36" idx="5"/>
            <a:endCxn id="38" idx="3"/>
          </p:cNvCxnSpPr>
          <p:nvPr/>
        </p:nvCxnSpPr>
        <p:spPr>
          <a:xfrm rot="5400000" flipH="1" flipV="1">
            <a:off x="4868606" y="3642986"/>
            <a:ext cx="7893" cy="293453"/>
          </a:xfrm>
          <a:prstGeom prst="curvedConnector3">
            <a:avLst>
              <a:gd name="adj1" fmla="val -42318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277D40D5-DA08-AA05-4395-63969E99ED71}"/>
              </a:ext>
            </a:extLst>
          </p:cNvPr>
          <p:cNvCxnSpPr>
            <a:cxnSpLocks/>
            <a:stCxn id="38" idx="5"/>
            <a:endCxn id="39" idx="3"/>
          </p:cNvCxnSpPr>
          <p:nvPr/>
        </p:nvCxnSpPr>
        <p:spPr>
          <a:xfrm rot="16200000" flipH="1">
            <a:off x="5612918" y="3669578"/>
            <a:ext cx="15785" cy="248159"/>
          </a:xfrm>
          <a:prstGeom prst="curvedConnector3">
            <a:avLst>
              <a:gd name="adj1" fmla="val 22160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C5125079-B848-601F-3218-79F069D20F72}"/>
              </a:ext>
            </a:extLst>
          </p:cNvPr>
          <p:cNvCxnSpPr>
            <a:cxnSpLocks/>
            <a:stCxn id="39" idx="5"/>
            <a:endCxn id="20" idx="3"/>
          </p:cNvCxnSpPr>
          <p:nvPr/>
        </p:nvCxnSpPr>
        <p:spPr>
          <a:xfrm rot="5400000" flipH="1" flipV="1">
            <a:off x="6330297" y="3689573"/>
            <a:ext cx="4022" cy="219934"/>
          </a:xfrm>
          <a:prstGeom prst="curvedConnector3">
            <a:avLst>
              <a:gd name="adj1" fmla="val -83047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Curved 186">
            <a:extLst>
              <a:ext uri="{FF2B5EF4-FFF2-40B4-BE49-F238E27FC236}">
                <a16:creationId xmlns:a16="http://schemas.microsoft.com/office/drawing/2014/main" id="{01C0C099-8AF7-529A-7CB7-7C018C2E301D}"/>
              </a:ext>
            </a:extLst>
          </p:cNvPr>
          <p:cNvCxnSpPr>
            <a:cxnSpLocks/>
            <a:stCxn id="41" idx="5"/>
            <a:endCxn id="43" idx="3"/>
          </p:cNvCxnSpPr>
          <p:nvPr/>
        </p:nvCxnSpPr>
        <p:spPr>
          <a:xfrm rot="16200000" flipH="1">
            <a:off x="7043086" y="4394544"/>
            <a:ext cx="34313" cy="272234"/>
          </a:xfrm>
          <a:prstGeom prst="curvedConnector3">
            <a:avLst>
              <a:gd name="adj1" fmla="val 107344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Curved 189">
            <a:extLst>
              <a:ext uri="{FF2B5EF4-FFF2-40B4-BE49-F238E27FC236}">
                <a16:creationId xmlns:a16="http://schemas.microsoft.com/office/drawing/2014/main" id="{FCC24E01-CD9D-66FC-ECB4-98E512CA23B5}"/>
              </a:ext>
            </a:extLst>
          </p:cNvPr>
          <p:cNvCxnSpPr>
            <a:cxnSpLocks/>
            <a:stCxn id="43" idx="5"/>
            <a:endCxn id="45" idx="3"/>
          </p:cNvCxnSpPr>
          <p:nvPr/>
        </p:nvCxnSpPr>
        <p:spPr>
          <a:xfrm rot="16200000" flipH="1">
            <a:off x="7773242" y="4448386"/>
            <a:ext cx="36025" cy="234888"/>
          </a:xfrm>
          <a:prstGeom prst="curvedConnector3">
            <a:avLst>
              <a:gd name="adj1" fmla="val 10271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31BDC83F-15ED-FF8A-A647-3E155C5DB1F2}"/>
              </a:ext>
            </a:extLst>
          </p:cNvPr>
          <p:cNvCxnSpPr>
            <a:cxnSpLocks/>
            <a:stCxn id="45" idx="5"/>
            <a:endCxn id="47" idx="3"/>
          </p:cNvCxnSpPr>
          <p:nvPr/>
        </p:nvCxnSpPr>
        <p:spPr>
          <a:xfrm rot="5400000" flipH="1" flipV="1">
            <a:off x="8503089" y="4446798"/>
            <a:ext cx="20104" cy="253985"/>
          </a:xfrm>
          <a:prstGeom prst="curvedConnector3">
            <a:avLst>
              <a:gd name="adj1" fmla="val -16614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Curved 195">
            <a:extLst>
              <a:ext uri="{FF2B5EF4-FFF2-40B4-BE49-F238E27FC236}">
                <a16:creationId xmlns:a16="http://schemas.microsoft.com/office/drawing/2014/main" id="{21D5DDAE-4D4F-B6D8-82D5-69E830329BDA}"/>
              </a:ext>
            </a:extLst>
          </p:cNvPr>
          <p:cNvCxnSpPr>
            <a:cxnSpLocks/>
            <a:stCxn id="47" idx="5"/>
            <a:endCxn id="24" idx="3"/>
          </p:cNvCxnSpPr>
          <p:nvPr/>
        </p:nvCxnSpPr>
        <p:spPr>
          <a:xfrm rot="5400000" flipH="1" flipV="1">
            <a:off x="9191612" y="4443348"/>
            <a:ext cx="46364" cy="194418"/>
          </a:xfrm>
          <a:prstGeom prst="curvedConnector3">
            <a:avLst>
              <a:gd name="adj1" fmla="val -7204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0D0F0C68-3299-9A3F-7622-8917EAE0E7C8}"/>
              </a:ext>
            </a:extLst>
          </p:cNvPr>
          <p:cNvCxnSpPr>
            <a:cxnSpLocks/>
            <a:stCxn id="15" idx="1"/>
            <a:endCxn id="14" idx="7"/>
          </p:cNvCxnSpPr>
          <p:nvPr/>
        </p:nvCxnSpPr>
        <p:spPr>
          <a:xfrm rot="16200000" flipV="1">
            <a:off x="2711527" y="1718210"/>
            <a:ext cx="2584" cy="264284"/>
          </a:xfrm>
          <a:prstGeom prst="curvedConnector3">
            <a:avLst>
              <a:gd name="adj1" fmla="val 130264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Curved 225">
            <a:extLst>
              <a:ext uri="{FF2B5EF4-FFF2-40B4-BE49-F238E27FC236}">
                <a16:creationId xmlns:a16="http://schemas.microsoft.com/office/drawing/2014/main" id="{C22A2D91-A5E2-2B26-0B2B-715242AB8B27}"/>
              </a:ext>
            </a:extLst>
          </p:cNvPr>
          <p:cNvCxnSpPr>
            <a:cxnSpLocks/>
            <a:stCxn id="16" idx="1"/>
            <a:endCxn id="15" idx="7"/>
          </p:cNvCxnSpPr>
          <p:nvPr/>
        </p:nvCxnSpPr>
        <p:spPr>
          <a:xfrm rot="16200000" flipV="1">
            <a:off x="3428452" y="1745605"/>
            <a:ext cx="23791" cy="235870"/>
          </a:xfrm>
          <a:prstGeom prst="curvedConnector3">
            <a:avLst>
              <a:gd name="adj1" fmla="val 15039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09634436-2CFF-CFD3-3CF4-41B3DA5E4DB3}"/>
              </a:ext>
            </a:extLst>
          </p:cNvPr>
          <p:cNvCxnSpPr>
            <a:cxnSpLocks/>
            <a:stCxn id="18" idx="1"/>
            <a:endCxn id="17" idx="7"/>
          </p:cNvCxnSpPr>
          <p:nvPr/>
        </p:nvCxnSpPr>
        <p:spPr>
          <a:xfrm rot="16200000" flipH="1" flipV="1">
            <a:off x="4864208" y="2418000"/>
            <a:ext cx="7893" cy="293453"/>
          </a:xfrm>
          <a:prstGeom prst="curvedConnector3">
            <a:avLst>
              <a:gd name="adj1" fmla="val -42318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Curved 231">
            <a:extLst>
              <a:ext uri="{FF2B5EF4-FFF2-40B4-BE49-F238E27FC236}">
                <a16:creationId xmlns:a16="http://schemas.microsoft.com/office/drawing/2014/main" id="{2ED18B20-ED81-7EF9-F0D0-648D28E6CCFF}"/>
              </a:ext>
            </a:extLst>
          </p:cNvPr>
          <p:cNvCxnSpPr>
            <a:cxnSpLocks/>
            <a:stCxn id="19" idx="1"/>
            <a:endCxn id="18" idx="7"/>
          </p:cNvCxnSpPr>
          <p:nvPr/>
        </p:nvCxnSpPr>
        <p:spPr>
          <a:xfrm rot="16200000" flipV="1">
            <a:off x="5608520" y="2444594"/>
            <a:ext cx="15785" cy="248159"/>
          </a:xfrm>
          <a:prstGeom prst="curvedConnector3">
            <a:avLst>
              <a:gd name="adj1" fmla="val 22160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or: Curved 234">
            <a:extLst>
              <a:ext uri="{FF2B5EF4-FFF2-40B4-BE49-F238E27FC236}">
                <a16:creationId xmlns:a16="http://schemas.microsoft.com/office/drawing/2014/main" id="{4997B80D-C657-58BD-A578-2857883F498C}"/>
              </a:ext>
            </a:extLst>
          </p:cNvPr>
          <p:cNvCxnSpPr>
            <a:cxnSpLocks/>
            <a:stCxn id="21" idx="1"/>
            <a:endCxn id="20" idx="7"/>
          </p:cNvCxnSpPr>
          <p:nvPr/>
        </p:nvCxnSpPr>
        <p:spPr>
          <a:xfrm rot="16200000" flipV="1">
            <a:off x="7038687" y="3169560"/>
            <a:ext cx="34313" cy="272234"/>
          </a:xfrm>
          <a:prstGeom prst="curvedConnector3">
            <a:avLst>
              <a:gd name="adj1" fmla="val 107344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Curved 237">
            <a:extLst>
              <a:ext uri="{FF2B5EF4-FFF2-40B4-BE49-F238E27FC236}">
                <a16:creationId xmlns:a16="http://schemas.microsoft.com/office/drawing/2014/main" id="{D372C578-B15A-2D82-656C-2E35588477D6}"/>
              </a:ext>
            </a:extLst>
          </p:cNvPr>
          <p:cNvCxnSpPr>
            <a:cxnSpLocks/>
            <a:stCxn id="22" idx="1"/>
            <a:endCxn id="21" idx="7"/>
          </p:cNvCxnSpPr>
          <p:nvPr/>
        </p:nvCxnSpPr>
        <p:spPr>
          <a:xfrm rot="16200000" flipV="1">
            <a:off x="7768843" y="3223402"/>
            <a:ext cx="36025" cy="234888"/>
          </a:xfrm>
          <a:prstGeom prst="curvedConnector3">
            <a:avLst>
              <a:gd name="adj1" fmla="val 10271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Curved 241">
            <a:extLst>
              <a:ext uri="{FF2B5EF4-FFF2-40B4-BE49-F238E27FC236}">
                <a16:creationId xmlns:a16="http://schemas.microsoft.com/office/drawing/2014/main" id="{F31E196D-4F12-E035-C730-FEA0FE34870F}"/>
              </a:ext>
            </a:extLst>
          </p:cNvPr>
          <p:cNvCxnSpPr>
            <a:cxnSpLocks/>
            <a:stCxn id="23" idx="1"/>
            <a:endCxn id="22" idx="7"/>
          </p:cNvCxnSpPr>
          <p:nvPr/>
        </p:nvCxnSpPr>
        <p:spPr>
          <a:xfrm rot="16200000" flipH="1" flipV="1">
            <a:off x="8498691" y="3221813"/>
            <a:ext cx="20104" cy="253985"/>
          </a:xfrm>
          <a:prstGeom prst="curvedConnector3">
            <a:avLst>
              <a:gd name="adj1" fmla="val -16614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Curved 244">
            <a:extLst>
              <a:ext uri="{FF2B5EF4-FFF2-40B4-BE49-F238E27FC236}">
                <a16:creationId xmlns:a16="http://schemas.microsoft.com/office/drawing/2014/main" id="{A36F9CCF-2A19-3759-D4ED-1EC647D41C82}"/>
              </a:ext>
            </a:extLst>
          </p:cNvPr>
          <p:cNvCxnSpPr>
            <a:cxnSpLocks/>
            <a:stCxn id="17" idx="1"/>
            <a:endCxn id="34" idx="7"/>
          </p:cNvCxnSpPr>
          <p:nvPr/>
        </p:nvCxnSpPr>
        <p:spPr>
          <a:xfrm rot="16200000" flipH="1" flipV="1">
            <a:off x="4130686" y="2478119"/>
            <a:ext cx="22737" cy="203845"/>
          </a:xfrm>
          <a:prstGeom prst="curvedConnector3">
            <a:avLst>
              <a:gd name="adj1" fmla="val -14690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: Curved 249">
            <a:extLst>
              <a:ext uri="{FF2B5EF4-FFF2-40B4-BE49-F238E27FC236}">
                <a16:creationId xmlns:a16="http://schemas.microsoft.com/office/drawing/2014/main" id="{88FB0157-4FAB-FAE8-4DC2-7F1744BE7B85}"/>
              </a:ext>
            </a:extLst>
          </p:cNvPr>
          <p:cNvCxnSpPr>
            <a:cxnSpLocks/>
            <a:stCxn id="20" idx="1"/>
            <a:endCxn id="39" idx="7"/>
          </p:cNvCxnSpPr>
          <p:nvPr/>
        </p:nvCxnSpPr>
        <p:spPr>
          <a:xfrm rot="16200000" flipH="1" flipV="1">
            <a:off x="6330297" y="3180564"/>
            <a:ext cx="4022" cy="219934"/>
          </a:xfrm>
          <a:prstGeom prst="curvedConnector3">
            <a:avLst>
              <a:gd name="adj1" fmla="val -83047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Curved 252">
            <a:extLst>
              <a:ext uri="{FF2B5EF4-FFF2-40B4-BE49-F238E27FC236}">
                <a16:creationId xmlns:a16="http://schemas.microsoft.com/office/drawing/2014/main" id="{1ED41E43-EB32-4629-283B-1CC6ED2A7992}"/>
              </a:ext>
            </a:extLst>
          </p:cNvPr>
          <p:cNvCxnSpPr>
            <a:cxnSpLocks/>
            <a:stCxn id="24" idx="1"/>
            <a:endCxn id="47" idx="7"/>
          </p:cNvCxnSpPr>
          <p:nvPr/>
        </p:nvCxnSpPr>
        <p:spPr>
          <a:xfrm rot="16200000" flipH="1" flipV="1">
            <a:off x="9191612" y="3934339"/>
            <a:ext cx="46364" cy="194418"/>
          </a:xfrm>
          <a:prstGeom prst="curvedConnector3">
            <a:avLst>
              <a:gd name="adj1" fmla="val -7204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F25826F0-BA7A-907C-F917-86F62785CF1A}"/>
              </a:ext>
            </a:extLst>
          </p:cNvPr>
          <p:cNvGrpSpPr/>
          <p:nvPr/>
        </p:nvGrpSpPr>
        <p:grpSpPr>
          <a:xfrm>
            <a:off x="2228850" y="2351767"/>
            <a:ext cx="207906" cy="239643"/>
            <a:chOff x="2228850" y="2351767"/>
            <a:chExt cx="207906" cy="239643"/>
          </a:xfrm>
        </p:grpSpPr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04AD1843-4DBA-0209-5096-86FF5CD002BD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FBAD4588-0D85-D1BE-8D1C-7937C9CA03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135E9ABF-E91E-BC2E-B609-2A1E2B95A9C1}"/>
              </a:ext>
            </a:extLst>
          </p:cNvPr>
          <p:cNvGrpSpPr/>
          <p:nvPr/>
        </p:nvGrpSpPr>
        <p:grpSpPr>
          <a:xfrm>
            <a:off x="2973682" y="2378013"/>
            <a:ext cx="207906" cy="239643"/>
            <a:chOff x="2228850" y="2351767"/>
            <a:chExt cx="207906" cy="239643"/>
          </a:xfrm>
        </p:grpSpPr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9943BCB6-7F84-A456-325C-31AEED1534C1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860BDEAE-D91E-77DC-CA7E-068388FE3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D73C56F-CC97-27CF-12DA-26295BFD2BCA}"/>
              </a:ext>
            </a:extLst>
          </p:cNvPr>
          <p:cNvGrpSpPr/>
          <p:nvPr/>
        </p:nvGrpSpPr>
        <p:grpSpPr>
          <a:xfrm>
            <a:off x="8048620" y="3841490"/>
            <a:ext cx="207906" cy="239643"/>
            <a:chOff x="2228850" y="2351767"/>
            <a:chExt cx="207906" cy="239643"/>
          </a:xfrm>
        </p:grpSpPr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8BB75491-928F-6A88-60D0-F8773E19FD01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5F878930-4D76-9FAE-2645-DDD92106F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6F8138A2-609F-9692-91F8-A213FDDD7DA5}"/>
              </a:ext>
            </a:extLst>
          </p:cNvPr>
          <p:cNvGrpSpPr/>
          <p:nvPr/>
        </p:nvGrpSpPr>
        <p:grpSpPr>
          <a:xfrm>
            <a:off x="7308138" y="3800541"/>
            <a:ext cx="207906" cy="239643"/>
            <a:chOff x="2228850" y="2351767"/>
            <a:chExt cx="207906" cy="239643"/>
          </a:xfrm>
        </p:grpSpPr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9B8EFA99-5FC4-876A-9317-C6823A6B7BD8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E63A50E9-C01C-803F-163C-E3E6229C7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8B6C64D2-811B-7598-D867-552D3CE20629}"/>
              </a:ext>
            </a:extLst>
          </p:cNvPr>
          <p:cNvGrpSpPr/>
          <p:nvPr/>
        </p:nvGrpSpPr>
        <p:grpSpPr>
          <a:xfrm>
            <a:off x="6553206" y="3781287"/>
            <a:ext cx="207906" cy="239643"/>
            <a:chOff x="2228850" y="2351767"/>
            <a:chExt cx="207906" cy="239643"/>
          </a:xfrm>
        </p:grpSpPr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076A5CDD-F89E-9952-C290-8FCF93481EA4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28689E02-A8C7-396A-78A1-108913D490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1591A10-680B-0A5B-A80D-2F16ACC6895C}"/>
              </a:ext>
            </a:extLst>
          </p:cNvPr>
          <p:cNvGrpSpPr/>
          <p:nvPr/>
        </p:nvGrpSpPr>
        <p:grpSpPr>
          <a:xfrm>
            <a:off x="5870855" y="3066034"/>
            <a:ext cx="207906" cy="239643"/>
            <a:chOff x="2228850" y="2351767"/>
            <a:chExt cx="207906" cy="239643"/>
          </a:xfrm>
        </p:grpSpPr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CD297EDE-0365-8657-8367-A312AC54264C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FEFD2414-0084-600A-50A1-224C0866EC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679159F-22E2-5411-E91D-C871A8C92133}"/>
              </a:ext>
            </a:extLst>
          </p:cNvPr>
          <p:cNvGrpSpPr/>
          <p:nvPr/>
        </p:nvGrpSpPr>
        <p:grpSpPr>
          <a:xfrm>
            <a:off x="5161667" y="3066034"/>
            <a:ext cx="207906" cy="239643"/>
            <a:chOff x="2228850" y="2351767"/>
            <a:chExt cx="207906" cy="239643"/>
          </a:xfrm>
        </p:grpSpPr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7810E700-4CF0-2F49-B367-FBD2CD672293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36F9EE7E-788E-51A0-A786-4D431051E5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5D884EFE-7FD3-A7AB-2241-0C8F82BA05D6}"/>
              </a:ext>
            </a:extLst>
          </p:cNvPr>
          <p:cNvGrpSpPr/>
          <p:nvPr/>
        </p:nvGrpSpPr>
        <p:grpSpPr>
          <a:xfrm>
            <a:off x="4374776" y="3031418"/>
            <a:ext cx="207906" cy="239643"/>
            <a:chOff x="2228850" y="2351767"/>
            <a:chExt cx="207906" cy="239643"/>
          </a:xfrm>
        </p:grpSpPr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95573CE5-6F0F-E3B7-7006-8A4CC1233356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61CB5BC9-E919-23D6-4600-507ED5675D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CD9A5A58-5278-AD23-7006-8304C3D5FEC7}"/>
              </a:ext>
            </a:extLst>
          </p:cNvPr>
          <p:cNvGrpSpPr/>
          <p:nvPr/>
        </p:nvGrpSpPr>
        <p:grpSpPr>
          <a:xfrm>
            <a:off x="3697453" y="2351767"/>
            <a:ext cx="207906" cy="239643"/>
            <a:chOff x="2228850" y="2351767"/>
            <a:chExt cx="207906" cy="239643"/>
          </a:xfrm>
        </p:grpSpPr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42E65389-999A-7968-919E-B30DDBF83D4D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Arrow Connector 314">
              <a:extLst>
                <a:ext uri="{FF2B5EF4-FFF2-40B4-BE49-F238E27FC236}">
                  <a16:creationId xmlns:a16="http://schemas.microsoft.com/office/drawing/2014/main" id="{1FAC3E13-7121-28BB-8C3D-4ABE634A4A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195795E2-2DCC-76B0-B642-245E46D000BF}"/>
              </a:ext>
            </a:extLst>
          </p:cNvPr>
          <p:cNvGrpSpPr/>
          <p:nvPr/>
        </p:nvGrpSpPr>
        <p:grpSpPr>
          <a:xfrm>
            <a:off x="8773232" y="3849593"/>
            <a:ext cx="207906" cy="239643"/>
            <a:chOff x="2228850" y="2351767"/>
            <a:chExt cx="207906" cy="239643"/>
          </a:xfrm>
        </p:grpSpPr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289FB3F9-1C08-D309-702E-C1820810011F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8C688FC-4E2F-7BBC-E49D-E3A54D6A4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7ADE00-6255-2483-5264-E43D528B4F46}"/>
              </a:ext>
            </a:extLst>
          </p:cNvPr>
          <p:cNvCxnSpPr>
            <a:cxnSpLocks/>
          </p:cNvCxnSpPr>
          <p:nvPr/>
        </p:nvCxnSpPr>
        <p:spPr>
          <a:xfrm>
            <a:off x="4145093" y="1485900"/>
            <a:ext cx="0" cy="3505200"/>
          </a:xfrm>
          <a:prstGeom prst="line">
            <a:avLst/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714CEE-C861-C388-FCA0-EA8281D1AC72}"/>
                  </a:ext>
                </a:extLst>
              </p:cNvPr>
              <p:cNvSpPr txBox="1"/>
              <p:nvPr/>
            </p:nvSpPr>
            <p:spPr>
              <a:xfrm>
                <a:off x="2440210" y="5025674"/>
                <a:ext cx="7474333" cy="15978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Only left-to-right: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(2,2)</m:t>
                    </m:r>
                  </m:oMath>
                </a14:m>
                <a:r>
                  <a:rPr lang="en-US" sz="2400" dirty="0"/>
                  <a:t>, class 1 arrives. Prob.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Only right-to-left: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(3,2)</m:t>
                    </m:r>
                  </m:oMath>
                </a14:m>
                <a:r>
                  <a:rPr lang="en-US" sz="2400" dirty="0"/>
                  <a:t>, class 1 departs. Prob.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400" dirty="0"/>
              </a:p>
              <a:p>
                <a:r>
                  <a:rPr lang="en-US" sz="2400" dirty="0"/>
                  <a:t>Thus: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3,2</m:t>
                        </m:r>
                      </m:sub>
                    </m:sSub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. “Product-form relationship”.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714CEE-C861-C388-FCA0-EA8281D1A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210" y="5025674"/>
                <a:ext cx="7474333" cy="1597873"/>
              </a:xfrm>
              <a:prstGeom prst="rect">
                <a:avLst/>
              </a:prstGeom>
              <a:blipFill>
                <a:blip r:embed="rId2"/>
                <a:stretch>
                  <a:fillRect l="-1223" t="-3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79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AA7F-6B4D-9D4B-EA1E-4C6D6EDC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Cuts imply product-form relationships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60503-F07C-76D5-26B9-445E51D2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6B91EC-9305-244A-9C09-2395835C80A9}"/>
              </a:ext>
            </a:extLst>
          </p:cNvPr>
          <p:cNvSpPr/>
          <p:nvPr/>
        </p:nvSpPr>
        <p:spPr>
          <a:xfrm>
            <a:off x="1941522" y="1690689"/>
            <a:ext cx="8077968" cy="3085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7A771F1-0EE6-48C3-0863-7B7A5BD62681}"/>
              </a:ext>
            </a:extLst>
          </p:cNvPr>
          <p:cNvGrpSpPr/>
          <p:nvPr/>
        </p:nvGrpSpPr>
        <p:grpSpPr>
          <a:xfrm>
            <a:off x="1526109" y="1871225"/>
            <a:ext cx="548445" cy="2622477"/>
            <a:chOff x="1526109" y="1871225"/>
            <a:chExt cx="548445" cy="26224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D5D4B-BE07-0D00-D656-496C85CCDA53}"/>
                </a:ext>
              </a:extLst>
            </p:cNvPr>
            <p:cNvSpPr txBox="1"/>
            <p:nvPr/>
          </p:nvSpPr>
          <p:spPr>
            <a:xfrm>
              <a:off x="1526109" y="1871225"/>
              <a:ext cx="544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F67362-2535-2A7E-F6C9-F34A6621BA78}"/>
                </a:ext>
              </a:extLst>
            </p:cNvPr>
            <p:cNvSpPr txBox="1"/>
            <p:nvPr/>
          </p:nvSpPr>
          <p:spPr>
            <a:xfrm>
              <a:off x="1529805" y="4032037"/>
              <a:ext cx="544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EFF0367-9503-136E-DC7D-8D6BB6383EF1}"/>
              </a:ext>
            </a:extLst>
          </p:cNvPr>
          <p:cNvGrpSpPr/>
          <p:nvPr/>
        </p:nvGrpSpPr>
        <p:grpSpPr>
          <a:xfrm>
            <a:off x="2004342" y="1743641"/>
            <a:ext cx="7883996" cy="2879153"/>
            <a:chOff x="2004342" y="1743641"/>
            <a:chExt cx="7883996" cy="2879153"/>
          </a:xfrm>
          <a:solidFill>
            <a:srgbClr val="7030A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E230591-C49D-D114-8D36-4D1930CD9580}"/>
                </a:ext>
              </a:extLst>
            </p:cNvPr>
            <p:cNvSpPr/>
            <p:nvPr/>
          </p:nvSpPr>
          <p:spPr>
            <a:xfrm>
              <a:off x="2004342" y="1743641"/>
              <a:ext cx="675219" cy="719847"/>
            </a:xfrm>
            <a:prstGeom prst="ellipse">
              <a:avLst/>
            </a:prstGeom>
            <a:solidFill>
              <a:srgbClr val="A36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(0,3)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54C51F0-BF9E-D374-A3C2-B0E934203F52}"/>
                </a:ext>
              </a:extLst>
            </p:cNvPr>
            <p:cNvSpPr/>
            <p:nvPr/>
          </p:nvSpPr>
          <p:spPr>
            <a:xfrm>
              <a:off x="2746077" y="1746225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(1,3)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2A9D0D-8EB2-78C0-1E6F-2F00F2743521}"/>
                </a:ext>
              </a:extLst>
            </p:cNvPr>
            <p:cNvSpPr/>
            <p:nvPr/>
          </p:nvSpPr>
          <p:spPr>
            <a:xfrm>
              <a:off x="3459398" y="1770016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(2,3)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4EF18A-D2B6-14BF-F8EA-77B80126052C}"/>
                </a:ext>
              </a:extLst>
            </p:cNvPr>
            <p:cNvSpPr/>
            <p:nvPr/>
          </p:nvSpPr>
          <p:spPr>
            <a:xfrm>
              <a:off x="4145093" y="2463255"/>
              <a:ext cx="675219" cy="719847"/>
            </a:xfrm>
            <a:prstGeom prst="ellipse">
              <a:avLst/>
            </a:prstGeom>
            <a:solidFill>
              <a:srgbClr val="A36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(3,2)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10A31C-20AC-E2D9-94E3-9DEFB121F82A}"/>
                </a:ext>
              </a:extLst>
            </p:cNvPr>
            <p:cNvSpPr/>
            <p:nvPr/>
          </p:nvSpPr>
          <p:spPr>
            <a:xfrm>
              <a:off x="4915997" y="2455362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(4,2)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014DEC-1CAC-7B94-DD8B-B74B5D56B45B}"/>
                </a:ext>
              </a:extLst>
            </p:cNvPr>
            <p:cNvSpPr/>
            <p:nvPr/>
          </p:nvSpPr>
          <p:spPr>
            <a:xfrm>
              <a:off x="5641607" y="2471147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(5,2)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45B5FAD-775C-7B71-62EE-9145D42D4F48}"/>
                </a:ext>
              </a:extLst>
            </p:cNvPr>
            <p:cNvSpPr/>
            <p:nvPr/>
          </p:nvSpPr>
          <p:spPr>
            <a:xfrm>
              <a:off x="6343391" y="3183101"/>
              <a:ext cx="675219" cy="719847"/>
            </a:xfrm>
            <a:prstGeom prst="ellipse">
              <a:avLst/>
            </a:prstGeom>
            <a:solidFill>
              <a:srgbClr val="A36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(6,1)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E74E8A-3295-1FD4-4266-E72092169DC4}"/>
                </a:ext>
              </a:extLst>
            </p:cNvPr>
            <p:cNvSpPr/>
            <p:nvPr/>
          </p:nvSpPr>
          <p:spPr>
            <a:xfrm>
              <a:off x="7093076" y="3217414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(7,1)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09220A-A818-5A5A-86F8-20276657054C}"/>
                </a:ext>
              </a:extLst>
            </p:cNvPr>
            <p:cNvSpPr/>
            <p:nvPr/>
          </p:nvSpPr>
          <p:spPr>
            <a:xfrm>
              <a:off x="7805415" y="3253439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(8,1)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13D999-4CCF-704D-F709-AEE9D1CB0715}"/>
                </a:ext>
              </a:extLst>
            </p:cNvPr>
            <p:cNvSpPr/>
            <p:nvPr/>
          </p:nvSpPr>
          <p:spPr>
            <a:xfrm>
              <a:off x="8536851" y="3233335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(9,1)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E7D5FF-B96A-5F11-305F-2505743EDC65}"/>
                </a:ext>
              </a:extLst>
            </p:cNvPr>
            <p:cNvSpPr/>
            <p:nvPr/>
          </p:nvSpPr>
          <p:spPr>
            <a:xfrm>
              <a:off x="9213119" y="3902947"/>
              <a:ext cx="675219" cy="719847"/>
            </a:xfrm>
            <a:prstGeom prst="ellipse">
              <a:avLst/>
            </a:prstGeom>
            <a:solidFill>
              <a:srgbClr val="A36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(10,0)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B4CAE15-9613-90F2-1E19-909BA0827D13}"/>
              </a:ext>
            </a:extLst>
          </p:cNvPr>
          <p:cNvGrpSpPr/>
          <p:nvPr/>
        </p:nvGrpSpPr>
        <p:grpSpPr>
          <a:xfrm>
            <a:off x="9914548" y="38833"/>
            <a:ext cx="2013026" cy="2312934"/>
            <a:chOff x="4270652" y="1269995"/>
            <a:chExt cx="2013026" cy="231293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3C35198-0F9D-BB72-5C1B-0ED92C9FD19B}"/>
                </a:ext>
              </a:extLst>
            </p:cNvPr>
            <p:cNvGrpSpPr/>
            <p:nvPr/>
          </p:nvGrpSpPr>
          <p:grpSpPr>
            <a:xfrm>
              <a:off x="5027474" y="1700257"/>
              <a:ext cx="1075346" cy="1882672"/>
              <a:chOff x="6799124" y="1619742"/>
              <a:chExt cx="1075346" cy="1882672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A10A5E68-3CE5-62C1-DAD9-F67AB0EA91B1}"/>
                  </a:ext>
                </a:extLst>
              </p:cNvPr>
              <p:cNvGrpSpPr/>
              <p:nvPr/>
            </p:nvGrpSpPr>
            <p:grpSpPr>
              <a:xfrm>
                <a:off x="6799124" y="2016883"/>
                <a:ext cx="598170" cy="1088390"/>
                <a:chOff x="13914" y="3003"/>
                <a:chExt cx="942" cy="1714"/>
              </a:xfrm>
            </p:grpSpPr>
            <p:sp>
              <p:nvSpPr>
                <p:cNvPr id="125" name="Rectangles 42">
                  <a:extLst>
                    <a:ext uri="{FF2B5EF4-FFF2-40B4-BE49-F238E27FC236}">
                      <a16:creationId xmlns:a16="http://schemas.microsoft.com/office/drawing/2014/main" id="{E19C7651-DB3E-8380-DF64-7C3FE78860E4}"/>
                    </a:ext>
                  </a:extLst>
                </p:cNvPr>
                <p:cNvSpPr/>
                <p:nvPr/>
              </p:nvSpPr>
              <p:spPr>
                <a:xfrm>
                  <a:off x="13914" y="3003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s 60">
                  <a:extLst>
                    <a:ext uri="{FF2B5EF4-FFF2-40B4-BE49-F238E27FC236}">
                      <a16:creationId xmlns:a16="http://schemas.microsoft.com/office/drawing/2014/main" id="{7AEDFEF7-97DE-4E24-9736-D12CAADBB87C}"/>
                    </a:ext>
                  </a:extLst>
                </p:cNvPr>
                <p:cNvSpPr/>
                <p:nvPr/>
              </p:nvSpPr>
              <p:spPr>
                <a:xfrm>
                  <a:off x="14017" y="3507"/>
                  <a:ext cx="720" cy="90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10</a:t>
                  </a:r>
                </a:p>
              </p:txBody>
            </p:sp>
          </p:grp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691B5DD7-7565-4883-8844-BF4CE923374E}"/>
                  </a:ext>
                </a:extLst>
              </p:cNvPr>
              <p:cNvSpPr/>
              <p:nvPr/>
            </p:nvSpPr>
            <p:spPr>
              <a:xfrm>
                <a:off x="7449200" y="1619742"/>
                <a:ext cx="425270" cy="18826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Rectangles 42">
              <a:extLst>
                <a:ext uri="{FF2B5EF4-FFF2-40B4-BE49-F238E27FC236}">
                  <a16:creationId xmlns:a16="http://schemas.microsoft.com/office/drawing/2014/main" id="{024AEDB8-6C5C-45FB-B03E-A5F909DB9EB2}"/>
                </a:ext>
              </a:extLst>
            </p:cNvPr>
            <p:cNvSpPr/>
            <p:nvPr/>
          </p:nvSpPr>
          <p:spPr>
            <a:xfrm>
              <a:off x="5033565" y="2097398"/>
              <a:ext cx="598170" cy="10883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9FED269-D389-A271-65C5-EB5A3C834A90}"/>
                </a:ext>
              </a:extLst>
            </p:cNvPr>
            <p:cNvGrpSpPr/>
            <p:nvPr/>
          </p:nvGrpSpPr>
          <p:grpSpPr>
            <a:xfrm>
              <a:off x="4270652" y="1269995"/>
              <a:ext cx="2013026" cy="1380614"/>
              <a:chOff x="6224527" y="1259776"/>
              <a:chExt cx="1952405" cy="1249241"/>
            </a:xfrm>
          </p:grpSpPr>
          <p:cxnSp>
            <p:nvCxnSpPr>
              <p:cNvPr id="118" name="Connector: Elbow 117">
                <a:extLst>
                  <a:ext uri="{FF2B5EF4-FFF2-40B4-BE49-F238E27FC236}">
                    <a16:creationId xmlns:a16="http://schemas.microsoft.com/office/drawing/2014/main" id="{BD67EF05-F7F6-874D-4E0F-84CD177E8C4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636094" y="1385959"/>
                <a:ext cx="1340187" cy="1073244"/>
              </a:xfrm>
              <a:prstGeom prst="bentConnector3">
                <a:avLst>
                  <a:gd name="adj1" fmla="val 141135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or: Elbow 118">
                <a:extLst>
                  <a:ext uri="{FF2B5EF4-FFF2-40B4-BE49-F238E27FC236}">
                    <a16:creationId xmlns:a16="http://schemas.microsoft.com/office/drawing/2014/main" id="{097A6153-6BDB-EA0C-0291-5FC8B2D1370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015553" y="1477644"/>
                <a:ext cx="1161379" cy="1031373"/>
              </a:xfrm>
              <a:prstGeom prst="bentConnector3">
                <a:avLst>
                  <a:gd name="adj1" fmla="val -1832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28A64295-8659-F673-E0CB-092D57B2B3C7}"/>
                  </a:ext>
                </a:extLst>
              </p:cNvPr>
              <p:cNvSpPr/>
              <p:nvPr/>
            </p:nvSpPr>
            <p:spPr>
              <a:xfrm>
                <a:off x="6224527" y="1259776"/>
                <a:ext cx="1762126" cy="340081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New arrival!</a:t>
                </a:r>
              </a:p>
            </p:txBody>
          </p:sp>
        </p:grpSp>
        <p:sp>
          <p:nvSpPr>
            <p:cNvPr id="114" name="Rectangles 60">
              <a:extLst>
                <a:ext uri="{FF2B5EF4-FFF2-40B4-BE49-F238E27FC236}">
                  <a16:creationId xmlns:a16="http://schemas.microsoft.com/office/drawing/2014/main" id="{969D7CBB-075D-C29B-C4A3-03909D324F6B}"/>
                </a:ext>
              </a:extLst>
            </p:cNvPr>
            <p:cNvSpPr/>
            <p:nvPr/>
          </p:nvSpPr>
          <p:spPr>
            <a:xfrm>
              <a:off x="5757919" y="1715713"/>
              <a:ext cx="457200" cy="3981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15" name="Rectangles 47">
              <a:extLst>
                <a:ext uri="{FF2B5EF4-FFF2-40B4-BE49-F238E27FC236}">
                  <a16:creationId xmlns:a16="http://schemas.microsoft.com/office/drawing/2014/main" id="{396891F7-D70B-13D4-1D22-442B872E7A80}"/>
                </a:ext>
              </a:extLst>
            </p:cNvPr>
            <p:cNvSpPr/>
            <p:nvPr/>
          </p:nvSpPr>
          <p:spPr>
            <a:xfrm>
              <a:off x="5757919" y="3053334"/>
              <a:ext cx="457200" cy="4957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6" name="Rectangles 47">
              <a:extLst>
                <a:ext uri="{FF2B5EF4-FFF2-40B4-BE49-F238E27FC236}">
                  <a16:creationId xmlns:a16="http://schemas.microsoft.com/office/drawing/2014/main" id="{04248AC9-D69F-3408-CA4D-12C36EA1F0BB}"/>
                </a:ext>
              </a:extLst>
            </p:cNvPr>
            <p:cNvSpPr/>
            <p:nvPr/>
          </p:nvSpPr>
          <p:spPr>
            <a:xfrm>
              <a:off x="5757919" y="2138883"/>
              <a:ext cx="457200" cy="4957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7" name="Rectangles 60">
              <a:extLst>
                <a:ext uri="{FF2B5EF4-FFF2-40B4-BE49-F238E27FC236}">
                  <a16:creationId xmlns:a16="http://schemas.microsoft.com/office/drawing/2014/main" id="{D1A7D699-F9B7-A0A2-6889-ADD7F32FA6DA}"/>
                </a:ext>
              </a:extLst>
            </p:cNvPr>
            <p:cNvSpPr/>
            <p:nvPr/>
          </p:nvSpPr>
          <p:spPr>
            <a:xfrm>
              <a:off x="5757919" y="2646329"/>
              <a:ext cx="457200" cy="3981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B27FA10-319B-0E65-807E-C034E0DAAD9E}"/>
              </a:ext>
            </a:extLst>
          </p:cNvPr>
          <p:cNvGrpSpPr/>
          <p:nvPr/>
        </p:nvGrpSpPr>
        <p:grpSpPr>
          <a:xfrm>
            <a:off x="10073610" y="2646050"/>
            <a:ext cx="2118390" cy="1719942"/>
            <a:chOff x="10073610" y="2646050"/>
            <a:chExt cx="2118390" cy="171994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9FF4659-2597-03B4-A934-837592EE7DFD}"/>
                </a:ext>
              </a:extLst>
            </p:cNvPr>
            <p:cNvGrpSpPr/>
            <p:nvPr/>
          </p:nvGrpSpPr>
          <p:grpSpPr>
            <a:xfrm>
              <a:off x="10093597" y="2646050"/>
              <a:ext cx="2098403" cy="830997"/>
              <a:chOff x="10093597" y="2646050"/>
              <a:chExt cx="2098403" cy="83099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0BE648C-35E7-0D41-1BC7-56A5CD03B173}"/>
                  </a:ext>
                </a:extLst>
              </p:cNvPr>
              <p:cNvSpPr/>
              <p:nvPr/>
            </p:nvSpPr>
            <p:spPr>
              <a:xfrm>
                <a:off x="10093597" y="2671495"/>
                <a:ext cx="675219" cy="719847"/>
              </a:xfrm>
              <a:prstGeom prst="ellipse">
                <a:avLst/>
              </a:prstGeom>
              <a:solidFill>
                <a:srgbClr val="A36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FF62CB8-A034-E623-B0F0-E1A74DB4E24F}"/>
                  </a:ext>
                </a:extLst>
              </p:cNvPr>
              <p:cNvSpPr txBox="1"/>
              <p:nvPr/>
            </p:nvSpPr>
            <p:spPr>
              <a:xfrm>
                <a:off x="10770913" y="2646050"/>
                <a:ext cx="14210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Nothing in queue</a:t>
                </a:r>
                <a:endParaRPr lang="en-US" sz="2400" b="1" dirty="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49EC476-7F81-815E-074A-BD865A8C7BDF}"/>
                </a:ext>
              </a:extLst>
            </p:cNvPr>
            <p:cNvGrpSpPr/>
            <p:nvPr/>
          </p:nvGrpSpPr>
          <p:grpSpPr>
            <a:xfrm>
              <a:off x="10073610" y="3534995"/>
              <a:ext cx="2098403" cy="830997"/>
              <a:chOff x="10093597" y="2646050"/>
              <a:chExt cx="2098403" cy="830997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3FBC6BD6-2E8C-AD11-07FE-D6A565FFAB09}"/>
                  </a:ext>
                </a:extLst>
              </p:cNvPr>
              <p:cNvSpPr/>
              <p:nvPr/>
            </p:nvSpPr>
            <p:spPr>
              <a:xfrm>
                <a:off x="10093597" y="2671495"/>
                <a:ext cx="675219" cy="71984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2D0A5EE-6B49-E140-8541-AC0729A1E0E3}"/>
                  </a:ext>
                </a:extLst>
              </p:cNvPr>
              <p:cNvSpPr txBox="1"/>
              <p:nvPr/>
            </p:nvSpPr>
            <p:spPr>
              <a:xfrm>
                <a:off x="10770913" y="2646050"/>
                <a:ext cx="14210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Class 2</a:t>
                </a:r>
                <a:br>
                  <a:rPr lang="en-US" sz="2400" dirty="0"/>
                </a:br>
                <a:r>
                  <a:rPr lang="en-US" sz="2400" dirty="0"/>
                  <a:t>in queue</a:t>
                </a:r>
                <a:endParaRPr lang="en-US" sz="2400" b="1" dirty="0"/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F6B24C-BAF3-7C55-D0A8-C09EDECE9BE9}"/>
              </a:ext>
            </a:extLst>
          </p:cNvPr>
          <p:cNvGrpSpPr/>
          <p:nvPr/>
        </p:nvGrpSpPr>
        <p:grpSpPr>
          <a:xfrm>
            <a:off x="10093597" y="4382121"/>
            <a:ext cx="2098403" cy="830997"/>
            <a:chOff x="10093597" y="2646050"/>
            <a:chExt cx="2098403" cy="830997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4A7BB2B-D5D8-B6AC-0EAF-BD36807A3C90}"/>
                </a:ext>
              </a:extLst>
            </p:cNvPr>
            <p:cNvSpPr/>
            <p:nvPr/>
          </p:nvSpPr>
          <p:spPr>
            <a:xfrm>
              <a:off x="10093597" y="2671495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1A9E248-EE57-737A-84CF-6D6286AC1F6E}"/>
                </a:ext>
              </a:extLst>
            </p:cNvPr>
            <p:cNvSpPr txBox="1"/>
            <p:nvPr/>
          </p:nvSpPr>
          <p:spPr>
            <a:xfrm>
              <a:off x="10770913" y="2646050"/>
              <a:ext cx="14210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Arrival needed</a:t>
              </a:r>
              <a:endParaRPr lang="en-US" sz="2400" b="1" dirty="0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089F4DD-36DA-B121-6FFF-8748D74D50E6}"/>
              </a:ext>
            </a:extLst>
          </p:cNvPr>
          <p:cNvSpPr/>
          <p:nvPr/>
        </p:nvSpPr>
        <p:spPr>
          <a:xfrm>
            <a:off x="2008741" y="2459617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(0,2)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ECDCB5-564A-7FC3-640D-CF1AAE292CB2}"/>
              </a:ext>
            </a:extLst>
          </p:cNvPr>
          <p:cNvSpPr/>
          <p:nvPr/>
        </p:nvSpPr>
        <p:spPr>
          <a:xfrm>
            <a:off x="2750476" y="2462201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(1,2)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FAA3EA-2554-F696-ECAA-C5295B7288F1}"/>
              </a:ext>
            </a:extLst>
          </p:cNvPr>
          <p:cNvSpPr/>
          <p:nvPr/>
        </p:nvSpPr>
        <p:spPr>
          <a:xfrm>
            <a:off x="3463797" y="2485992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(2,2)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8E2489B-9555-186E-0C34-33EEF2464326}"/>
              </a:ext>
            </a:extLst>
          </p:cNvPr>
          <p:cNvSpPr/>
          <p:nvPr/>
        </p:nvSpPr>
        <p:spPr>
          <a:xfrm>
            <a:off x="4149492" y="3179231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(3,1)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BFADFA-B38A-4B1F-88A0-3E8EF71A157F}"/>
              </a:ext>
            </a:extLst>
          </p:cNvPr>
          <p:cNvSpPr/>
          <p:nvPr/>
        </p:nvSpPr>
        <p:spPr>
          <a:xfrm>
            <a:off x="4920396" y="3171338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(4,1)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E78D7E3-97E7-2237-1EA2-A874825D56C9}"/>
              </a:ext>
            </a:extLst>
          </p:cNvPr>
          <p:cNvSpPr/>
          <p:nvPr/>
        </p:nvSpPr>
        <p:spPr>
          <a:xfrm>
            <a:off x="5646006" y="3187123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(5,1)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A8B4C51-1BBD-0016-DA4A-4A53CED0D9B8}"/>
              </a:ext>
            </a:extLst>
          </p:cNvPr>
          <p:cNvSpPr/>
          <p:nvPr/>
        </p:nvSpPr>
        <p:spPr>
          <a:xfrm>
            <a:off x="6347790" y="3899077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(6,0)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81460D-738B-96C6-13A2-79016AA8A89F}"/>
              </a:ext>
            </a:extLst>
          </p:cNvPr>
          <p:cNvSpPr/>
          <p:nvPr/>
        </p:nvSpPr>
        <p:spPr>
          <a:xfrm>
            <a:off x="7097475" y="3933390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(7,0)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9EB009B-A585-AD91-1F46-4D8D00DB6BD3}"/>
              </a:ext>
            </a:extLst>
          </p:cNvPr>
          <p:cNvSpPr/>
          <p:nvPr/>
        </p:nvSpPr>
        <p:spPr>
          <a:xfrm>
            <a:off x="7809814" y="3969415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(8,0)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63C58BA-7425-CE50-5C1C-1CEA5F6F71C3}"/>
              </a:ext>
            </a:extLst>
          </p:cNvPr>
          <p:cNvSpPr/>
          <p:nvPr/>
        </p:nvSpPr>
        <p:spPr>
          <a:xfrm>
            <a:off x="8541250" y="3949311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(9,0)</a:t>
            </a:r>
          </a:p>
        </p:txBody>
      </p:sp>
      <p:cxnSp>
        <p:nvCxnSpPr>
          <p:cNvPr id="163" name="Connector: Curved 162">
            <a:extLst>
              <a:ext uri="{FF2B5EF4-FFF2-40B4-BE49-F238E27FC236}">
                <a16:creationId xmlns:a16="http://schemas.microsoft.com/office/drawing/2014/main" id="{A8B0FC83-4E6A-77CE-9780-E8A3B01DF052}"/>
              </a:ext>
            </a:extLst>
          </p:cNvPr>
          <p:cNvCxnSpPr>
            <a:cxnSpLocks/>
            <a:stCxn id="30" idx="5"/>
            <a:endCxn id="32" idx="3"/>
          </p:cNvCxnSpPr>
          <p:nvPr/>
        </p:nvCxnSpPr>
        <p:spPr>
          <a:xfrm rot="16200000" flipH="1">
            <a:off x="2715926" y="2943195"/>
            <a:ext cx="2584" cy="264284"/>
          </a:xfrm>
          <a:prstGeom prst="curvedConnector3">
            <a:avLst>
              <a:gd name="adj1" fmla="val 130264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Curved 168">
            <a:extLst>
              <a:ext uri="{FF2B5EF4-FFF2-40B4-BE49-F238E27FC236}">
                <a16:creationId xmlns:a16="http://schemas.microsoft.com/office/drawing/2014/main" id="{CBBBA972-4139-18CE-2903-2E850D4026B3}"/>
              </a:ext>
            </a:extLst>
          </p:cNvPr>
          <p:cNvCxnSpPr>
            <a:cxnSpLocks/>
            <a:stCxn id="32" idx="5"/>
            <a:endCxn id="34" idx="3"/>
          </p:cNvCxnSpPr>
          <p:nvPr/>
        </p:nvCxnSpPr>
        <p:spPr>
          <a:xfrm rot="16200000" flipH="1">
            <a:off x="3432851" y="2970589"/>
            <a:ext cx="23791" cy="235870"/>
          </a:xfrm>
          <a:prstGeom prst="curvedConnector3">
            <a:avLst>
              <a:gd name="adj1" fmla="val 15039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Connector: Curved 171">
            <a:extLst>
              <a:ext uri="{FF2B5EF4-FFF2-40B4-BE49-F238E27FC236}">
                <a16:creationId xmlns:a16="http://schemas.microsoft.com/office/drawing/2014/main" id="{339ECB43-AE3D-CDFA-3F9F-03EB86F6FABD}"/>
              </a:ext>
            </a:extLst>
          </p:cNvPr>
          <p:cNvCxnSpPr>
            <a:cxnSpLocks/>
            <a:stCxn id="34" idx="5"/>
            <a:endCxn id="17" idx="3"/>
          </p:cNvCxnSpPr>
          <p:nvPr/>
        </p:nvCxnSpPr>
        <p:spPr>
          <a:xfrm rot="5400000" flipH="1" flipV="1">
            <a:off x="4130685" y="2987129"/>
            <a:ext cx="22737" cy="203845"/>
          </a:xfrm>
          <a:prstGeom prst="curvedConnector3">
            <a:avLst>
              <a:gd name="adj1" fmla="val -14690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ctor: Curved 174">
            <a:extLst>
              <a:ext uri="{FF2B5EF4-FFF2-40B4-BE49-F238E27FC236}">
                <a16:creationId xmlns:a16="http://schemas.microsoft.com/office/drawing/2014/main" id="{01B8894A-1325-A2C2-4EA9-F6502232E82A}"/>
              </a:ext>
            </a:extLst>
          </p:cNvPr>
          <p:cNvCxnSpPr>
            <a:cxnSpLocks/>
            <a:stCxn id="36" idx="5"/>
            <a:endCxn id="38" idx="3"/>
          </p:cNvCxnSpPr>
          <p:nvPr/>
        </p:nvCxnSpPr>
        <p:spPr>
          <a:xfrm rot="5400000" flipH="1" flipV="1">
            <a:off x="4868606" y="3642986"/>
            <a:ext cx="7893" cy="293453"/>
          </a:xfrm>
          <a:prstGeom prst="curvedConnector3">
            <a:avLst>
              <a:gd name="adj1" fmla="val -42318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Curved 177">
            <a:extLst>
              <a:ext uri="{FF2B5EF4-FFF2-40B4-BE49-F238E27FC236}">
                <a16:creationId xmlns:a16="http://schemas.microsoft.com/office/drawing/2014/main" id="{277D40D5-DA08-AA05-4395-63969E99ED71}"/>
              </a:ext>
            </a:extLst>
          </p:cNvPr>
          <p:cNvCxnSpPr>
            <a:cxnSpLocks/>
            <a:stCxn id="38" idx="5"/>
            <a:endCxn id="39" idx="3"/>
          </p:cNvCxnSpPr>
          <p:nvPr/>
        </p:nvCxnSpPr>
        <p:spPr>
          <a:xfrm rot="16200000" flipH="1">
            <a:off x="5612918" y="3669578"/>
            <a:ext cx="15785" cy="248159"/>
          </a:xfrm>
          <a:prstGeom prst="curvedConnector3">
            <a:avLst>
              <a:gd name="adj1" fmla="val 22160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Curved 183">
            <a:extLst>
              <a:ext uri="{FF2B5EF4-FFF2-40B4-BE49-F238E27FC236}">
                <a16:creationId xmlns:a16="http://schemas.microsoft.com/office/drawing/2014/main" id="{C5125079-B848-601F-3218-79F069D20F72}"/>
              </a:ext>
            </a:extLst>
          </p:cNvPr>
          <p:cNvCxnSpPr>
            <a:cxnSpLocks/>
            <a:stCxn id="39" idx="5"/>
            <a:endCxn id="20" idx="3"/>
          </p:cNvCxnSpPr>
          <p:nvPr/>
        </p:nvCxnSpPr>
        <p:spPr>
          <a:xfrm rot="5400000" flipH="1" flipV="1">
            <a:off x="6330297" y="3689573"/>
            <a:ext cx="4022" cy="219934"/>
          </a:xfrm>
          <a:prstGeom prst="curvedConnector3">
            <a:avLst>
              <a:gd name="adj1" fmla="val -83047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Curved 186">
            <a:extLst>
              <a:ext uri="{FF2B5EF4-FFF2-40B4-BE49-F238E27FC236}">
                <a16:creationId xmlns:a16="http://schemas.microsoft.com/office/drawing/2014/main" id="{01C0C099-8AF7-529A-7CB7-7C018C2E301D}"/>
              </a:ext>
            </a:extLst>
          </p:cNvPr>
          <p:cNvCxnSpPr>
            <a:cxnSpLocks/>
            <a:stCxn id="41" idx="5"/>
            <a:endCxn id="43" idx="3"/>
          </p:cNvCxnSpPr>
          <p:nvPr/>
        </p:nvCxnSpPr>
        <p:spPr>
          <a:xfrm rot="16200000" flipH="1">
            <a:off x="7043086" y="4394544"/>
            <a:ext cx="34313" cy="272234"/>
          </a:xfrm>
          <a:prstGeom prst="curvedConnector3">
            <a:avLst>
              <a:gd name="adj1" fmla="val 107344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Curved 189">
            <a:extLst>
              <a:ext uri="{FF2B5EF4-FFF2-40B4-BE49-F238E27FC236}">
                <a16:creationId xmlns:a16="http://schemas.microsoft.com/office/drawing/2014/main" id="{FCC24E01-CD9D-66FC-ECB4-98E512CA23B5}"/>
              </a:ext>
            </a:extLst>
          </p:cNvPr>
          <p:cNvCxnSpPr>
            <a:cxnSpLocks/>
            <a:stCxn id="43" idx="5"/>
            <a:endCxn id="45" idx="3"/>
          </p:cNvCxnSpPr>
          <p:nvPr/>
        </p:nvCxnSpPr>
        <p:spPr>
          <a:xfrm rot="16200000" flipH="1">
            <a:off x="7773242" y="4448386"/>
            <a:ext cx="36025" cy="234888"/>
          </a:xfrm>
          <a:prstGeom prst="curvedConnector3">
            <a:avLst>
              <a:gd name="adj1" fmla="val 10271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Connector: Curved 192">
            <a:extLst>
              <a:ext uri="{FF2B5EF4-FFF2-40B4-BE49-F238E27FC236}">
                <a16:creationId xmlns:a16="http://schemas.microsoft.com/office/drawing/2014/main" id="{31BDC83F-15ED-FF8A-A647-3E155C5DB1F2}"/>
              </a:ext>
            </a:extLst>
          </p:cNvPr>
          <p:cNvCxnSpPr>
            <a:cxnSpLocks/>
            <a:stCxn id="45" idx="5"/>
            <a:endCxn id="47" idx="3"/>
          </p:cNvCxnSpPr>
          <p:nvPr/>
        </p:nvCxnSpPr>
        <p:spPr>
          <a:xfrm rot="5400000" flipH="1" flipV="1">
            <a:off x="8503089" y="4446798"/>
            <a:ext cx="20104" cy="253985"/>
          </a:xfrm>
          <a:prstGeom prst="curvedConnector3">
            <a:avLst>
              <a:gd name="adj1" fmla="val -16614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Curved 195">
            <a:extLst>
              <a:ext uri="{FF2B5EF4-FFF2-40B4-BE49-F238E27FC236}">
                <a16:creationId xmlns:a16="http://schemas.microsoft.com/office/drawing/2014/main" id="{21D5DDAE-4D4F-B6D8-82D5-69E830329BDA}"/>
              </a:ext>
            </a:extLst>
          </p:cNvPr>
          <p:cNvCxnSpPr>
            <a:cxnSpLocks/>
            <a:stCxn id="47" idx="5"/>
            <a:endCxn id="24" idx="3"/>
          </p:cNvCxnSpPr>
          <p:nvPr/>
        </p:nvCxnSpPr>
        <p:spPr>
          <a:xfrm rot="5400000" flipH="1" flipV="1">
            <a:off x="9191612" y="4443348"/>
            <a:ext cx="46364" cy="194418"/>
          </a:xfrm>
          <a:prstGeom prst="curvedConnector3">
            <a:avLst>
              <a:gd name="adj1" fmla="val -7204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Curved 222">
            <a:extLst>
              <a:ext uri="{FF2B5EF4-FFF2-40B4-BE49-F238E27FC236}">
                <a16:creationId xmlns:a16="http://schemas.microsoft.com/office/drawing/2014/main" id="{0D0F0C68-3299-9A3F-7622-8917EAE0E7C8}"/>
              </a:ext>
            </a:extLst>
          </p:cNvPr>
          <p:cNvCxnSpPr>
            <a:cxnSpLocks/>
            <a:stCxn id="15" idx="1"/>
            <a:endCxn id="14" idx="7"/>
          </p:cNvCxnSpPr>
          <p:nvPr/>
        </p:nvCxnSpPr>
        <p:spPr>
          <a:xfrm rot="16200000" flipV="1">
            <a:off x="2711527" y="1718210"/>
            <a:ext cx="2584" cy="264284"/>
          </a:xfrm>
          <a:prstGeom prst="curvedConnector3">
            <a:avLst>
              <a:gd name="adj1" fmla="val 1302643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Curved 225">
            <a:extLst>
              <a:ext uri="{FF2B5EF4-FFF2-40B4-BE49-F238E27FC236}">
                <a16:creationId xmlns:a16="http://schemas.microsoft.com/office/drawing/2014/main" id="{C22A2D91-A5E2-2B26-0B2B-715242AB8B27}"/>
              </a:ext>
            </a:extLst>
          </p:cNvPr>
          <p:cNvCxnSpPr>
            <a:cxnSpLocks/>
            <a:stCxn id="16" idx="1"/>
            <a:endCxn id="15" idx="7"/>
          </p:cNvCxnSpPr>
          <p:nvPr/>
        </p:nvCxnSpPr>
        <p:spPr>
          <a:xfrm rot="16200000" flipV="1">
            <a:off x="3428452" y="1745605"/>
            <a:ext cx="23791" cy="235870"/>
          </a:xfrm>
          <a:prstGeom prst="curvedConnector3">
            <a:avLst>
              <a:gd name="adj1" fmla="val 150397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Curved 228">
            <a:extLst>
              <a:ext uri="{FF2B5EF4-FFF2-40B4-BE49-F238E27FC236}">
                <a16:creationId xmlns:a16="http://schemas.microsoft.com/office/drawing/2014/main" id="{09634436-2CFF-CFD3-3CF4-41B3DA5E4DB3}"/>
              </a:ext>
            </a:extLst>
          </p:cNvPr>
          <p:cNvCxnSpPr>
            <a:cxnSpLocks/>
            <a:stCxn id="18" idx="1"/>
            <a:endCxn id="17" idx="7"/>
          </p:cNvCxnSpPr>
          <p:nvPr/>
        </p:nvCxnSpPr>
        <p:spPr>
          <a:xfrm rot="16200000" flipH="1" flipV="1">
            <a:off x="4864208" y="2418000"/>
            <a:ext cx="7893" cy="293453"/>
          </a:xfrm>
          <a:prstGeom prst="curvedConnector3">
            <a:avLst>
              <a:gd name="adj1" fmla="val -423183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Curved 231">
            <a:extLst>
              <a:ext uri="{FF2B5EF4-FFF2-40B4-BE49-F238E27FC236}">
                <a16:creationId xmlns:a16="http://schemas.microsoft.com/office/drawing/2014/main" id="{2ED18B20-ED81-7EF9-F0D0-648D28E6CCFF}"/>
              </a:ext>
            </a:extLst>
          </p:cNvPr>
          <p:cNvCxnSpPr>
            <a:cxnSpLocks/>
            <a:stCxn id="19" idx="1"/>
            <a:endCxn id="18" idx="7"/>
          </p:cNvCxnSpPr>
          <p:nvPr/>
        </p:nvCxnSpPr>
        <p:spPr>
          <a:xfrm rot="16200000" flipV="1">
            <a:off x="5608520" y="2444594"/>
            <a:ext cx="15785" cy="248159"/>
          </a:xfrm>
          <a:prstGeom prst="curvedConnector3">
            <a:avLst>
              <a:gd name="adj1" fmla="val 221605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Connector: Curved 234">
            <a:extLst>
              <a:ext uri="{FF2B5EF4-FFF2-40B4-BE49-F238E27FC236}">
                <a16:creationId xmlns:a16="http://schemas.microsoft.com/office/drawing/2014/main" id="{4997B80D-C657-58BD-A578-2857883F498C}"/>
              </a:ext>
            </a:extLst>
          </p:cNvPr>
          <p:cNvCxnSpPr>
            <a:cxnSpLocks/>
            <a:stCxn id="21" idx="1"/>
            <a:endCxn id="20" idx="7"/>
          </p:cNvCxnSpPr>
          <p:nvPr/>
        </p:nvCxnSpPr>
        <p:spPr>
          <a:xfrm rot="16200000" flipV="1">
            <a:off x="7038687" y="3169560"/>
            <a:ext cx="34313" cy="272234"/>
          </a:xfrm>
          <a:prstGeom prst="curvedConnector3">
            <a:avLst>
              <a:gd name="adj1" fmla="val 107344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Curved 237">
            <a:extLst>
              <a:ext uri="{FF2B5EF4-FFF2-40B4-BE49-F238E27FC236}">
                <a16:creationId xmlns:a16="http://schemas.microsoft.com/office/drawing/2014/main" id="{D372C578-B15A-2D82-656C-2E35588477D6}"/>
              </a:ext>
            </a:extLst>
          </p:cNvPr>
          <p:cNvCxnSpPr>
            <a:cxnSpLocks/>
            <a:stCxn id="22" idx="1"/>
            <a:endCxn id="21" idx="7"/>
          </p:cNvCxnSpPr>
          <p:nvPr/>
        </p:nvCxnSpPr>
        <p:spPr>
          <a:xfrm rot="16200000" flipV="1">
            <a:off x="7768843" y="3223402"/>
            <a:ext cx="36025" cy="234888"/>
          </a:xfrm>
          <a:prstGeom prst="curvedConnector3">
            <a:avLst>
              <a:gd name="adj1" fmla="val 10271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Connector: Curved 241">
            <a:extLst>
              <a:ext uri="{FF2B5EF4-FFF2-40B4-BE49-F238E27FC236}">
                <a16:creationId xmlns:a16="http://schemas.microsoft.com/office/drawing/2014/main" id="{F31E196D-4F12-E035-C730-FEA0FE34870F}"/>
              </a:ext>
            </a:extLst>
          </p:cNvPr>
          <p:cNvCxnSpPr>
            <a:cxnSpLocks/>
            <a:stCxn id="23" idx="1"/>
            <a:endCxn id="22" idx="7"/>
          </p:cNvCxnSpPr>
          <p:nvPr/>
        </p:nvCxnSpPr>
        <p:spPr>
          <a:xfrm rot="16200000" flipH="1" flipV="1">
            <a:off x="8498691" y="3221813"/>
            <a:ext cx="20104" cy="253985"/>
          </a:xfrm>
          <a:prstGeom prst="curvedConnector3">
            <a:avLst>
              <a:gd name="adj1" fmla="val -16614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Connector: Curved 244">
            <a:extLst>
              <a:ext uri="{FF2B5EF4-FFF2-40B4-BE49-F238E27FC236}">
                <a16:creationId xmlns:a16="http://schemas.microsoft.com/office/drawing/2014/main" id="{A36F9CCF-2A19-3759-D4ED-1EC647D41C82}"/>
              </a:ext>
            </a:extLst>
          </p:cNvPr>
          <p:cNvCxnSpPr>
            <a:cxnSpLocks/>
            <a:stCxn id="17" idx="1"/>
            <a:endCxn id="34" idx="7"/>
          </p:cNvCxnSpPr>
          <p:nvPr/>
        </p:nvCxnSpPr>
        <p:spPr>
          <a:xfrm rot="16200000" flipH="1" flipV="1">
            <a:off x="4130686" y="2478119"/>
            <a:ext cx="22737" cy="203845"/>
          </a:xfrm>
          <a:prstGeom prst="curvedConnector3">
            <a:avLst>
              <a:gd name="adj1" fmla="val -146905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Connector: Curved 249">
            <a:extLst>
              <a:ext uri="{FF2B5EF4-FFF2-40B4-BE49-F238E27FC236}">
                <a16:creationId xmlns:a16="http://schemas.microsoft.com/office/drawing/2014/main" id="{88FB0157-4FAB-FAE8-4DC2-7F1744BE7B85}"/>
              </a:ext>
            </a:extLst>
          </p:cNvPr>
          <p:cNvCxnSpPr>
            <a:cxnSpLocks/>
            <a:stCxn id="20" idx="1"/>
            <a:endCxn id="39" idx="7"/>
          </p:cNvCxnSpPr>
          <p:nvPr/>
        </p:nvCxnSpPr>
        <p:spPr>
          <a:xfrm rot="16200000" flipH="1" flipV="1">
            <a:off x="6330297" y="3180564"/>
            <a:ext cx="4022" cy="219934"/>
          </a:xfrm>
          <a:prstGeom prst="curvedConnector3">
            <a:avLst>
              <a:gd name="adj1" fmla="val -830479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Curved 252">
            <a:extLst>
              <a:ext uri="{FF2B5EF4-FFF2-40B4-BE49-F238E27FC236}">
                <a16:creationId xmlns:a16="http://schemas.microsoft.com/office/drawing/2014/main" id="{1ED41E43-EB32-4629-283B-1CC6ED2A7992}"/>
              </a:ext>
            </a:extLst>
          </p:cNvPr>
          <p:cNvCxnSpPr>
            <a:cxnSpLocks/>
            <a:stCxn id="24" idx="1"/>
            <a:endCxn id="47" idx="7"/>
          </p:cNvCxnSpPr>
          <p:nvPr/>
        </p:nvCxnSpPr>
        <p:spPr>
          <a:xfrm rot="16200000" flipH="1" flipV="1">
            <a:off x="9191612" y="3934339"/>
            <a:ext cx="46364" cy="194418"/>
          </a:xfrm>
          <a:prstGeom prst="curvedConnector3">
            <a:avLst>
              <a:gd name="adj1" fmla="val -7204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F25826F0-BA7A-907C-F917-86F62785CF1A}"/>
              </a:ext>
            </a:extLst>
          </p:cNvPr>
          <p:cNvGrpSpPr/>
          <p:nvPr/>
        </p:nvGrpSpPr>
        <p:grpSpPr>
          <a:xfrm>
            <a:off x="2228850" y="2351767"/>
            <a:ext cx="207906" cy="239643"/>
            <a:chOff x="2228850" y="2351767"/>
            <a:chExt cx="207906" cy="239643"/>
          </a:xfrm>
        </p:grpSpPr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04AD1843-4DBA-0209-5096-86FF5CD002BD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FBAD4588-0D85-D1BE-8D1C-7937C9CA03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135E9ABF-E91E-BC2E-B609-2A1E2B95A9C1}"/>
              </a:ext>
            </a:extLst>
          </p:cNvPr>
          <p:cNvGrpSpPr/>
          <p:nvPr/>
        </p:nvGrpSpPr>
        <p:grpSpPr>
          <a:xfrm>
            <a:off x="2973682" y="2378013"/>
            <a:ext cx="207906" cy="239643"/>
            <a:chOff x="2228850" y="2351767"/>
            <a:chExt cx="207906" cy="239643"/>
          </a:xfrm>
        </p:grpSpPr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9943BCB6-7F84-A456-325C-31AEED1534C1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860BDEAE-D91E-77DC-CA7E-068388FE32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1D73C56F-CC97-27CF-12DA-26295BFD2BCA}"/>
              </a:ext>
            </a:extLst>
          </p:cNvPr>
          <p:cNvGrpSpPr/>
          <p:nvPr/>
        </p:nvGrpSpPr>
        <p:grpSpPr>
          <a:xfrm>
            <a:off x="8048620" y="3841490"/>
            <a:ext cx="207906" cy="239643"/>
            <a:chOff x="2228850" y="2351767"/>
            <a:chExt cx="207906" cy="239643"/>
          </a:xfrm>
        </p:grpSpPr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8BB75491-928F-6A88-60D0-F8773E19FD01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5F878930-4D76-9FAE-2645-DDD92106F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6F8138A2-609F-9692-91F8-A213FDDD7DA5}"/>
              </a:ext>
            </a:extLst>
          </p:cNvPr>
          <p:cNvGrpSpPr/>
          <p:nvPr/>
        </p:nvGrpSpPr>
        <p:grpSpPr>
          <a:xfrm>
            <a:off x="7308138" y="3800541"/>
            <a:ext cx="207906" cy="239643"/>
            <a:chOff x="2228850" y="2351767"/>
            <a:chExt cx="207906" cy="239643"/>
          </a:xfrm>
        </p:grpSpPr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9B8EFA99-5FC4-876A-9317-C6823A6B7BD8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E63A50E9-C01C-803F-163C-E3E6229C7A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8B6C64D2-811B-7598-D867-552D3CE20629}"/>
              </a:ext>
            </a:extLst>
          </p:cNvPr>
          <p:cNvGrpSpPr/>
          <p:nvPr/>
        </p:nvGrpSpPr>
        <p:grpSpPr>
          <a:xfrm>
            <a:off x="6553206" y="3781287"/>
            <a:ext cx="207906" cy="239643"/>
            <a:chOff x="2228850" y="2351767"/>
            <a:chExt cx="207906" cy="239643"/>
          </a:xfrm>
        </p:grpSpPr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076A5CDD-F89E-9952-C290-8FCF93481EA4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28689E02-A8C7-396A-78A1-108913D490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81591A10-680B-0A5B-A80D-2F16ACC6895C}"/>
              </a:ext>
            </a:extLst>
          </p:cNvPr>
          <p:cNvGrpSpPr/>
          <p:nvPr/>
        </p:nvGrpSpPr>
        <p:grpSpPr>
          <a:xfrm>
            <a:off x="5870855" y="3066034"/>
            <a:ext cx="207906" cy="239643"/>
            <a:chOff x="2228850" y="2351767"/>
            <a:chExt cx="207906" cy="239643"/>
          </a:xfrm>
        </p:grpSpPr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CD297EDE-0365-8657-8367-A312AC54264C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FEFD2414-0084-600A-50A1-224C0866EC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E679159F-22E2-5411-E91D-C871A8C92133}"/>
              </a:ext>
            </a:extLst>
          </p:cNvPr>
          <p:cNvGrpSpPr/>
          <p:nvPr/>
        </p:nvGrpSpPr>
        <p:grpSpPr>
          <a:xfrm>
            <a:off x="5161667" y="3066034"/>
            <a:ext cx="207906" cy="239643"/>
            <a:chOff x="2228850" y="2351767"/>
            <a:chExt cx="207906" cy="239643"/>
          </a:xfrm>
        </p:grpSpPr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7810E700-4CF0-2F49-B367-FBD2CD672293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36F9EE7E-788E-51A0-A786-4D431051E5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5D884EFE-7FD3-A7AB-2241-0C8F82BA05D6}"/>
              </a:ext>
            </a:extLst>
          </p:cNvPr>
          <p:cNvGrpSpPr/>
          <p:nvPr/>
        </p:nvGrpSpPr>
        <p:grpSpPr>
          <a:xfrm>
            <a:off x="4374776" y="3031418"/>
            <a:ext cx="207906" cy="239643"/>
            <a:chOff x="2228850" y="2351767"/>
            <a:chExt cx="207906" cy="239643"/>
          </a:xfrm>
        </p:grpSpPr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95573CE5-6F0F-E3B7-7006-8A4CC1233356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61CB5BC9-E919-23D6-4600-507ED5675D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CD9A5A58-5278-AD23-7006-8304C3D5FEC7}"/>
              </a:ext>
            </a:extLst>
          </p:cNvPr>
          <p:cNvGrpSpPr/>
          <p:nvPr/>
        </p:nvGrpSpPr>
        <p:grpSpPr>
          <a:xfrm>
            <a:off x="3697453" y="2351767"/>
            <a:ext cx="207906" cy="239643"/>
            <a:chOff x="2228850" y="2351767"/>
            <a:chExt cx="207906" cy="239643"/>
          </a:xfrm>
        </p:grpSpPr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42E65389-999A-7968-919E-B30DDBF83D4D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5" name="Straight Arrow Connector 314">
              <a:extLst>
                <a:ext uri="{FF2B5EF4-FFF2-40B4-BE49-F238E27FC236}">
                  <a16:creationId xmlns:a16="http://schemas.microsoft.com/office/drawing/2014/main" id="{1FAC3E13-7121-28BB-8C3D-4ABE634A4A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195795E2-2DCC-76B0-B642-245E46D000BF}"/>
              </a:ext>
            </a:extLst>
          </p:cNvPr>
          <p:cNvGrpSpPr/>
          <p:nvPr/>
        </p:nvGrpSpPr>
        <p:grpSpPr>
          <a:xfrm>
            <a:off x="8773232" y="3849593"/>
            <a:ext cx="207906" cy="239643"/>
            <a:chOff x="2228850" y="2351767"/>
            <a:chExt cx="207906" cy="239643"/>
          </a:xfrm>
        </p:grpSpPr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289FB3F9-1C08-D309-702E-C1820810011F}"/>
                </a:ext>
              </a:extLst>
            </p:cNvPr>
            <p:cNvCxnSpPr/>
            <p:nvPr/>
          </p:nvCxnSpPr>
          <p:spPr>
            <a:xfrm>
              <a:off x="2228850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88C688FC-4E2F-7BBC-E49D-E3A54D6A46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36756" y="2351767"/>
              <a:ext cx="0" cy="2396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714CEE-C861-C388-FCA0-EA8281D1AC72}"/>
                  </a:ext>
                </a:extLst>
              </p:cNvPr>
              <p:cNvSpPr txBox="1"/>
              <p:nvPr/>
            </p:nvSpPr>
            <p:spPr>
              <a:xfrm>
                <a:off x="2440215" y="5025271"/>
                <a:ext cx="7474333" cy="1216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Only left-to-right: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anything arrives. Prob.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Only right-to-left: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,2)</m:t>
                    </m:r>
                  </m:oMath>
                </a14:m>
                <a:r>
                  <a:rPr lang="en-US" sz="2400" dirty="0"/>
                  <a:t>, anything departs. Prob.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Thus: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4,1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4,2</m:t>
                        </m:r>
                      </m:sub>
                    </m:sSub>
                  </m:oMath>
                </a14:m>
                <a:r>
                  <a:rPr lang="en-US" sz="2400" dirty="0"/>
                  <a:t>. “Connected by a cut”.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714CEE-C861-C388-FCA0-EA8281D1A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215" y="5025271"/>
                <a:ext cx="7474333" cy="1216551"/>
              </a:xfrm>
              <a:prstGeom prst="rect">
                <a:avLst/>
              </a:prstGeom>
              <a:blipFill>
                <a:blip r:embed="rId2"/>
                <a:stretch>
                  <a:fillRect l="-1223" t="-4000" b="-9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215BA56-4B7C-A53F-65E6-5F9F1827970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4369" y="2790508"/>
            <a:ext cx="3453180" cy="821295"/>
          </a:xfrm>
          <a:prstGeom prst="curvedConnector3">
            <a:avLst>
              <a:gd name="adj1" fmla="val 48620"/>
            </a:avLst>
          </a:prstGeom>
          <a:ln w="381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E0097E-23EC-38B7-32AF-541CDFB46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</p:spTree>
    <p:extLst>
      <p:ext uri="{BB962C8B-B14F-4D97-AF65-F5344CB8AC3E}">
        <p14:creationId xmlns:p14="http://schemas.microsoft.com/office/powerpoint/2010/main" val="3212426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7AA7F-6B4D-9D4B-EA1E-4C6D6EDC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60503-F07C-76D5-26B9-445E51D2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6B91EC-9305-244A-9C09-2395835C80A9}"/>
              </a:ext>
            </a:extLst>
          </p:cNvPr>
          <p:cNvSpPr/>
          <p:nvPr/>
        </p:nvSpPr>
        <p:spPr>
          <a:xfrm>
            <a:off x="1941522" y="1690689"/>
            <a:ext cx="8077968" cy="308529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7A771F1-0EE6-48C3-0863-7B7A5BD62681}"/>
              </a:ext>
            </a:extLst>
          </p:cNvPr>
          <p:cNvGrpSpPr/>
          <p:nvPr/>
        </p:nvGrpSpPr>
        <p:grpSpPr>
          <a:xfrm>
            <a:off x="1526109" y="1871225"/>
            <a:ext cx="548445" cy="2622477"/>
            <a:chOff x="1526109" y="1871225"/>
            <a:chExt cx="548445" cy="26224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9CD5D4B-BE07-0D00-D656-496C85CCDA53}"/>
                </a:ext>
              </a:extLst>
            </p:cNvPr>
            <p:cNvSpPr txBox="1"/>
            <p:nvPr/>
          </p:nvSpPr>
          <p:spPr>
            <a:xfrm>
              <a:off x="1526109" y="1871225"/>
              <a:ext cx="544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1F67362-2535-2A7E-F6C9-F34A6621BA78}"/>
                </a:ext>
              </a:extLst>
            </p:cNvPr>
            <p:cNvSpPr txBox="1"/>
            <p:nvPr/>
          </p:nvSpPr>
          <p:spPr>
            <a:xfrm>
              <a:off x="1529805" y="4032037"/>
              <a:ext cx="5447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EFF0367-9503-136E-DC7D-8D6BB6383EF1}"/>
              </a:ext>
            </a:extLst>
          </p:cNvPr>
          <p:cNvGrpSpPr/>
          <p:nvPr/>
        </p:nvGrpSpPr>
        <p:grpSpPr>
          <a:xfrm>
            <a:off x="2004342" y="1743641"/>
            <a:ext cx="7883996" cy="2879153"/>
            <a:chOff x="2004342" y="1743641"/>
            <a:chExt cx="7883996" cy="2879153"/>
          </a:xfrm>
          <a:solidFill>
            <a:srgbClr val="7030A0"/>
          </a:soli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E230591-C49D-D114-8D36-4D1930CD9580}"/>
                </a:ext>
              </a:extLst>
            </p:cNvPr>
            <p:cNvSpPr/>
            <p:nvPr/>
          </p:nvSpPr>
          <p:spPr>
            <a:xfrm>
              <a:off x="2004342" y="1743641"/>
              <a:ext cx="675219" cy="719847"/>
            </a:xfrm>
            <a:prstGeom prst="ellipse">
              <a:avLst/>
            </a:prstGeom>
            <a:solidFill>
              <a:srgbClr val="A36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(0,3)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54C51F0-BF9E-D374-A3C2-B0E934203F52}"/>
                </a:ext>
              </a:extLst>
            </p:cNvPr>
            <p:cNvSpPr/>
            <p:nvPr/>
          </p:nvSpPr>
          <p:spPr>
            <a:xfrm>
              <a:off x="2746077" y="1746225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(1,3)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2A9D0D-8EB2-78C0-1E6F-2F00F2743521}"/>
                </a:ext>
              </a:extLst>
            </p:cNvPr>
            <p:cNvSpPr/>
            <p:nvPr/>
          </p:nvSpPr>
          <p:spPr>
            <a:xfrm>
              <a:off x="3459398" y="1770016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(2,3)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4EF18A-D2B6-14BF-F8EA-77B80126052C}"/>
                </a:ext>
              </a:extLst>
            </p:cNvPr>
            <p:cNvSpPr/>
            <p:nvPr/>
          </p:nvSpPr>
          <p:spPr>
            <a:xfrm>
              <a:off x="4145093" y="2463255"/>
              <a:ext cx="675219" cy="719847"/>
            </a:xfrm>
            <a:prstGeom prst="ellipse">
              <a:avLst/>
            </a:prstGeom>
            <a:solidFill>
              <a:srgbClr val="A36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(3,2)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10A31C-20AC-E2D9-94E3-9DEFB121F82A}"/>
                </a:ext>
              </a:extLst>
            </p:cNvPr>
            <p:cNvSpPr/>
            <p:nvPr/>
          </p:nvSpPr>
          <p:spPr>
            <a:xfrm>
              <a:off x="4915997" y="2455362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(4,2)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014DEC-1CAC-7B94-DD8B-B74B5D56B45B}"/>
                </a:ext>
              </a:extLst>
            </p:cNvPr>
            <p:cNvSpPr/>
            <p:nvPr/>
          </p:nvSpPr>
          <p:spPr>
            <a:xfrm>
              <a:off x="5641607" y="2471147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(5,2)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45B5FAD-775C-7B71-62EE-9145D42D4F48}"/>
                </a:ext>
              </a:extLst>
            </p:cNvPr>
            <p:cNvSpPr/>
            <p:nvPr/>
          </p:nvSpPr>
          <p:spPr>
            <a:xfrm>
              <a:off x="6343391" y="3183101"/>
              <a:ext cx="675219" cy="719847"/>
            </a:xfrm>
            <a:prstGeom prst="ellipse">
              <a:avLst/>
            </a:prstGeom>
            <a:solidFill>
              <a:srgbClr val="A36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(6,1)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6E74E8A-3295-1FD4-4266-E72092169DC4}"/>
                </a:ext>
              </a:extLst>
            </p:cNvPr>
            <p:cNvSpPr/>
            <p:nvPr/>
          </p:nvSpPr>
          <p:spPr>
            <a:xfrm>
              <a:off x="7093076" y="3217414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(7,1)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09220A-A818-5A5A-86F8-20276657054C}"/>
                </a:ext>
              </a:extLst>
            </p:cNvPr>
            <p:cNvSpPr/>
            <p:nvPr/>
          </p:nvSpPr>
          <p:spPr>
            <a:xfrm>
              <a:off x="7805415" y="3253439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(8,1)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613D999-4CCF-704D-F709-AEE9D1CB0715}"/>
                </a:ext>
              </a:extLst>
            </p:cNvPr>
            <p:cNvSpPr/>
            <p:nvPr/>
          </p:nvSpPr>
          <p:spPr>
            <a:xfrm>
              <a:off x="8536851" y="3233335"/>
              <a:ext cx="675219" cy="71984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(9,1)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FE7D5FF-B96A-5F11-305F-2505743EDC65}"/>
                </a:ext>
              </a:extLst>
            </p:cNvPr>
            <p:cNvSpPr/>
            <p:nvPr/>
          </p:nvSpPr>
          <p:spPr>
            <a:xfrm>
              <a:off x="9213119" y="3902947"/>
              <a:ext cx="675219" cy="719847"/>
            </a:xfrm>
            <a:prstGeom prst="ellipse">
              <a:avLst/>
            </a:prstGeom>
            <a:solidFill>
              <a:srgbClr val="A365D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(10,0)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B4CAE15-9613-90F2-1E19-909BA0827D13}"/>
              </a:ext>
            </a:extLst>
          </p:cNvPr>
          <p:cNvGrpSpPr/>
          <p:nvPr/>
        </p:nvGrpSpPr>
        <p:grpSpPr>
          <a:xfrm>
            <a:off x="9914548" y="38833"/>
            <a:ext cx="2013026" cy="2312934"/>
            <a:chOff x="4270652" y="1269995"/>
            <a:chExt cx="2013026" cy="2312934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3C35198-0F9D-BB72-5C1B-0ED92C9FD19B}"/>
                </a:ext>
              </a:extLst>
            </p:cNvPr>
            <p:cNvGrpSpPr/>
            <p:nvPr/>
          </p:nvGrpSpPr>
          <p:grpSpPr>
            <a:xfrm>
              <a:off x="5027474" y="1700257"/>
              <a:ext cx="1075346" cy="1882672"/>
              <a:chOff x="6799124" y="1619742"/>
              <a:chExt cx="1075346" cy="1882672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A10A5E68-3CE5-62C1-DAD9-F67AB0EA91B1}"/>
                  </a:ext>
                </a:extLst>
              </p:cNvPr>
              <p:cNvGrpSpPr/>
              <p:nvPr/>
            </p:nvGrpSpPr>
            <p:grpSpPr>
              <a:xfrm>
                <a:off x="6799124" y="2016883"/>
                <a:ext cx="598170" cy="1088390"/>
                <a:chOff x="13914" y="3003"/>
                <a:chExt cx="942" cy="1714"/>
              </a:xfrm>
            </p:grpSpPr>
            <p:sp>
              <p:nvSpPr>
                <p:cNvPr id="125" name="Rectangles 42">
                  <a:extLst>
                    <a:ext uri="{FF2B5EF4-FFF2-40B4-BE49-F238E27FC236}">
                      <a16:creationId xmlns:a16="http://schemas.microsoft.com/office/drawing/2014/main" id="{E19C7651-DB3E-8380-DF64-7C3FE78860E4}"/>
                    </a:ext>
                  </a:extLst>
                </p:cNvPr>
                <p:cNvSpPr/>
                <p:nvPr/>
              </p:nvSpPr>
              <p:spPr>
                <a:xfrm>
                  <a:off x="13914" y="3003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s 60">
                  <a:extLst>
                    <a:ext uri="{FF2B5EF4-FFF2-40B4-BE49-F238E27FC236}">
                      <a16:creationId xmlns:a16="http://schemas.microsoft.com/office/drawing/2014/main" id="{7AEDFEF7-97DE-4E24-9736-D12CAADBB87C}"/>
                    </a:ext>
                  </a:extLst>
                </p:cNvPr>
                <p:cNvSpPr/>
                <p:nvPr/>
              </p:nvSpPr>
              <p:spPr>
                <a:xfrm>
                  <a:off x="14017" y="3507"/>
                  <a:ext cx="720" cy="90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10</a:t>
                  </a:r>
                </a:p>
              </p:txBody>
            </p:sp>
          </p:grpSp>
          <p:sp>
            <p:nvSpPr>
              <p:cNvPr id="124" name="Rectangle: Rounded Corners 123">
                <a:extLst>
                  <a:ext uri="{FF2B5EF4-FFF2-40B4-BE49-F238E27FC236}">
                    <a16:creationId xmlns:a16="http://schemas.microsoft.com/office/drawing/2014/main" id="{691B5DD7-7565-4883-8844-BF4CE923374E}"/>
                  </a:ext>
                </a:extLst>
              </p:cNvPr>
              <p:cNvSpPr/>
              <p:nvPr/>
            </p:nvSpPr>
            <p:spPr>
              <a:xfrm>
                <a:off x="7449200" y="1619742"/>
                <a:ext cx="425270" cy="1882672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1" name="Rectangles 42">
              <a:extLst>
                <a:ext uri="{FF2B5EF4-FFF2-40B4-BE49-F238E27FC236}">
                  <a16:creationId xmlns:a16="http://schemas.microsoft.com/office/drawing/2014/main" id="{024AEDB8-6C5C-45FB-B03E-A5F909DB9EB2}"/>
                </a:ext>
              </a:extLst>
            </p:cNvPr>
            <p:cNvSpPr/>
            <p:nvPr/>
          </p:nvSpPr>
          <p:spPr>
            <a:xfrm>
              <a:off x="5033565" y="2097398"/>
              <a:ext cx="598170" cy="108839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2020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B9FED269-D389-A271-65C5-EB5A3C834A90}"/>
                </a:ext>
              </a:extLst>
            </p:cNvPr>
            <p:cNvGrpSpPr/>
            <p:nvPr/>
          </p:nvGrpSpPr>
          <p:grpSpPr>
            <a:xfrm>
              <a:off x="4270652" y="1269995"/>
              <a:ext cx="2013026" cy="1380614"/>
              <a:chOff x="6224527" y="1259776"/>
              <a:chExt cx="1952405" cy="1249241"/>
            </a:xfrm>
          </p:grpSpPr>
          <p:cxnSp>
            <p:nvCxnSpPr>
              <p:cNvPr id="118" name="Connector: Elbow 117">
                <a:extLst>
                  <a:ext uri="{FF2B5EF4-FFF2-40B4-BE49-F238E27FC236}">
                    <a16:creationId xmlns:a16="http://schemas.microsoft.com/office/drawing/2014/main" id="{BD67EF05-F7F6-874D-4E0F-84CD177E8C4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6636094" y="1385959"/>
                <a:ext cx="1340187" cy="1073244"/>
              </a:xfrm>
              <a:prstGeom prst="bentConnector3">
                <a:avLst>
                  <a:gd name="adj1" fmla="val 141135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Connector: Elbow 118">
                <a:extLst>
                  <a:ext uri="{FF2B5EF4-FFF2-40B4-BE49-F238E27FC236}">
                    <a16:creationId xmlns:a16="http://schemas.microsoft.com/office/drawing/2014/main" id="{097A6153-6BDB-EA0C-0291-5FC8B2D13709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7015553" y="1477644"/>
                <a:ext cx="1161379" cy="1031373"/>
              </a:xfrm>
              <a:prstGeom prst="bentConnector3">
                <a:avLst>
                  <a:gd name="adj1" fmla="val -1832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Rectangle: Rounded Corners 119">
                <a:extLst>
                  <a:ext uri="{FF2B5EF4-FFF2-40B4-BE49-F238E27FC236}">
                    <a16:creationId xmlns:a16="http://schemas.microsoft.com/office/drawing/2014/main" id="{28A64295-8659-F673-E0CB-092D57B2B3C7}"/>
                  </a:ext>
                </a:extLst>
              </p:cNvPr>
              <p:cNvSpPr/>
              <p:nvPr/>
            </p:nvSpPr>
            <p:spPr>
              <a:xfrm>
                <a:off x="6224527" y="1259776"/>
                <a:ext cx="1762126" cy="340081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New arrival!</a:t>
                </a:r>
              </a:p>
            </p:txBody>
          </p:sp>
        </p:grpSp>
        <p:sp>
          <p:nvSpPr>
            <p:cNvPr id="114" name="Rectangles 60">
              <a:extLst>
                <a:ext uri="{FF2B5EF4-FFF2-40B4-BE49-F238E27FC236}">
                  <a16:creationId xmlns:a16="http://schemas.microsoft.com/office/drawing/2014/main" id="{969D7CBB-075D-C29B-C4A3-03909D324F6B}"/>
                </a:ext>
              </a:extLst>
            </p:cNvPr>
            <p:cNvSpPr/>
            <p:nvPr/>
          </p:nvSpPr>
          <p:spPr>
            <a:xfrm>
              <a:off x="5757919" y="1715713"/>
              <a:ext cx="457200" cy="3981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sp>
          <p:nvSpPr>
            <p:cNvPr id="115" name="Rectangles 47">
              <a:extLst>
                <a:ext uri="{FF2B5EF4-FFF2-40B4-BE49-F238E27FC236}">
                  <a16:creationId xmlns:a16="http://schemas.microsoft.com/office/drawing/2014/main" id="{396891F7-D70B-13D4-1D22-442B872E7A80}"/>
                </a:ext>
              </a:extLst>
            </p:cNvPr>
            <p:cNvSpPr/>
            <p:nvPr/>
          </p:nvSpPr>
          <p:spPr>
            <a:xfrm>
              <a:off x="5757919" y="3053334"/>
              <a:ext cx="457200" cy="4957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6" name="Rectangles 47">
              <a:extLst>
                <a:ext uri="{FF2B5EF4-FFF2-40B4-BE49-F238E27FC236}">
                  <a16:creationId xmlns:a16="http://schemas.microsoft.com/office/drawing/2014/main" id="{04248AC9-D69F-3408-CA4D-12C36EA1F0BB}"/>
                </a:ext>
              </a:extLst>
            </p:cNvPr>
            <p:cNvSpPr/>
            <p:nvPr/>
          </p:nvSpPr>
          <p:spPr>
            <a:xfrm>
              <a:off x="5757919" y="2138883"/>
              <a:ext cx="457200" cy="49577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17" name="Rectangles 60">
              <a:extLst>
                <a:ext uri="{FF2B5EF4-FFF2-40B4-BE49-F238E27FC236}">
                  <a16:creationId xmlns:a16="http://schemas.microsoft.com/office/drawing/2014/main" id="{D1A7D699-F9B7-A0A2-6889-ADD7F32FA6DA}"/>
                </a:ext>
              </a:extLst>
            </p:cNvPr>
            <p:cNvSpPr/>
            <p:nvPr/>
          </p:nvSpPr>
          <p:spPr>
            <a:xfrm>
              <a:off x="5757919" y="2646329"/>
              <a:ext cx="457200" cy="3981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6B27FA10-319B-0E65-807E-C034E0DAAD9E}"/>
              </a:ext>
            </a:extLst>
          </p:cNvPr>
          <p:cNvGrpSpPr/>
          <p:nvPr/>
        </p:nvGrpSpPr>
        <p:grpSpPr>
          <a:xfrm>
            <a:off x="10073610" y="2646050"/>
            <a:ext cx="2118390" cy="1719942"/>
            <a:chOff x="10073610" y="2646050"/>
            <a:chExt cx="2118390" cy="1719942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09FF4659-2597-03B4-A934-837592EE7DFD}"/>
                </a:ext>
              </a:extLst>
            </p:cNvPr>
            <p:cNvGrpSpPr/>
            <p:nvPr/>
          </p:nvGrpSpPr>
          <p:grpSpPr>
            <a:xfrm>
              <a:off x="10093597" y="2646050"/>
              <a:ext cx="2098403" cy="830997"/>
              <a:chOff x="10093597" y="2646050"/>
              <a:chExt cx="2098403" cy="830997"/>
            </a:xfrm>
          </p:grpSpPr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70BE648C-35E7-0D41-1BC7-56A5CD03B173}"/>
                  </a:ext>
                </a:extLst>
              </p:cNvPr>
              <p:cNvSpPr/>
              <p:nvPr/>
            </p:nvSpPr>
            <p:spPr>
              <a:xfrm>
                <a:off x="10093597" y="2671495"/>
                <a:ext cx="675219" cy="719847"/>
              </a:xfrm>
              <a:prstGeom prst="ellipse">
                <a:avLst/>
              </a:prstGeom>
              <a:solidFill>
                <a:srgbClr val="A36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FF62CB8-A034-E623-B0F0-E1A74DB4E24F}"/>
                  </a:ext>
                </a:extLst>
              </p:cNvPr>
              <p:cNvSpPr txBox="1"/>
              <p:nvPr/>
            </p:nvSpPr>
            <p:spPr>
              <a:xfrm>
                <a:off x="10770913" y="2646050"/>
                <a:ext cx="14210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Nothing in queue</a:t>
                </a:r>
                <a:endParaRPr lang="en-US" sz="2400" b="1" dirty="0"/>
              </a:p>
            </p:txBody>
          </p:sp>
        </p:grp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E49EC476-7F81-815E-074A-BD865A8C7BDF}"/>
                </a:ext>
              </a:extLst>
            </p:cNvPr>
            <p:cNvGrpSpPr/>
            <p:nvPr/>
          </p:nvGrpSpPr>
          <p:grpSpPr>
            <a:xfrm>
              <a:off x="10073610" y="3534995"/>
              <a:ext cx="2098403" cy="830997"/>
              <a:chOff x="10093597" y="2646050"/>
              <a:chExt cx="2098403" cy="830997"/>
            </a:xfrm>
          </p:grpSpPr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3FBC6BD6-2E8C-AD11-07FE-D6A565FFAB09}"/>
                  </a:ext>
                </a:extLst>
              </p:cNvPr>
              <p:cNvSpPr/>
              <p:nvPr/>
            </p:nvSpPr>
            <p:spPr>
              <a:xfrm>
                <a:off x="10093597" y="2671495"/>
                <a:ext cx="675219" cy="719847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72D0A5EE-6B49-E140-8541-AC0729A1E0E3}"/>
                  </a:ext>
                </a:extLst>
              </p:cNvPr>
              <p:cNvSpPr txBox="1"/>
              <p:nvPr/>
            </p:nvSpPr>
            <p:spPr>
              <a:xfrm>
                <a:off x="10770913" y="2646050"/>
                <a:ext cx="142108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Class 2</a:t>
                </a:r>
                <a:br>
                  <a:rPr lang="en-US" sz="2400" dirty="0"/>
                </a:br>
                <a:r>
                  <a:rPr lang="en-US" sz="2400" dirty="0"/>
                  <a:t>in queue</a:t>
                </a:r>
                <a:endParaRPr lang="en-US" sz="2400" b="1" dirty="0"/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CAF6B24C-BAF3-7C55-D0A8-C09EDECE9BE9}"/>
              </a:ext>
            </a:extLst>
          </p:cNvPr>
          <p:cNvGrpSpPr/>
          <p:nvPr/>
        </p:nvGrpSpPr>
        <p:grpSpPr>
          <a:xfrm>
            <a:off x="10093597" y="4382121"/>
            <a:ext cx="2098403" cy="830997"/>
            <a:chOff x="10093597" y="2646050"/>
            <a:chExt cx="2098403" cy="830997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E4A7BB2B-D5D8-B6AC-0EAF-BD36807A3C90}"/>
                </a:ext>
              </a:extLst>
            </p:cNvPr>
            <p:cNvSpPr/>
            <p:nvPr/>
          </p:nvSpPr>
          <p:spPr>
            <a:xfrm>
              <a:off x="10093597" y="2671495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A1A9E248-EE57-737A-84CF-6D6286AC1F6E}"/>
                </a:ext>
              </a:extLst>
            </p:cNvPr>
            <p:cNvSpPr txBox="1"/>
            <p:nvPr/>
          </p:nvSpPr>
          <p:spPr>
            <a:xfrm>
              <a:off x="10770913" y="2646050"/>
              <a:ext cx="142108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Arrival needed</a:t>
              </a:r>
              <a:endParaRPr lang="en-US" sz="2400" b="1" dirty="0"/>
            </a:p>
          </p:txBody>
        </p:sp>
      </p:grpSp>
      <p:sp>
        <p:nvSpPr>
          <p:cNvPr id="30" name="Oval 29">
            <a:extLst>
              <a:ext uri="{FF2B5EF4-FFF2-40B4-BE49-F238E27FC236}">
                <a16:creationId xmlns:a16="http://schemas.microsoft.com/office/drawing/2014/main" id="{0089F4DD-36DA-B121-6FFF-8748D74D50E6}"/>
              </a:ext>
            </a:extLst>
          </p:cNvPr>
          <p:cNvSpPr/>
          <p:nvPr/>
        </p:nvSpPr>
        <p:spPr>
          <a:xfrm>
            <a:off x="2008741" y="2459617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(0,2)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ECDCB5-564A-7FC3-640D-CF1AAE292CB2}"/>
              </a:ext>
            </a:extLst>
          </p:cNvPr>
          <p:cNvSpPr/>
          <p:nvPr/>
        </p:nvSpPr>
        <p:spPr>
          <a:xfrm>
            <a:off x="2750476" y="2462201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(1,2)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FAA3EA-2554-F696-ECAA-C5295B7288F1}"/>
              </a:ext>
            </a:extLst>
          </p:cNvPr>
          <p:cNvSpPr/>
          <p:nvPr/>
        </p:nvSpPr>
        <p:spPr>
          <a:xfrm>
            <a:off x="3463797" y="2485992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(2,2)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8E2489B-9555-186E-0C34-33EEF2464326}"/>
              </a:ext>
            </a:extLst>
          </p:cNvPr>
          <p:cNvSpPr/>
          <p:nvPr/>
        </p:nvSpPr>
        <p:spPr>
          <a:xfrm>
            <a:off x="4149492" y="3179231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(3,1)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6BFADFA-B38A-4B1F-88A0-3E8EF71A157F}"/>
              </a:ext>
            </a:extLst>
          </p:cNvPr>
          <p:cNvSpPr/>
          <p:nvPr/>
        </p:nvSpPr>
        <p:spPr>
          <a:xfrm>
            <a:off x="4920396" y="3171338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(4,1)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E78D7E3-97E7-2237-1EA2-A874825D56C9}"/>
              </a:ext>
            </a:extLst>
          </p:cNvPr>
          <p:cNvSpPr/>
          <p:nvPr/>
        </p:nvSpPr>
        <p:spPr>
          <a:xfrm>
            <a:off x="5646006" y="3187123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(5,1)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A8B4C51-1BBD-0016-DA4A-4A53CED0D9B8}"/>
              </a:ext>
            </a:extLst>
          </p:cNvPr>
          <p:cNvSpPr/>
          <p:nvPr/>
        </p:nvSpPr>
        <p:spPr>
          <a:xfrm>
            <a:off x="6347790" y="3899077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(6,0)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1981460D-738B-96C6-13A2-79016AA8A89F}"/>
              </a:ext>
            </a:extLst>
          </p:cNvPr>
          <p:cNvSpPr/>
          <p:nvPr/>
        </p:nvSpPr>
        <p:spPr>
          <a:xfrm>
            <a:off x="7097475" y="3933390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(7,0)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9EB009B-A585-AD91-1F46-4D8D00DB6BD3}"/>
              </a:ext>
            </a:extLst>
          </p:cNvPr>
          <p:cNvSpPr/>
          <p:nvPr/>
        </p:nvSpPr>
        <p:spPr>
          <a:xfrm>
            <a:off x="7809814" y="3969415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(8,0)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63C58BA-7425-CE50-5C1C-1CEA5F6F71C3}"/>
              </a:ext>
            </a:extLst>
          </p:cNvPr>
          <p:cNvSpPr/>
          <p:nvPr/>
        </p:nvSpPr>
        <p:spPr>
          <a:xfrm>
            <a:off x="8541250" y="3949311"/>
            <a:ext cx="675219" cy="719847"/>
          </a:xfrm>
          <a:prstGeom prst="ellipse">
            <a:avLst/>
          </a:prstGeom>
          <a:solidFill>
            <a:srgbClr val="9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/>
              <a:t>(9,0)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714CEE-C861-C388-FCA0-EA8281D1AC72}"/>
              </a:ext>
            </a:extLst>
          </p:cNvPr>
          <p:cNvSpPr txBox="1"/>
          <p:nvPr/>
        </p:nvSpPr>
        <p:spPr>
          <a:xfrm>
            <a:off x="2004342" y="5025271"/>
            <a:ext cx="9044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Cut graph: Undirected edge if states connected by a cut.</a:t>
            </a:r>
          </a:p>
          <a:p>
            <a:r>
              <a:rPr lang="en-US" sz="2400" dirty="0"/>
              <a:t>If path in cut graph: Combine sequence of product form relationships</a:t>
            </a:r>
          </a:p>
          <a:p>
            <a:r>
              <a:rPr lang="en-US" sz="2400" dirty="0" err="1"/>
              <a:t>Thm</a:t>
            </a:r>
            <a:r>
              <a:rPr lang="en-US" sz="2400" dirty="0"/>
              <a:t>: Connected cut graph = product form stationary distribution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215BA56-4B7C-A53F-65E6-5F9F18279708}"/>
              </a:ext>
            </a:extLst>
          </p:cNvPr>
          <p:cNvCxnSpPr>
            <a:cxnSpLocks/>
          </p:cNvCxnSpPr>
          <p:nvPr/>
        </p:nvCxnSpPr>
        <p:spPr>
          <a:xfrm rot="5400000">
            <a:off x="2162545" y="2464630"/>
            <a:ext cx="337264" cy="1863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B5F426B0-48E3-598B-1AF9-60FC21094C7F}"/>
              </a:ext>
            </a:extLst>
          </p:cNvPr>
          <p:cNvCxnSpPr>
            <a:cxnSpLocks/>
          </p:cNvCxnSpPr>
          <p:nvPr/>
        </p:nvCxnSpPr>
        <p:spPr>
          <a:xfrm rot="5400000">
            <a:off x="2915053" y="2421154"/>
            <a:ext cx="337264" cy="1863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0CDDD7D1-49B9-7011-566E-7912AEA28A26}"/>
              </a:ext>
            </a:extLst>
          </p:cNvPr>
          <p:cNvCxnSpPr>
            <a:cxnSpLocks/>
          </p:cNvCxnSpPr>
          <p:nvPr/>
        </p:nvCxnSpPr>
        <p:spPr>
          <a:xfrm rot="5400000">
            <a:off x="3620917" y="2444945"/>
            <a:ext cx="337264" cy="1863"/>
          </a:xfrm>
          <a:prstGeom prst="curvedConnector3">
            <a:avLst>
              <a:gd name="adj1" fmla="val 50001"/>
            </a:avLst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A7218A7B-9A9A-7FF8-E823-3586AE94505E}"/>
              </a:ext>
            </a:extLst>
          </p:cNvPr>
          <p:cNvCxnSpPr>
            <a:cxnSpLocks/>
          </p:cNvCxnSpPr>
          <p:nvPr/>
        </p:nvCxnSpPr>
        <p:spPr>
          <a:xfrm rot="5400000">
            <a:off x="4324491" y="3189928"/>
            <a:ext cx="337264" cy="1863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83E20FCF-E345-FC0B-F923-A6F086F9B0FB}"/>
              </a:ext>
            </a:extLst>
          </p:cNvPr>
          <p:cNvCxnSpPr>
            <a:cxnSpLocks/>
          </p:cNvCxnSpPr>
          <p:nvPr/>
        </p:nvCxnSpPr>
        <p:spPr>
          <a:xfrm rot="5400000">
            <a:off x="5076999" y="3146452"/>
            <a:ext cx="337264" cy="1863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1A7CAA39-6099-D8A3-8523-AB40BFE937BF}"/>
              </a:ext>
            </a:extLst>
          </p:cNvPr>
          <p:cNvCxnSpPr>
            <a:cxnSpLocks/>
          </p:cNvCxnSpPr>
          <p:nvPr/>
        </p:nvCxnSpPr>
        <p:spPr>
          <a:xfrm rot="5400000">
            <a:off x="5782863" y="3170243"/>
            <a:ext cx="337264" cy="1863"/>
          </a:xfrm>
          <a:prstGeom prst="curvedConnector3">
            <a:avLst>
              <a:gd name="adj1" fmla="val 50001"/>
            </a:avLst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2B465E73-767F-88F2-D0FA-0AAF976D95ED}"/>
              </a:ext>
            </a:extLst>
          </p:cNvPr>
          <p:cNvCxnSpPr>
            <a:cxnSpLocks/>
          </p:cNvCxnSpPr>
          <p:nvPr/>
        </p:nvCxnSpPr>
        <p:spPr>
          <a:xfrm rot="5400000">
            <a:off x="6510029" y="3929406"/>
            <a:ext cx="337264" cy="1863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D129A167-1D14-9B90-3E5C-BAB4E0B1B69A}"/>
              </a:ext>
            </a:extLst>
          </p:cNvPr>
          <p:cNvCxnSpPr>
            <a:cxnSpLocks/>
          </p:cNvCxnSpPr>
          <p:nvPr/>
        </p:nvCxnSpPr>
        <p:spPr>
          <a:xfrm rot="5400000">
            <a:off x="7262537" y="3885930"/>
            <a:ext cx="337264" cy="1863"/>
          </a:xfrm>
          <a:prstGeom prst="curvedConnector3">
            <a:avLst>
              <a:gd name="adj1" fmla="val 50000"/>
            </a:avLst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Curved 55">
            <a:extLst>
              <a:ext uri="{FF2B5EF4-FFF2-40B4-BE49-F238E27FC236}">
                <a16:creationId xmlns:a16="http://schemas.microsoft.com/office/drawing/2014/main" id="{0C51092D-5886-E837-9A5E-96BBE48D73BB}"/>
              </a:ext>
            </a:extLst>
          </p:cNvPr>
          <p:cNvCxnSpPr>
            <a:cxnSpLocks/>
          </p:cNvCxnSpPr>
          <p:nvPr/>
        </p:nvCxnSpPr>
        <p:spPr>
          <a:xfrm rot="5400000">
            <a:off x="7968401" y="3909721"/>
            <a:ext cx="337264" cy="1863"/>
          </a:xfrm>
          <a:prstGeom prst="curvedConnector3">
            <a:avLst>
              <a:gd name="adj1" fmla="val 50001"/>
            </a:avLst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BB79DE3B-2B58-6CF9-7FAF-2B8BD3D67692}"/>
              </a:ext>
            </a:extLst>
          </p:cNvPr>
          <p:cNvCxnSpPr>
            <a:cxnSpLocks/>
          </p:cNvCxnSpPr>
          <p:nvPr/>
        </p:nvCxnSpPr>
        <p:spPr>
          <a:xfrm rot="5400000">
            <a:off x="8722787" y="3929406"/>
            <a:ext cx="337264" cy="1863"/>
          </a:xfrm>
          <a:prstGeom prst="curvedConnector3">
            <a:avLst>
              <a:gd name="adj1" fmla="val 50001"/>
            </a:avLst>
          </a:prstGeom>
          <a:ln w="38100">
            <a:solidFill>
              <a:srgbClr val="00B05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B70C048-ED49-DF0A-E853-14A00BD6F4C6}"/>
              </a:ext>
            </a:extLst>
          </p:cNvPr>
          <p:cNvCxnSpPr/>
          <p:nvPr/>
        </p:nvCxnSpPr>
        <p:spPr>
          <a:xfrm flipV="1">
            <a:off x="2440215" y="2253453"/>
            <a:ext cx="493485" cy="3807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890E33D-C430-E761-0F1A-C7DCB0131540}"/>
              </a:ext>
            </a:extLst>
          </p:cNvPr>
          <p:cNvCxnSpPr/>
          <p:nvPr/>
        </p:nvCxnSpPr>
        <p:spPr>
          <a:xfrm flipV="1">
            <a:off x="3202658" y="2262635"/>
            <a:ext cx="493485" cy="3807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A4E8077-4427-1823-2460-A8D344D34944}"/>
              </a:ext>
            </a:extLst>
          </p:cNvPr>
          <p:cNvCxnSpPr/>
          <p:nvPr/>
        </p:nvCxnSpPr>
        <p:spPr>
          <a:xfrm flipV="1">
            <a:off x="4612751" y="2957716"/>
            <a:ext cx="493485" cy="3807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348594C-1BAD-DCBE-6FCB-FF062699F0BC}"/>
              </a:ext>
            </a:extLst>
          </p:cNvPr>
          <p:cNvCxnSpPr/>
          <p:nvPr/>
        </p:nvCxnSpPr>
        <p:spPr>
          <a:xfrm flipV="1">
            <a:off x="5364174" y="2977870"/>
            <a:ext cx="493485" cy="3807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C6FA3C5-624E-79C9-2332-BA4F482F0680}"/>
              </a:ext>
            </a:extLst>
          </p:cNvPr>
          <p:cNvCxnSpPr/>
          <p:nvPr/>
        </p:nvCxnSpPr>
        <p:spPr>
          <a:xfrm flipV="1">
            <a:off x="6832483" y="3729992"/>
            <a:ext cx="493485" cy="3807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E873F8F-9C3B-58D5-40D7-E04C30BA2709}"/>
              </a:ext>
            </a:extLst>
          </p:cNvPr>
          <p:cNvCxnSpPr/>
          <p:nvPr/>
        </p:nvCxnSpPr>
        <p:spPr>
          <a:xfrm flipV="1">
            <a:off x="7528048" y="3718229"/>
            <a:ext cx="493485" cy="3807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51E8B6C-20D0-CCA0-277B-3F2F7488AFD2}"/>
              </a:ext>
            </a:extLst>
          </p:cNvPr>
          <p:cNvCxnSpPr/>
          <p:nvPr/>
        </p:nvCxnSpPr>
        <p:spPr>
          <a:xfrm flipV="1">
            <a:off x="8281492" y="3746890"/>
            <a:ext cx="493485" cy="3807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A68EA6F-EC48-FBDC-F2EB-32279703B1E5}"/>
              </a:ext>
            </a:extLst>
          </p:cNvPr>
          <p:cNvCxnSpPr>
            <a:cxnSpLocks/>
          </p:cNvCxnSpPr>
          <p:nvPr/>
        </p:nvCxnSpPr>
        <p:spPr>
          <a:xfrm flipV="1">
            <a:off x="3945893" y="2830094"/>
            <a:ext cx="348010" cy="75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84BFF9C-15F3-F6ED-0471-EE0352D2EE4F}"/>
              </a:ext>
            </a:extLst>
          </p:cNvPr>
          <p:cNvCxnSpPr>
            <a:cxnSpLocks/>
          </p:cNvCxnSpPr>
          <p:nvPr/>
        </p:nvCxnSpPr>
        <p:spPr>
          <a:xfrm flipV="1">
            <a:off x="6138132" y="3543259"/>
            <a:ext cx="348010" cy="75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470C6D4-595A-B2CC-A6BF-37AEE2DB8A11}"/>
              </a:ext>
            </a:extLst>
          </p:cNvPr>
          <p:cNvCxnSpPr>
            <a:cxnSpLocks/>
          </p:cNvCxnSpPr>
          <p:nvPr/>
        </p:nvCxnSpPr>
        <p:spPr>
          <a:xfrm flipV="1">
            <a:off x="9096584" y="4259000"/>
            <a:ext cx="348010" cy="75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Footer Placeholder 76">
            <a:extLst>
              <a:ext uri="{FF2B5EF4-FFF2-40B4-BE49-F238E27FC236}">
                <a16:creationId xmlns:a16="http://schemas.microsoft.com/office/drawing/2014/main" id="{D7C448BC-93F1-4BDD-CA18-B9D59DD2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</p:spTree>
    <p:extLst>
      <p:ext uri="{BB962C8B-B14F-4D97-AF65-F5344CB8AC3E}">
        <p14:creationId xmlns:p14="http://schemas.microsoft.com/office/powerpoint/2010/main" val="1395423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66241-0843-1E8A-4347-421FF1CB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Connected cut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649E6-52CA-A24B-5705-A442CBFF3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Thm: Connected cut graph = product form stationary distribution</a:t>
            </a:r>
          </a:p>
          <a:p>
            <a:pPr marL="0" indent="0">
              <a:buNone/>
            </a:pPr>
            <a:r>
              <a:rPr lang="en-US" dirty="0"/>
              <a:t>Proof: Every state has product-form relationship with every other state.</a:t>
            </a:r>
          </a:p>
          <a:p>
            <a:pPr marL="0" indent="0">
              <a:buNone/>
            </a:pPr>
            <a:r>
              <a:rPr lang="en-US" dirty="0"/>
              <a:t>Write every state’s stationary probability as multiplier of home state.</a:t>
            </a:r>
          </a:p>
          <a:p>
            <a:pPr marL="0" indent="0">
              <a:buNone/>
            </a:pPr>
            <a:r>
              <a:rPr lang="en-US" dirty="0"/>
              <a:t>Up to normalizing constant, stationary probability is given by the sequence of transitions on the path to home state.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3CD50B-4529-A38C-6431-8DA929C6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5B737-F5C7-9BC8-2E26-9AE6D000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F0DDC3F-FEC1-8452-4CB9-3D16544222AD}"/>
              </a:ext>
            </a:extLst>
          </p:cNvPr>
          <p:cNvGrpSpPr/>
          <p:nvPr/>
        </p:nvGrpSpPr>
        <p:grpSpPr>
          <a:xfrm>
            <a:off x="3371850" y="4371975"/>
            <a:ext cx="6034279" cy="1984375"/>
            <a:chOff x="1941522" y="1690689"/>
            <a:chExt cx="8077968" cy="30852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E0913A-CE2B-8D1D-EFE7-30816147F1C9}"/>
                </a:ext>
              </a:extLst>
            </p:cNvPr>
            <p:cNvSpPr/>
            <p:nvPr/>
          </p:nvSpPr>
          <p:spPr>
            <a:xfrm>
              <a:off x="1941522" y="1690689"/>
              <a:ext cx="8077968" cy="3085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91B51F5-794A-0C67-9F70-0E5CADBDCB81}"/>
                </a:ext>
              </a:extLst>
            </p:cNvPr>
            <p:cNvGrpSpPr/>
            <p:nvPr/>
          </p:nvGrpSpPr>
          <p:grpSpPr>
            <a:xfrm>
              <a:off x="2004342" y="1743641"/>
              <a:ext cx="7883996" cy="2879153"/>
              <a:chOff x="2004342" y="1743641"/>
              <a:chExt cx="7883996" cy="2879153"/>
            </a:xfrm>
            <a:solidFill>
              <a:srgbClr val="7030A0"/>
            </a:solidFill>
          </p:grpSpPr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AFA8195-73C7-274E-C42D-667F1D9D8324}"/>
                  </a:ext>
                </a:extLst>
              </p:cNvPr>
              <p:cNvSpPr/>
              <p:nvPr/>
            </p:nvSpPr>
            <p:spPr>
              <a:xfrm>
                <a:off x="2004342" y="1743641"/>
                <a:ext cx="675219" cy="719847"/>
              </a:xfrm>
              <a:prstGeom prst="ellipse">
                <a:avLst/>
              </a:prstGeom>
              <a:solidFill>
                <a:srgbClr val="A36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(0,3)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9CDC834-E491-F1AD-6AEF-27E82FBDEE7E}"/>
                  </a:ext>
                </a:extLst>
              </p:cNvPr>
              <p:cNvSpPr/>
              <p:nvPr/>
            </p:nvSpPr>
            <p:spPr>
              <a:xfrm>
                <a:off x="2746077" y="1746225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(1,3)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50C9962-FB06-39A7-5287-1D8BE2633B6D}"/>
                  </a:ext>
                </a:extLst>
              </p:cNvPr>
              <p:cNvSpPr/>
              <p:nvPr/>
            </p:nvSpPr>
            <p:spPr>
              <a:xfrm>
                <a:off x="3459398" y="1770016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(2,3)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06AFB05F-3F02-7BF9-01F7-745B5F4CDB33}"/>
                  </a:ext>
                </a:extLst>
              </p:cNvPr>
              <p:cNvSpPr/>
              <p:nvPr/>
            </p:nvSpPr>
            <p:spPr>
              <a:xfrm>
                <a:off x="4145093" y="2463255"/>
                <a:ext cx="675219" cy="719847"/>
              </a:xfrm>
              <a:prstGeom prst="ellipse">
                <a:avLst/>
              </a:prstGeom>
              <a:solidFill>
                <a:srgbClr val="A36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(3,2)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FD73FBB9-7056-A13D-2805-FD26F3068DA1}"/>
                  </a:ext>
                </a:extLst>
              </p:cNvPr>
              <p:cNvSpPr/>
              <p:nvPr/>
            </p:nvSpPr>
            <p:spPr>
              <a:xfrm>
                <a:off x="4915997" y="2455362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(4,2)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0FEF5E34-CA72-73A1-A2D3-546B9BEEE4B7}"/>
                  </a:ext>
                </a:extLst>
              </p:cNvPr>
              <p:cNvSpPr/>
              <p:nvPr/>
            </p:nvSpPr>
            <p:spPr>
              <a:xfrm>
                <a:off x="5641607" y="2471147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(5,2)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C2E62CD-ACC5-3EB2-5948-2BD3FD18B006}"/>
                  </a:ext>
                </a:extLst>
              </p:cNvPr>
              <p:cNvSpPr/>
              <p:nvPr/>
            </p:nvSpPr>
            <p:spPr>
              <a:xfrm>
                <a:off x="6343391" y="3183101"/>
                <a:ext cx="675219" cy="719847"/>
              </a:xfrm>
              <a:prstGeom prst="ellipse">
                <a:avLst/>
              </a:prstGeom>
              <a:solidFill>
                <a:srgbClr val="A36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(6,1)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CD6A497-1D20-CADF-2EA4-EAAD4D41A6F2}"/>
                  </a:ext>
                </a:extLst>
              </p:cNvPr>
              <p:cNvSpPr/>
              <p:nvPr/>
            </p:nvSpPr>
            <p:spPr>
              <a:xfrm>
                <a:off x="7093076" y="3217414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(7,1)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C833DFD2-6AFE-7C0B-CCEF-9BB81C74228E}"/>
                  </a:ext>
                </a:extLst>
              </p:cNvPr>
              <p:cNvSpPr/>
              <p:nvPr/>
            </p:nvSpPr>
            <p:spPr>
              <a:xfrm>
                <a:off x="7805415" y="3253439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(8,1)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A3C1FDD-47D1-E2D7-2F02-661B4D1BAD98}"/>
                  </a:ext>
                </a:extLst>
              </p:cNvPr>
              <p:cNvSpPr/>
              <p:nvPr/>
            </p:nvSpPr>
            <p:spPr>
              <a:xfrm>
                <a:off x="8536851" y="3233335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(9,1)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F8322D9-E5F0-7982-6D49-DA6A54A8F304}"/>
                  </a:ext>
                </a:extLst>
              </p:cNvPr>
              <p:cNvSpPr/>
              <p:nvPr/>
            </p:nvSpPr>
            <p:spPr>
              <a:xfrm>
                <a:off x="9213119" y="3902947"/>
                <a:ext cx="675219" cy="719847"/>
              </a:xfrm>
              <a:prstGeom prst="ellipse">
                <a:avLst/>
              </a:prstGeom>
              <a:solidFill>
                <a:srgbClr val="A36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(10,0)</a:t>
                </a:r>
              </a:p>
            </p:txBody>
          </p: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F794DD4-64EB-60BF-CC1A-CA9C9175D0CA}"/>
                </a:ext>
              </a:extLst>
            </p:cNvPr>
            <p:cNvSpPr/>
            <p:nvPr/>
          </p:nvSpPr>
          <p:spPr>
            <a:xfrm>
              <a:off x="2008741" y="2459617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(0,2)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2323633-B7FB-BA7B-8E8A-6777118F0796}"/>
                </a:ext>
              </a:extLst>
            </p:cNvPr>
            <p:cNvSpPr/>
            <p:nvPr/>
          </p:nvSpPr>
          <p:spPr>
            <a:xfrm>
              <a:off x="2750476" y="2462201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(1,2)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4177280-38D1-A1AE-9798-63E1B1A646D8}"/>
                </a:ext>
              </a:extLst>
            </p:cNvPr>
            <p:cNvSpPr/>
            <p:nvPr/>
          </p:nvSpPr>
          <p:spPr>
            <a:xfrm>
              <a:off x="3463797" y="2485992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(2,2)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6E354CA-1997-A076-81C1-9124E3B20D48}"/>
                </a:ext>
              </a:extLst>
            </p:cNvPr>
            <p:cNvSpPr/>
            <p:nvPr/>
          </p:nvSpPr>
          <p:spPr>
            <a:xfrm>
              <a:off x="4149492" y="3179231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(3,1)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192BAD2-11AD-DA27-9D08-01E2A5196E27}"/>
                </a:ext>
              </a:extLst>
            </p:cNvPr>
            <p:cNvSpPr/>
            <p:nvPr/>
          </p:nvSpPr>
          <p:spPr>
            <a:xfrm>
              <a:off x="4920396" y="3171338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(4,1)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7EFE85-7B99-1826-3901-2940C9403AAD}"/>
                </a:ext>
              </a:extLst>
            </p:cNvPr>
            <p:cNvSpPr/>
            <p:nvPr/>
          </p:nvSpPr>
          <p:spPr>
            <a:xfrm>
              <a:off x="5646006" y="3187123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(5,1)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9DEF28D-8386-7681-B151-9D9771A71F29}"/>
                </a:ext>
              </a:extLst>
            </p:cNvPr>
            <p:cNvSpPr/>
            <p:nvPr/>
          </p:nvSpPr>
          <p:spPr>
            <a:xfrm>
              <a:off x="6347790" y="3899077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(6,0)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6FFC154-E984-E603-A419-4354F2A7F1B0}"/>
                </a:ext>
              </a:extLst>
            </p:cNvPr>
            <p:cNvSpPr/>
            <p:nvPr/>
          </p:nvSpPr>
          <p:spPr>
            <a:xfrm>
              <a:off x="7097475" y="3933390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(7,0)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8FD503E-21C7-73CB-9CD5-1BAB9686358B}"/>
                </a:ext>
              </a:extLst>
            </p:cNvPr>
            <p:cNvSpPr/>
            <p:nvPr/>
          </p:nvSpPr>
          <p:spPr>
            <a:xfrm>
              <a:off x="7809814" y="3969415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(8,0)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CEBA21CA-3B65-A8CE-7BED-2505F7CDF044}"/>
                </a:ext>
              </a:extLst>
            </p:cNvPr>
            <p:cNvSpPr/>
            <p:nvPr/>
          </p:nvSpPr>
          <p:spPr>
            <a:xfrm>
              <a:off x="8541250" y="3949311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(9,0)</a:t>
              </a:r>
            </a:p>
          </p:txBody>
        </p: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164B42B4-EC40-C16D-6C89-24CCCBF7D0F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162545" y="2464630"/>
              <a:ext cx="337264" cy="18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A4892D68-E467-EA53-2751-305AE0831A8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915053" y="2421154"/>
              <a:ext cx="337264" cy="18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241CD055-5F7F-2273-9D66-1FAE128D5F6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20917" y="2444945"/>
              <a:ext cx="337264" cy="1863"/>
            </a:xfrm>
            <a:prstGeom prst="curvedConnector3">
              <a:avLst>
                <a:gd name="adj1" fmla="val 50001"/>
              </a:avLst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C57AB5FB-4866-797C-3993-5537999EF0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324491" y="3189928"/>
              <a:ext cx="337264" cy="18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2CB3DDF3-2EF2-6D15-BFA8-D15D37A6529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076999" y="3146452"/>
              <a:ext cx="337264" cy="18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7E4F2A81-D218-B3A0-3923-DAC6FD6A1D4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782863" y="3170243"/>
              <a:ext cx="337264" cy="1863"/>
            </a:xfrm>
            <a:prstGeom prst="curvedConnector3">
              <a:avLst>
                <a:gd name="adj1" fmla="val 50001"/>
              </a:avLst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6F2108F6-C9E2-F5C0-E1AC-E34A931F2D1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10029" y="3929406"/>
              <a:ext cx="337264" cy="18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346312B1-DFB1-7D1F-EAE0-008252BF00B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262537" y="3885930"/>
              <a:ext cx="337264" cy="18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66760F37-6A66-4C6C-025D-D9B30AEB4E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7968401" y="3909721"/>
              <a:ext cx="337264" cy="1863"/>
            </a:xfrm>
            <a:prstGeom prst="curvedConnector3">
              <a:avLst>
                <a:gd name="adj1" fmla="val 50001"/>
              </a:avLst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37B235AD-2652-15FA-9776-25640B4551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22787" y="3929406"/>
              <a:ext cx="337264" cy="1863"/>
            </a:xfrm>
            <a:prstGeom prst="curvedConnector3">
              <a:avLst>
                <a:gd name="adj1" fmla="val 50001"/>
              </a:avLst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0B9B003-CFD9-0388-20B0-B9B3A4C8F309}"/>
                </a:ext>
              </a:extLst>
            </p:cNvPr>
            <p:cNvCxnSpPr/>
            <p:nvPr/>
          </p:nvCxnSpPr>
          <p:spPr>
            <a:xfrm flipV="1">
              <a:off x="2440215" y="2253453"/>
              <a:ext cx="493485" cy="38074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6EBEB42-90F0-6DFD-A10D-BFE8BA499C5C}"/>
                </a:ext>
              </a:extLst>
            </p:cNvPr>
            <p:cNvCxnSpPr/>
            <p:nvPr/>
          </p:nvCxnSpPr>
          <p:spPr>
            <a:xfrm flipV="1">
              <a:off x="3202658" y="2262635"/>
              <a:ext cx="493485" cy="38074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445F0DD-2162-5A64-A6E7-1CD1998EE2C6}"/>
                </a:ext>
              </a:extLst>
            </p:cNvPr>
            <p:cNvCxnSpPr/>
            <p:nvPr/>
          </p:nvCxnSpPr>
          <p:spPr>
            <a:xfrm flipV="1">
              <a:off x="4612751" y="2957716"/>
              <a:ext cx="493485" cy="38074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4E6F10C-96A0-4A96-19D1-376FFD09747D}"/>
                </a:ext>
              </a:extLst>
            </p:cNvPr>
            <p:cNvCxnSpPr/>
            <p:nvPr/>
          </p:nvCxnSpPr>
          <p:spPr>
            <a:xfrm flipV="1">
              <a:off x="5364174" y="2977870"/>
              <a:ext cx="493485" cy="38074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266E731-CD65-E5A7-C9AF-9ECFDFB7B11A}"/>
                </a:ext>
              </a:extLst>
            </p:cNvPr>
            <p:cNvCxnSpPr/>
            <p:nvPr/>
          </p:nvCxnSpPr>
          <p:spPr>
            <a:xfrm flipV="1">
              <a:off x="6832483" y="3729992"/>
              <a:ext cx="493485" cy="38074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7FBDC9E-9391-2391-1F12-291774B598B6}"/>
                </a:ext>
              </a:extLst>
            </p:cNvPr>
            <p:cNvCxnSpPr/>
            <p:nvPr/>
          </p:nvCxnSpPr>
          <p:spPr>
            <a:xfrm flipV="1">
              <a:off x="7528048" y="3718229"/>
              <a:ext cx="493485" cy="38074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D48CC849-F4E0-70AB-F8AD-95E172BCAE8A}"/>
                </a:ext>
              </a:extLst>
            </p:cNvPr>
            <p:cNvCxnSpPr/>
            <p:nvPr/>
          </p:nvCxnSpPr>
          <p:spPr>
            <a:xfrm flipV="1">
              <a:off x="8281492" y="3746890"/>
              <a:ext cx="493485" cy="38074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243AEB4-6623-0426-E880-359C5C64F1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45893" y="2830094"/>
              <a:ext cx="348010" cy="757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77B4B08-9D52-99C0-F932-73520EA9A1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8132" y="3543259"/>
              <a:ext cx="348010" cy="757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2E7CCA8-526F-1E46-C9A3-7BFD47D82D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96584" y="4259000"/>
              <a:ext cx="348010" cy="7573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674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C69B3-18C2-096F-89D3-D2AAFA40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product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379DD-2B8A-739A-1AD4-A522239C7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If cut graph is connected, </a:t>
            </a:r>
            <a:r>
              <a:rPr lang="en-US" i="1" dirty="0"/>
              <a:t>graph-based </a:t>
            </a:r>
            <a:r>
              <a:rPr lang="en-US" dirty="0"/>
              <a:t>product form</a:t>
            </a:r>
          </a:p>
          <a:p>
            <a:pPr marL="0" indent="0">
              <a:buNone/>
            </a:pPr>
            <a:r>
              <a:rPr lang="en-US" dirty="0"/>
              <a:t>Only transition edges (nonzero probabilities) affect graph-based product form.</a:t>
            </a:r>
          </a:p>
          <a:p>
            <a:pPr marL="0" indent="0">
              <a:buNone/>
            </a:pPr>
            <a:r>
              <a:rPr lang="en-US" dirty="0"/>
              <a:t>Very robust: State-specific transition probabilities are fine.</a:t>
            </a:r>
          </a:p>
          <a:p>
            <a:pPr marL="0" indent="0">
              <a:buNone/>
            </a:pPr>
            <a:r>
              <a:rPr lang="en-US" dirty="0" err="1"/>
              <a:t>Thm</a:t>
            </a:r>
            <a:r>
              <a:rPr lang="en-US" dirty="0"/>
              <a:t>: If </a:t>
            </a:r>
            <a:r>
              <a:rPr lang="en-US" b="1" dirty="0"/>
              <a:t>and only if</a:t>
            </a:r>
            <a:r>
              <a:rPr lang="en-US" dirty="0"/>
              <a:t> cut graph is connected, graph-based product form.</a:t>
            </a:r>
          </a:p>
          <a:p>
            <a:pPr marL="0" indent="0">
              <a:buNone/>
            </a:pPr>
            <a:r>
              <a:rPr lang="en-US" dirty="0"/>
              <a:t>More generally, if and only if nodes are connected by a cut, </a:t>
            </a:r>
            <a:br>
              <a:rPr lang="en-US" dirty="0"/>
            </a:br>
            <a:r>
              <a:rPr lang="en-US" dirty="0"/>
              <a:t>have product-form relationship.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C8C6AB-CED0-C4BD-605B-AE9CCAAF8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B98BD-D0DA-EF33-10E1-E4BE050E4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461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3D6E-0BFA-1FA3-CDC9-8AC3529B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Cut-finding algorithm: Joint Ancestor Free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2C392-202A-1DF3-3DAF-336E9C0BE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1877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Hard to efficiently find a cut – sometimes clear from drawing, but brute force takes exponential time.</a:t>
                </a:r>
              </a:p>
              <a:p>
                <a:pPr marL="0" indent="0">
                  <a:buNone/>
                </a:pPr>
                <a:r>
                  <a:rPr lang="en-US" b="0" dirty="0"/>
                  <a:t>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</a:t>
                </a:r>
                <a:r>
                  <a:rPr lang="en-US" i="1" dirty="0"/>
                  <a:t> joint ancestor free </a:t>
                </a:r>
                <a:r>
                  <a:rPr lang="en-US" dirty="0"/>
                  <a:t>if there is no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that is separately an ancestor of each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2C392-202A-1DF3-3DAF-336E9C0BE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1877"/>
                <a:ext cx="10515600" cy="4351338"/>
              </a:xfrm>
              <a:blipFill>
                <a:blip r:embed="rId2"/>
                <a:stretch>
                  <a:fillRect l="-1217" t="-2384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F15B6-A673-E7EC-1391-56F097B2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BFA2E-EF3A-2881-16B3-CC88325B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28955B0-342E-1A05-F912-44A2CEFCBCDD}"/>
              </a:ext>
            </a:extLst>
          </p:cNvPr>
          <p:cNvGrpSpPr/>
          <p:nvPr/>
        </p:nvGrpSpPr>
        <p:grpSpPr>
          <a:xfrm>
            <a:off x="2522952" y="3905250"/>
            <a:ext cx="7146096" cy="2451100"/>
            <a:chOff x="1940754" y="1690689"/>
            <a:chExt cx="8077968" cy="308529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5E6648-4A1C-B0E8-28F2-8DA656BA08EE}"/>
                </a:ext>
              </a:extLst>
            </p:cNvPr>
            <p:cNvSpPr/>
            <p:nvPr/>
          </p:nvSpPr>
          <p:spPr>
            <a:xfrm>
              <a:off x="1940754" y="1690689"/>
              <a:ext cx="8077968" cy="3085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C5780F6-99A6-C87B-0869-9767FA10606E}"/>
                </a:ext>
              </a:extLst>
            </p:cNvPr>
            <p:cNvGrpSpPr/>
            <p:nvPr/>
          </p:nvGrpSpPr>
          <p:grpSpPr>
            <a:xfrm>
              <a:off x="2004342" y="1743641"/>
              <a:ext cx="7883996" cy="2879153"/>
              <a:chOff x="2004342" y="1743641"/>
              <a:chExt cx="7883996" cy="2879153"/>
            </a:xfrm>
            <a:solidFill>
              <a:srgbClr val="7030A0"/>
            </a:solidFill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7646770-060D-FCD8-C04C-0C144C5EAAB7}"/>
                  </a:ext>
                </a:extLst>
              </p:cNvPr>
              <p:cNvSpPr/>
              <p:nvPr/>
            </p:nvSpPr>
            <p:spPr>
              <a:xfrm>
                <a:off x="2004342" y="1743641"/>
                <a:ext cx="675219" cy="719847"/>
              </a:xfrm>
              <a:prstGeom prst="ellipse">
                <a:avLst/>
              </a:prstGeom>
              <a:solidFill>
                <a:srgbClr val="A36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(0,3)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DCE0088-40FC-ABBE-80B2-1BA0AC354A60}"/>
                  </a:ext>
                </a:extLst>
              </p:cNvPr>
              <p:cNvSpPr/>
              <p:nvPr/>
            </p:nvSpPr>
            <p:spPr>
              <a:xfrm>
                <a:off x="2746077" y="1746225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(1,3)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74D02D8-34F2-3837-FBB6-9FF7311F5E8D}"/>
                  </a:ext>
                </a:extLst>
              </p:cNvPr>
              <p:cNvSpPr/>
              <p:nvPr/>
            </p:nvSpPr>
            <p:spPr>
              <a:xfrm>
                <a:off x="3459398" y="1770016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(2,3)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E8414AC-1B8D-9513-5CE9-02FC2F985F06}"/>
                  </a:ext>
                </a:extLst>
              </p:cNvPr>
              <p:cNvSpPr/>
              <p:nvPr/>
            </p:nvSpPr>
            <p:spPr>
              <a:xfrm>
                <a:off x="4145093" y="2463255"/>
                <a:ext cx="675219" cy="719847"/>
              </a:xfrm>
              <a:prstGeom prst="ellipse">
                <a:avLst/>
              </a:prstGeom>
              <a:solidFill>
                <a:srgbClr val="A36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(3,2)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72BF2A-EDA3-C9B2-9AC8-1CCAAEE403ED}"/>
                  </a:ext>
                </a:extLst>
              </p:cNvPr>
              <p:cNvSpPr/>
              <p:nvPr/>
            </p:nvSpPr>
            <p:spPr>
              <a:xfrm>
                <a:off x="4915997" y="2455362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(4,2)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258F9FA-CB60-EABF-B797-89401A92C9F5}"/>
                  </a:ext>
                </a:extLst>
              </p:cNvPr>
              <p:cNvSpPr/>
              <p:nvPr/>
            </p:nvSpPr>
            <p:spPr>
              <a:xfrm>
                <a:off x="5641607" y="2471147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(5,2)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D1BB6E9-A41C-9813-25C2-85479072CDB4}"/>
                  </a:ext>
                </a:extLst>
              </p:cNvPr>
              <p:cNvSpPr/>
              <p:nvPr/>
            </p:nvSpPr>
            <p:spPr>
              <a:xfrm>
                <a:off x="6343391" y="3183101"/>
                <a:ext cx="675219" cy="719847"/>
              </a:xfrm>
              <a:prstGeom prst="ellipse">
                <a:avLst/>
              </a:prstGeom>
              <a:solidFill>
                <a:srgbClr val="A36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(6,1)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A3A05E6-C2F2-7576-E2BB-D1E85BB34805}"/>
                  </a:ext>
                </a:extLst>
              </p:cNvPr>
              <p:cNvSpPr/>
              <p:nvPr/>
            </p:nvSpPr>
            <p:spPr>
              <a:xfrm>
                <a:off x="7093076" y="3217414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(7,1)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F267E3C-50F2-0582-FE3B-60BDC5D0A750}"/>
                  </a:ext>
                </a:extLst>
              </p:cNvPr>
              <p:cNvSpPr/>
              <p:nvPr/>
            </p:nvSpPr>
            <p:spPr>
              <a:xfrm>
                <a:off x="7805415" y="3253439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(8,1)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25EFDC3-6980-3198-C71F-221106EC66AF}"/>
                  </a:ext>
                </a:extLst>
              </p:cNvPr>
              <p:cNvSpPr/>
              <p:nvPr/>
            </p:nvSpPr>
            <p:spPr>
              <a:xfrm>
                <a:off x="8536851" y="3233335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(9,1)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B7D2752-B66A-F312-C9C8-98BC6BE54150}"/>
                  </a:ext>
                </a:extLst>
              </p:cNvPr>
              <p:cNvSpPr/>
              <p:nvPr/>
            </p:nvSpPr>
            <p:spPr>
              <a:xfrm>
                <a:off x="9213119" y="3902947"/>
                <a:ext cx="675219" cy="719847"/>
              </a:xfrm>
              <a:prstGeom prst="ellipse">
                <a:avLst/>
              </a:prstGeom>
              <a:solidFill>
                <a:srgbClr val="A36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(10,0)</a:t>
                </a: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C7B19B5-D756-51D1-83ED-C2D71E48809D}"/>
                </a:ext>
              </a:extLst>
            </p:cNvPr>
            <p:cNvSpPr/>
            <p:nvPr/>
          </p:nvSpPr>
          <p:spPr>
            <a:xfrm>
              <a:off x="2008741" y="2459617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(0,2)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8DC2068-382A-AE75-E931-DA1F10251249}"/>
                </a:ext>
              </a:extLst>
            </p:cNvPr>
            <p:cNvSpPr/>
            <p:nvPr/>
          </p:nvSpPr>
          <p:spPr>
            <a:xfrm>
              <a:off x="2750476" y="2462201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(1,2)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D50A0E4-572D-7A98-6018-F6218FD56663}"/>
                </a:ext>
              </a:extLst>
            </p:cNvPr>
            <p:cNvSpPr/>
            <p:nvPr/>
          </p:nvSpPr>
          <p:spPr>
            <a:xfrm>
              <a:off x="3463797" y="2485992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(2,2)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BDFFF8-A2DC-688F-9F81-E3A55A73E125}"/>
                </a:ext>
              </a:extLst>
            </p:cNvPr>
            <p:cNvSpPr/>
            <p:nvPr/>
          </p:nvSpPr>
          <p:spPr>
            <a:xfrm>
              <a:off x="4149492" y="3179231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(3,1)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14F5BC-D755-B205-E404-078DCB1FD0A0}"/>
                </a:ext>
              </a:extLst>
            </p:cNvPr>
            <p:cNvSpPr/>
            <p:nvPr/>
          </p:nvSpPr>
          <p:spPr>
            <a:xfrm>
              <a:off x="4920396" y="3171338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(4,1)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57A7211-C153-1853-BC42-5B7139FC220F}"/>
                </a:ext>
              </a:extLst>
            </p:cNvPr>
            <p:cNvSpPr/>
            <p:nvPr/>
          </p:nvSpPr>
          <p:spPr>
            <a:xfrm>
              <a:off x="5646006" y="3187123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(5,1)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048848-9C93-A09F-B470-AA4DFC9A3813}"/>
                </a:ext>
              </a:extLst>
            </p:cNvPr>
            <p:cNvSpPr/>
            <p:nvPr/>
          </p:nvSpPr>
          <p:spPr>
            <a:xfrm>
              <a:off x="6347790" y="3899077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(6,0)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55543E-6897-8E4C-0976-5C8BA019EE7D}"/>
                </a:ext>
              </a:extLst>
            </p:cNvPr>
            <p:cNvSpPr/>
            <p:nvPr/>
          </p:nvSpPr>
          <p:spPr>
            <a:xfrm>
              <a:off x="7097475" y="3933390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(7,0)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8FF1744-5D3A-685B-7116-44CE8E631232}"/>
                </a:ext>
              </a:extLst>
            </p:cNvPr>
            <p:cNvSpPr/>
            <p:nvPr/>
          </p:nvSpPr>
          <p:spPr>
            <a:xfrm>
              <a:off x="7809814" y="3969415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(8,0)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AAFA9E5-CDC5-2EDC-5695-8BF3DC624E52}"/>
                </a:ext>
              </a:extLst>
            </p:cNvPr>
            <p:cNvSpPr/>
            <p:nvPr/>
          </p:nvSpPr>
          <p:spPr>
            <a:xfrm>
              <a:off x="8541250" y="3949311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(9,0)</a:t>
              </a:r>
            </a:p>
          </p:txBody>
        </p: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AA689527-A860-CABB-8885-D4B7010264B8}"/>
                </a:ext>
              </a:extLst>
            </p:cNvPr>
            <p:cNvCxnSpPr>
              <a:cxnSpLocks/>
              <a:stCxn id="19" idx="5"/>
              <a:endCxn id="20" idx="3"/>
            </p:cNvCxnSpPr>
            <p:nvPr/>
          </p:nvCxnSpPr>
          <p:spPr>
            <a:xfrm rot="16200000" flipH="1">
              <a:off x="2715926" y="2943195"/>
              <a:ext cx="2584" cy="264284"/>
            </a:xfrm>
            <a:prstGeom prst="curvedConnector3">
              <a:avLst>
                <a:gd name="adj1" fmla="val 1302643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C1E2CBC9-FDFC-0E7F-D313-D1223DBF458B}"/>
                </a:ext>
              </a:extLst>
            </p:cNvPr>
            <p:cNvCxnSpPr>
              <a:cxnSpLocks/>
              <a:stCxn id="20" idx="5"/>
              <a:endCxn id="21" idx="3"/>
            </p:cNvCxnSpPr>
            <p:nvPr/>
          </p:nvCxnSpPr>
          <p:spPr>
            <a:xfrm rot="16200000" flipH="1">
              <a:off x="3432851" y="2970589"/>
              <a:ext cx="23791" cy="235870"/>
            </a:xfrm>
            <a:prstGeom prst="curvedConnector3">
              <a:avLst>
                <a:gd name="adj1" fmla="val 150397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B2874351-69B0-8DBD-B5A6-0F5406DAE5B7}"/>
                </a:ext>
              </a:extLst>
            </p:cNvPr>
            <p:cNvCxnSpPr>
              <a:cxnSpLocks/>
              <a:stCxn id="21" idx="5"/>
              <a:endCxn id="11" idx="3"/>
            </p:cNvCxnSpPr>
            <p:nvPr/>
          </p:nvCxnSpPr>
          <p:spPr>
            <a:xfrm rot="5400000" flipH="1" flipV="1">
              <a:off x="4130685" y="2987129"/>
              <a:ext cx="22737" cy="203845"/>
            </a:xfrm>
            <a:prstGeom prst="curvedConnector3">
              <a:avLst>
                <a:gd name="adj1" fmla="val -14690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AC1DB949-131C-626C-B329-4BCD10213BF6}"/>
                </a:ext>
              </a:extLst>
            </p:cNvPr>
            <p:cNvCxnSpPr>
              <a:cxnSpLocks/>
              <a:stCxn id="22" idx="5"/>
              <a:endCxn id="23" idx="3"/>
            </p:cNvCxnSpPr>
            <p:nvPr/>
          </p:nvCxnSpPr>
          <p:spPr>
            <a:xfrm rot="5400000" flipH="1" flipV="1">
              <a:off x="4868606" y="3642986"/>
              <a:ext cx="7893" cy="293453"/>
            </a:xfrm>
            <a:prstGeom prst="curvedConnector3">
              <a:avLst>
                <a:gd name="adj1" fmla="val -423183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E911B2DF-F025-9F19-370D-E6519C329697}"/>
                </a:ext>
              </a:extLst>
            </p:cNvPr>
            <p:cNvCxnSpPr>
              <a:cxnSpLocks/>
              <a:stCxn id="23" idx="5"/>
              <a:endCxn id="24" idx="3"/>
            </p:cNvCxnSpPr>
            <p:nvPr/>
          </p:nvCxnSpPr>
          <p:spPr>
            <a:xfrm rot="16200000" flipH="1">
              <a:off x="5612918" y="3669578"/>
              <a:ext cx="15785" cy="248159"/>
            </a:xfrm>
            <a:prstGeom prst="curvedConnector3">
              <a:avLst>
                <a:gd name="adj1" fmla="val 22160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B9967CF3-2262-AC9C-8B3A-1A9698DBD003}"/>
                </a:ext>
              </a:extLst>
            </p:cNvPr>
            <p:cNvCxnSpPr>
              <a:cxnSpLocks/>
              <a:stCxn id="24" idx="5"/>
              <a:endCxn id="14" idx="3"/>
            </p:cNvCxnSpPr>
            <p:nvPr/>
          </p:nvCxnSpPr>
          <p:spPr>
            <a:xfrm rot="5400000" flipH="1" flipV="1">
              <a:off x="6330297" y="3689573"/>
              <a:ext cx="4022" cy="219934"/>
            </a:xfrm>
            <a:prstGeom prst="curvedConnector3">
              <a:avLst>
                <a:gd name="adj1" fmla="val -83047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79C2AB8C-1617-98A7-4BF3-8DAF773469C8}"/>
                </a:ext>
              </a:extLst>
            </p:cNvPr>
            <p:cNvCxnSpPr>
              <a:cxnSpLocks/>
              <a:stCxn id="25" idx="5"/>
              <a:endCxn id="26" idx="3"/>
            </p:cNvCxnSpPr>
            <p:nvPr/>
          </p:nvCxnSpPr>
          <p:spPr>
            <a:xfrm rot="16200000" flipH="1">
              <a:off x="7043086" y="4394544"/>
              <a:ext cx="34313" cy="272234"/>
            </a:xfrm>
            <a:prstGeom prst="curvedConnector3">
              <a:avLst>
                <a:gd name="adj1" fmla="val 10734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F5440AE1-89A9-FD7E-1B9B-B5E48DC79F52}"/>
                </a:ext>
              </a:extLst>
            </p:cNvPr>
            <p:cNvCxnSpPr>
              <a:cxnSpLocks/>
              <a:stCxn id="26" idx="5"/>
              <a:endCxn id="27" idx="3"/>
            </p:cNvCxnSpPr>
            <p:nvPr/>
          </p:nvCxnSpPr>
          <p:spPr>
            <a:xfrm rot="16200000" flipH="1">
              <a:off x="7773242" y="4448386"/>
              <a:ext cx="36025" cy="234888"/>
            </a:xfrm>
            <a:prstGeom prst="curvedConnector3">
              <a:avLst>
                <a:gd name="adj1" fmla="val 102718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FED11806-DB25-D599-4F60-7A418D1B9A83}"/>
                </a:ext>
              </a:extLst>
            </p:cNvPr>
            <p:cNvCxnSpPr>
              <a:cxnSpLocks/>
              <a:stCxn id="27" idx="5"/>
              <a:endCxn id="28" idx="3"/>
            </p:cNvCxnSpPr>
            <p:nvPr/>
          </p:nvCxnSpPr>
          <p:spPr>
            <a:xfrm rot="5400000" flipH="1" flipV="1">
              <a:off x="8503089" y="4446798"/>
              <a:ext cx="20104" cy="253985"/>
            </a:xfrm>
            <a:prstGeom prst="curvedConnector3">
              <a:avLst>
                <a:gd name="adj1" fmla="val -16614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5F9E6D09-1712-C24D-0D80-E9EDDA329140}"/>
                </a:ext>
              </a:extLst>
            </p:cNvPr>
            <p:cNvCxnSpPr>
              <a:cxnSpLocks/>
              <a:stCxn id="28" idx="5"/>
              <a:endCxn id="18" idx="3"/>
            </p:cNvCxnSpPr>
            <p:nvPr/>
          </p:nvCxnSpPr>
          <p:spPr>
            <a:xfrm rot="5400000" flipH="1" flipV="1">
              <a:off x="9191612" y="4443348"/>
              <a:ext cx="46364" cy="194418"/>
            </a:xfrm>
            <a:prstGeom prst="curvedConnector3">
              <a:avLst>
                <a:gd name="adj1" fmla="val -72042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9AA51DA9-D4C3-BECB-469F-FF4E12A505D3}"/>
                </a:ext>
              </a:extLst>
            </p:cNvPr>
            <p:cNvCxnSpPr>
              <a:cxnSpLocks/>
              <a:stCxn id="9" idx="1"/>
              <a:endCxn id="8" idx="7"/>
            </p:cNvCxnSpPr>
            <p:nvPr/>
          </p:nvCxnSpPr>
          <p:spPr>
            <a:xfrm rot="16200000" flipV="1">
              <a:off x="2711527" y="1718210"/>
              <a:ext cx="2584" cy="264284"/>
            </a:xfrm>
            <a:prstGeom prst="curvedConnector3">
              <a:avLst>
                <a:gd name="adj1" fmla="val 1302643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97A4E504-CF66-A5FA-745E-FCC458EBA987}"/>
                </a:ext>
              </a:extLst>
            </p:cNvPr>
            <p:cNvCxnSpPr>
              <a:cxnSpLocks/>
              <a:stCxn id="10" idx="1"/>
              <a:endCxn id="9" idx="7"/>
            </p:cNvCxnSpPr>
            <p:nvPr/>
          </p:nvCxnSpPr>
          <p:spPr>
            <a:xfrm rot="16200000" flipV="1">
              <a:off x="3428452" y="1745605"/>
              <a:ext cx="23791" cy="235870"/>
            </a:xfrm>
            <a:prstGeom prst="curvedConnector3">
              <a:avLst>
                <a:gd name="adj1" fmla="val 150397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055BF571-781C-F43B-223E-EBD4234D2900}"/>
                </a:ext>
              </a:extLst>
            </p:cNvPr>
            <p:cNvCxnSpPr>
              <a:cxnSpLocks/>
              <a:stCxn id="12" idx="1"/>
              <a:endCxn id="11" idx="7"/>
            </p:cNvCxnSpPr>
            <p:nvPr/>
          </p:nvCxnSpPr>
          <p:spPr>
            <a:xfrm rot="16200000" flipH="1" flipV="1">
              <a:off x="4864208" y="2418000"/>
              <a:ext cx="7893" cy="293453"/>
            </a:xfrm>
            <a:prstGeom prst="curvedConnector3">
              <a:avLst>
                <a:gd name="adj1" fmla="val -423183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0338E1CD-DD53-1AE5-BAE4-19AC4B79BB8E}"/>
                </a:ext>
              </a:extLst>
            </p:cNvPr>
            <p:cNvCxnSpPr>
              <a:cxnSpLocks/>
              <a:stCxn id="13" idx="1"/>
              <a:endCxn id="12" idx="7"/>
            </p:cNvCxnSpPr>
            <p:nvPr/>
          </p:nvCxnSpPr>
          <p:spPr>
            <a:xfrm rot="16200000" flipV="1">
              <a:off x="5608520" y="2444594"/>
              <a:ext cx="15785" cy="248159"/>
            </a:xfrm>
            <a:prstGeom prst="curvedConnector3">
              <a:avLst>
                <a:gd name="adj1" fmla="val 22160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762B540D-11BC-C583-845D-732168491622}"/>
                </a:ext>
              </a:extLst>
            </p:cNvPr>
            <p:cNvCxnSpPr>
              <a:cxnSpLocks/>
              <a:stCxn id="15" idx="1"/>
              <a:endCxn id="14" idx="7"/>
            </p:cNvCxnSpPr>
            <p:nvPr/>
          </p:nvCxnSpPr>
          <p:spPr>
            <a:xfrm rot="16200000" flipV="1">
              <a:off x="7038687" y="3169560"/>
              <a:ext cx="34313" cy="272234"/>
            </a:xfrm>
            <a:prstGeom prst="curvedConnector3">
              <a:avLst>
                <a:gd name="adj1" fmla="val 10734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D29BC310-780E-F467-D565-831C1BDD3D6F}"/>
                </a:ext>
              </a:extLst>
            </p:cNvPr>
            <p:cNvCxnSpPr>
              <a:cxnSpLocks/>
              <a:stCxn id="16" idx="1"/>
              <a:endCxn id="15" idx="7"/>
            </p:cNvCxnSpPr>
            <p:nvPr/>
          </p:nvCxnSpPr>
          <p:spPr>
            <a:xfrm rot="16200000" flipV="1">
              <a:off x="7768843" y="3223402"/>
              <a:ext cx="36025" cy="234888"/>
            </a:xfrm>
            <a:prstGeom prst="curvedConnector3">
              <a:avLst>
                <a:gd name="adj1" fmla="val 102718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FA300545-72B2-D0D7-27D0-E5F71F58F35A}"/>
                </a:ext>
              </a:extLst>
            </p:cNvPr>
            <p:cNvCxnSpPr>
              <a:cxnSpLocks/>
              <a:stCxn id="17" idx="1"/>
              <a:endCxn id="16" idx="7"/>
            </p:cNvCxnSpPr>
            <p:nvPr/>
          </p:nvCxnSpPr>
          <p:spPr>
            <a:xfrm rot="16200000" flipH="1" flipV="1">
              <a:off x="8498691" y="3221813"/>
              <a:ext cx="20104" cy="253985"/>
            </a:xfrm>
            <a:prstGeom prst="curvedConnector3">
              <a:avLst>
                <a:gd name="adj1" fmla="val -16614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B90E715D-D4A2-4BCC-0BC1-2862EFBFE041}"/>
                </a:ext>
              </a:extLst>
            </p:cNvPr>
            <p:cNvCxnSpPr>
              <a:cxnSpLocks/>
              <a:stCxn id="11" idx="1"/>
              <a:endCxn id="21" idx="7"/>
            </p:cNvCxnSpPr>
            <p:nvPr/>
          </p:nvCxnSpPr>
          <p:spPr>
            <a:xfrm rot="16200000" flipH="1" flipV="1">
              <a:off x="4130686" y="2478119"/>
              <a:ext cx="22737" cy="203845"/>
            </a:xfrm>
            <a:prstGeom prst="curvedConnector3">
              <a:avLst>
                <a:gd name="adj1" fmla="val -14690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43DEC3E7-494E-F25D-1E2D-F6BDE9B679D7}"/>
                </a:ext>
              </a:extLst>
            </p:cNvPr>
            <p:cNvCxnSpPr>
              <a:cxnSpLocks/>
              <a:stCxn id="14" idx="1"/>
              <a:endCxn id="24" idx="7"/>
            </p:cNvCxnSpPr>
            <p:nvPr/>
          </p:nvCxnSpPr>
          <p:spPr>
            <a:xfrm rot="16200000" flipH="1" flipV="1">
              <a:off x="6330297" y="3180564"/>
              <a:ext cx="4022" cy="219934"/>
            </a:xfrm>
            <a:prstGeom prst="curvedConnector3">
              <a:avLst>
                <a:gd name="adj1" fmla="val -83047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1B837689-B237-4B02-D95B-AA00446DD02E}"/>
                </a:ext>
              </a:extLst>
            </p:cNvPr>
            <p:cNvCxnSpPr>
              <a:cxnSpLocks/>
              <a:stCxn id="18" idx="1"/>
              <a:endCxn id="28" idx="7"/>
            </p:cNvCxnSpPr>
            <p:nvPr/>
          </p:nvCxnSpPr>
          <p:spPr>
            <a:xfrm rot="16200000" flipH="1" flipV="1">
              <a:off x="9191612" y="3934339"/>
              <a:ext cx="46364" cy="194418"/>
            </a:xfrm>
            <a:prstGeom prst="curvedConnector3">
              <a:avLst>
                <a:gd name="adj1" fmla="val -72042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42A4CB3-7247-3A6E-708A-6C6601A48AE5}"/>
                </a:ext>
              </a:extLst>
            </p:cNvPr>
            <p:cNvGrpSpPr/>
            <p:nvPr/>
          </p:nvGrpSpPr>
          <p:grpSpPr>
            <a:xfrm>
              <a:off x="2228850" y="2351767"/>
              <a:ext cx="207906" cy="239643"/>
              <a:chOff x="2228850" y="2351767"/>
              <a:chExt cx="207906" cy="239643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7230BED-EC9A-ED86-BCFA-F4E38A2DC94A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E045CCA-6009-3F6A-013B-E7849911C0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D00F210-84BE-4A36-F2CB-6C424079C953}"/>
                </a:ext>
              </a:extLst>
            </p:cNvPr>
            <p:cNvGrpSpPr/>
            <p:nvPr/>
          </p:nvGrpSpPr>
          <p:grpSpPr>
            <a:xfrm>
              <a:off x="2973682" y="2378013"/>
              <a:ext cx="207906" cy="239643"/>
              <a:chOff x="2228850" y="2351767"/>
              <a:chExt cx="207906" cy="239643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6C3FCCB-5526-3144-EE74-3AA14192E9E7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7CBCE6D-B4C3-6458-881B-25BE1557CE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E1E343-7273-C9C9-6A6C-1730DBC55233}"/>
                </a:ext>
              </a:extLst>
            </p:cNvPr>
            <p:cNvGrpSpPr/>
            <p:nvPr/>
          </p:nvGrpSpPr>
          <p:grpSpPr>
            <a:xfrm>
              <a:off x="8048620" y="3841490"/>
              <a:ext cx="207906" cy="239643"/>
              <a:chOff x="2228850" y="2351767"/>
              <a:chExt cx="207906" cy="239643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DA02BA6-842A-3A01-DC48-BC42428E5733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59DADC6-1BA3-E739-34DC-AE7EB4360D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C46E0DF-F470-776A-856E-46529680C2F5}"/>
                </a:ext>
              </a:extLst>
            </p:cNvPr>
            <p:cNvGrpSpPr/>
            <p:nvPr/>
          </p:nvGrpSpPr>
          <p:grpSpPr>
            <a:xfrm>
              <a:off x="7308138" y="3800541"/>
              <a:ext cx="207906" cy="239643"/>
              <a:chOff x="2228850" y="2351767"/>
              <a:chExt cx="207906" cy="239643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737CB49-7579-CC9D-CB22-EAF77C98BF40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C3134CC7-0D83-3B4C-3C2A-59468F9A05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CCA70AF-B1E0-3F43-EA46-12A0CD4ACD3E}"/>
                </a:ext>
              </a:extLst>
            </p:cNvPr>
            <p:cNvGrpSpPr/>
            <p:nvPr/>
          </p:nvGrpSpPr>
          <p:grpSpPr>
            <a:xfrm>
              <a:off x="6553206" y="3781287"/>
              <a:ext cx="207906" cy="239643"/>
              <a:chOff x="2228850" y="2351767"/>
              <a:chExt cx="207906" cy="239643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128BDBD-F369-5A21-7228-1DC718E070A8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6793E590-A7C0-0695-2442-B7366811AF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1DA0D9C-FDC0-F7EB-9EF4-2B7C939756A7}"/>
                </a:ext>
              </a:extLst>
            </p:cNvPr>
            <p:cNvGrpSpPr/>
            <p:nvPr/>
          </p:nvGrpSpPr>
          <p:grpSpPr>
            <a:xfrm>
              <a:off x="5870855" y="3066034"/>
              <a:ext cx="207906" cy="239643"/>
              <a:chOff x="2228850" y="2351767"/>
              <a:chExt cx="207906" cy="239643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AB870224-BF9E-2138-0411-6F7183ABF9CC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6BA8A7C5-47A6-AFA7-6746-8A6BB30821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60FE1C0-A3E0-00E6-F94A-B2ABFD570A43}"/>
                </a:ext>
              </a:extLst>
            </p:cNvPr>
            <p:cNvGrpSpPr/>
            <p:nvPr/>
          </p:nvGrpSpPr>
          <p:grpSpPr>
            <a:xfrm>
              <a:off x="5161667" y="3066034"/>
              <a:ext cx="207906" cy="239643"/>
              <a:chOff x="2228850" y="2351767"/>
              <a:chExt cx="207906" cy="239643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F95CD045-4AE8-15DF-2D91-C9EAE5B7D254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DF7404DF-80F9-2DA6-BEB6-767D0E3EAE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5A7B7B9-3CDC-A1B6-7499-9675D5D0C54E}"/>
                </a:ext>
              </a:extLst>
            </p:cNvPr>
            <p:cNvGrpSpPr/>
            <p:nvPr/>
          </p:nvGrpSpPr>
          <p:grpSpPr>
            <a:xfrm>
              <a:off x="4374776" y="3031418"/>
              <a:ext cx="207906" cy="239643"/>
              <a:chOff x="2228850" y="2351767"/>
              <a:chExt cx="207906" cy="239643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0BA85D7-40FA-6934-71EB-4432D3D54D8D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51F6D759-E7F3-5D7F-8E28-8810844CA0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BCE2A2B-CCE9-D9D7-EEA6-2AB95CD45844}"/>
                </a:ext>
              </a:extLst>
            </p:cNvPr>
            <p:cNvGrpSpPr/>
            <p:nvPr/>
          </p:nvGrpSpPr>
          <p:grpSpPr>
            <a:xfrm>
              <a:off x="3697453" y="2351767"/>
              <a:ext cx="207906" cy="239643"/>
              <a:chOff x="2228850" y="2351767"/>
              <a:chExt cx="207906" cy="239643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467765FE-4726-99DD-CD98-FD62CF0302CE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FDAED14-E383-C4D0-01ED-014F2973D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389BCE6-025D-8A03-6A92-178B5C752F3A}"/>
                </a:ext>
              </a:extLst>
            </p:cNvPr>
            <p:cNvGrpSpPr/>
            <p:nvPr/>
          </p:nvGrpSpPr>
          <p:grpSpPr>
            <a:xfrm>
              <a:off x="8773232" y="3849593"/>
              <a:ext cx="207906" cy="239643"/>
              <a:chOff x="2228850" y="2351767"/>
              <a:chExt cx="207906" cy="239643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1112A6E7-85A5-CF38-2943-014B146106E2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535B176-A4CC-A379-B37E-B85D1926C9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228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8E89955-E5FD-3599-94F9-CF768271D515}"/>
              </a:ext>
            </a:extLst>
          </p:cNvPr>
          <p:cNvGrpSpPr/>
          <p:nvPr/>
        </p:nvGrpSpPr>
        <p:grpSpPr>
          <a:xfrm>
            <a:off x="2522952" y="1405179"/>
            <a:ext cx="7146096" cy="2451100"/>
            <a:chOff x="1940754" y="1690689"/>
            <a:chExt cx="8077968" cy="308529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69ED54E-2828-7BA9-A399-393DA0BF3659}"/>
                </a:ext>
              </a:extLst>
            </p:cNvPr>
            <p:cNvSpPr/>
            <p:nvPr/>
          </p:nvSpPr>
          <p:spPr>
            <a:xfrm>
              <a:off x="1940754" y="1690689"/>
              <a:ext cx="8077968" cy="3085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5E60DE1-5298-72B5-4235-D73E03BA5550}"/>
                </a:ext>
              </a:extLst>
            </p:cNvPr>
            <p:cNvGrpSpPr/>
            <p:nvPr/>
          </p:nvGrpSpPr>
          <p:grpSpPr>
            <a:xfrm>
              <a:off x="2004342" y="1743641"/>
              <a:ext cx="7883996" cy="2879153"/>
              <a:chOff x="2004342" y="1743641"/>
              <a:chExt cx="7883996" cy="2879153"/>
            </a:xfrm>
            <a:solidFill>
              <a:srgbClr val="7030A0"/>
            </a:solidFill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FDC9C024-48E1-6989-894B-4AAB75A83A9B}"/>
                  </a:ext>
                </a:extLst>
              </p:cNvPr>
              <p:cNvSpPr/>
              <p:nvPr/>
            </p:nvSpPr>
            <p:spPr>
              <a:xfrm>
                <a:off x="2004342" y="1743641"/>
                <a:ext cx="675219" cy="719847"/>
              </a:xfrm>
              <a:prstGeom prst="ellipse">
                <a:avLst/>
              </a:prstGeom>
              <a:solidFill>
                <a:srgbClr val="A36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(0,3)</a:t>
                </a: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8D4EA3A-1F32-E38B-E498-C078C3A7446B}"/>
                  </a:ext>
                </a:extLst>
              </p:cNvPr>
              <p:cNvSpPr/>
              <p:nvPr/>
            </p:nvSpPr>
            <p:spPr>
              <a:xfrm>
                <a:off x="2746077" y="1746225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(1,3)</a:t>
                </a: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7BB39CA-3823-655E-FC16-C09363497DD2}"/>
                  </a:ext>
                </a:extLst>
              </p:cNvPr>
              <p:cNvSpPr/>
              <p:nvPr/>
            </p:nvSpPr>
            <p:spPr>
              <a:xfrm>
                <a:off x="3459398" y="1770016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(2,3)</a:t>
                </a: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884D037B-4907-AD3F-A955-34648C706B0D}"/>
                  </a:ext>
                </a:extLst>
              </p:cNvPr>
              <p:cNvSpPr/>
              <p:nvPr/>
            </p:nvSpPr>
            <p:spPr>
              <a:xfrm>
                <a:off x="4145093" y="2463255"/>
                <a:ext cx="675219" cy="719847"/>
              </a:xfrm>
              <a:prstGeom prst="ellipse">
                <a:avLst/>
              </a:prstGeom>
              <a:solidFill>
                <a:srgbClr val="A36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(3,2)</a:t>
                </a: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1D5643C-BC69-C0E8-8879-D0B8D52495A6}"/>
                  </a:ext>
                </a:extLst>
              </p:cNvPr>
              <p:cNvSpPr/>
              <p:nvPr/>
            </p:nvSpPr>
            <p:spPr>
              <a:xfrm>
                <a:off x="4915997" y="2455362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(4,2)</a:t>
                </a: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DAB93F4E-0104-C0AC-44E2-0697A384082F}"/>
                  </a:ext>
                </a:extLst>
              </p:cNvPr>
              <p:cNvSpPr/>
              <p:nvPr/>
            </p:nvSpPr>
            <p:spPr>
              <a:xfrm>
                <a:off x="5641607" y="2471147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(5,2)</a:t>
                </a: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AF4CE539-64A9-04AF-B1F0-F6321CE7B245}"/>
                  </a:ext>
                </a:extLst>
              </p:cNvPr>
              <p:cNvSpPr/>
              <p:nvPr/>
            </p:nvSpPr>
            <p:spPr>
              <a:xfrm>
                <a:off x="6343391" y="3183101"/>
                <a:ext cx="675219" cy="719847"/>
              </a:xfrm>
              <a:prstGeom prst="ellipse">
                <a:avLst/>
              </a:prstGeom>
              <a:solidFill>
                <a:srgbClr val="A36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(6,1)</a:t>
                </a: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4B7540A-32F1-27CA-B61B-AF71C707EA52}"/>
                  </a:ext>
                </a:extLst>
              </p:cNvPr>
              <p:cNvSpPr/>
              <p:nvPr/>
            </p:nvSpPr>
            <p:spPr>
              <a:xfrm>
                <a:off x="7093076" y="3217414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(7,1)</a:t>
                </a: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17D3F22E-2531-D721-CDCE-5A0852708869}"/>
                  </a:ext>
                </a:extLst>
              </p:cNvPr>
              <p:cNvSpPr/>
              <p:nvPr/>
            </p:nvSpPr>
            <p:spPr>
              <a:xfrm>
                <a:off x="7805415" y="3253439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(8,1)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0FFF603-E8B9-1217-CEBD-F4A4FFFC999B}"/>
                  </a:ext>
                </a:extLst>
              </p:cNvPr>
              <p:cNvSpPr/>
              <p:nvPr/>
            </p:nvSpPr>
            <p:spPr>
              <a:xfrm>
                <a:off x="8536851" y="3233335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(9,1)</a:t>
                </a: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03C0C98-D337-EF28-B5A6-AC1EE27FE650}"/>
                  </a:ext>
                </a:extLst>
              </p:cNvPr>
              <p:cNvSpPr/>
              <p:nvPr/>
            </p:nvSpPr>
            <p:spPr>
              <a:xfrm>
                <a:off x="9213119" y="3902947"/>
                <a:ext cx="675219" cy="719847"/>
              </a:xfrm>
              <a:prstGeom prst="ellipse">
                <a:avLst/>
              </a:prstGeom>
              <a:solidFill>
                <a:srgbClr val="A36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(10,0)</a:t>
                </a:r>
              </a:p>
            </p:txBody>
          </p:sp>
        </p:grp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9BF9343-9C03-3BEA-FC6C-B1179F79710C}"/>
                </a:ext>
              </a:extLst>
            </p:cNvPr>
            <p:cNvSpPr/>
            <p:nvPr/>
          </p:nvSpPr>
          <p:spPr>
            <a:xfrm>
              <a:off x="2008741" y="2459617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(0,2)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CB1992-301F-A588-BEB9-2FD91E2887EC}"/>
                </a:ext>
              </a:extLst>
            </p:cNvPr>
            <p:cNvSpPr/>
            <p:nvPr/>
          </p:nvSpPr>
          <p:spPr>
            <a:xfrm>
              <a:off x="2750476" y="2462201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(1,2)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DCDD9E4-82F3-13B7-11B1-0A1BBFE785C0}"/>
                </a:ext>
              </a:extLst>
            </p:cNvPr>
            <p:cNvSpPr/>
            <p:nvPr/>
          </p:nvSpPr>
          <p:spPr>
            <a:xfrm>
              <a:off x="3463797" y="2485992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(2,2)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269835A-9B58-FB49-801E-B4E2CC1F8A02}"/>
                </a:ext>
              </a:extLst>
            </p:cNvPr>
            <p:cNvSpPr/>
            <p:nvPr/>
          </p:nvSpPr>
          <p:spPr>
            <a:xfrm>
              <a:off x="4149492" y="3179231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(3,1)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40ADBB-25AB-7DEA-5F4C-01DA79F59696}"/>
                </a:ext>
              </a:extLst>
            </p:cNvPr>
            <p:cNvSpPr/>
            <p:nvPr/>
          </p:nvSpPr>
          <p:spPr>
            <a:xfrm>
              <a:off x="4920396" y="3171338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(4,1)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954735D-D8A7-1F38-3D36-5F3E37818085}"/>
                </a:ext>
              </a:extLst>
            </p:cNvPr>
            <p:cNvSpPr/>
            <p:nvPr/>
          </p:nvSpPr>
          <p:spPr>
            <a:xfrm>
              <a:off x="5646006" y="3187123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(5,1)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7046BA1-BCA2-BF05-B355-401B1D790CFA}"/>
                </a:ext>
              </a:extLst>
            </p:cNvPr>
            <p:cNvSpPr/>
            <p:nvPr/>
          </p:nvSpPr>
          <p:spPr>
            <a:xfrm>
              <a:off x="6347790" y="3899077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(6,0)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C3EB32-3E70-F4A4-FD7B-34D50392A6FE}"/>
                </a:ext>
              </a:extLst>
            </p:cNvPr>
            <p:cNvSpPr/>
            <p:nvPr/>
          </p:nvSpPr>
          <p:spPr>
            <a:xfrm>
              <a:off x="7097475" y="3933390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(7,0)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7434FA6-1369-9E48-BECF-7E262F07022C}"/>
                </a:ext>
              </a:extLst>
            </p:cNvPr>
            <p:cNvSpPr/>
            <p:nvPr/>
          </p:nvSpPr>
          <p:spPr>
            <a:xfrm>
              <a:off x="7809814" y="3969415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(8,0)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99019C6-17AF-A32B-8200-E37F0B4E29EA}"/>
                </a:ext>
              </a:extLst>
            </p:cNvPr>
            <p:cNvSpPr/>
            <p:nvPr/>
          </p:nvSpPr>
          <p:spPr>
            <a:xfrm>
              <a:off x="8541250" y="3949311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(9,0)</a:t>
              </a:r>
            </a:p>
          </p:txBody>
        </p:sp>
        <p:cxnSp>
          <p:nvCxnSpPr>
            <p:cNvPr id="99" name="Connector: Curved 98">
              <a:extLst>
                <a:ext uri="{FF2B5EF4-FFF2-40B4-BE49-F238E27FC236}">
                  <a16:creationId xmlns:a16="http://schemas.microsoft.com/office/drawing/2014/main" id="{052E5C4E-8CBF-DA82-1B26-9B6D1F7C24CB}"/>
                </a:ext>
              </a:extLst>
            </p:cNvPr>
            <p:cNvCxnSpPr>
              <a:cxnSpLocks/>
              <a:stCxn id="89" idx="5"/>
              <a:endCxn id="90" idx="3"/>
            </p:cNvCxnSpPr>
            <p:nvPr/>
          </p:nvCxnSpPr>
          <p:spPr>
            <a:xfrm rot="16200000" flipH="1">
              <a:off x="2715926" y="2943195"/>
              <a:ext cx="2584" cy="264284"/>
            </a:xfrm>
            <a:prstGeom prst="curvedConnector3">
              <a:avLst>
                <a:gd name="adj1" fmla="val 1302643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or: Curved 99">
              <a:extLst>
                <a:ext uri="{FF2B5EF4-FFF2-40B4-BE49-F238E27FC236}">
                  <a16:creationId xmlns:a16="http://schemas.microsoft.com/office/drawing/2014/main" id="{B66E7608-B8F5-152A-5E5F-848C02694D27}"/>
                </a:ext>
              </a:extLst>
            </p:cNvPr>
            <p:cNvCxnSpPr>
              <a:cxnSpLocks/>
              <a:stCxn id="90" idx="5"/>
              <a:endCxn id="91" idx="3"/>
            </p:cNvCxnSpPr>
            <p:nvPr/>
          </p:nvCxnSpPr>
          <p:spPr>
            <a:xfrm rot="16200000" flipH="1">
              <a:off x="3432851" y="2970589"/>
              <a:ext cx="23791" cy="235870"/>
            </a:xfrm>
            <a:prstGeom prst="curvedConnector3">
              <a:avLst>
                <a:gd name="adj1" fmla="val 150397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Curved 100">
              <a:extLst>
                <a:ext uri="{FF2B5EF4-FFF2-40B4-BE49-F238E27FC236}">
                  <a16:creationId xmlns:a16="http://schemas.microsoft.com/office/drawing/2014/main" id="{65D7E0E2-6C50-8A5D-3097-DBC4A81AA27F}"/>
                </a:ext>
              </a:extLst>
            </p:cNvPr>
            <p:cNvCxnSpPr>
              <a:cxnSpLocks/>
              <a:stCxn id="91" idx="5"/>
              <a:endCxn id="152" idx="3"/>
            </p:cNvCxnSpPr>
            <p:nvPr/>
          </p:nvCxnSpPr>
          <p:spPr>
            <a:xfrm rot="5400000" flipH="1" flipV="1">
              <a:off x="4130685" y="2987129"/>
              <a:ext cx="22737" cy="203845"/>
            </a:xfrm>
            <a:prstGeom prst="curvedConnector3">
              <a:avLst>
                <a:gd name="adj1" fmla="val -14690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B8754D7A-EF49-1952-55A3-192FA72B449F}"/>
                </a:ext>
              </a:extLst>
            </p:cNvPr>
            <p:cNvCxnSpPr>
              <a:cxnSpLocks/>
              <a:stCxn id="92" idx="5"/>
              <a:endCxn id="93" idx="3"/>
            </p:cNvCxnSpPr>
            <p:nvPr/>
          </p:nvCxnSpPr>
          <p:spPr>
            <a:xfrm rot="5400000" flipH="1" flipV="1">
              <a:off x="4868606" y="3642986"/>
              <a:ext cx="7893" cy="293453"/>
            </a:xfrm>
            <a:prstGeom prst="curvedConnector3">
              <a:avLst>
                <a:gd name="adj1" fmla="val -423183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368A0382-F5C1-0328-0818-0705E3BB9AFB}"/>
                </a:ext>
              </a:extLst>
            </p:cNvPr>
            <p:cNvCxnSpPr>
              <a:cxnSpLocks/>
              <a:stCxn id="93" idx="5"/>
              <a:endCxn id="94" idx="3"/>
            </p:cNvCxnSpPr>
            <p:nvPr/>
          </p:nvCxnSpPr>
          <p:spPr>
            <a:xfrm rot="16200000" flipH="1">
              <a:off x="5612918" y="3669578"/>
              <a:ext cx="15785" cy="248159"/>
            </a:xfrm>
            <a:prstGeom prst="curvedConnector3">
              <a:avLst>
                <a:gd name="adj1" fmla="val 22160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or: Curved 103">
              <a:extLst>
                <a:ext uri="{FF2B5EF4-FFF2-40B4-BE49-F238E27FC236}">
                  <a16:creationId xmlns:a16="http://schemas.microsoft.com/office/drawing/2014/main" id="{B7FD449F-889A-450C-D382-295AB8698CEC}"/>
                </a:ext>
              </a:extLst>
            </p:cNvPr>
            <p:cNvCxnSpPr>
              <a:cxnSpLocks/>
              <a:stCxn id="94" idx="5"/>
              <a:endCxn id="155" idx="3"/>
            </p:cNvCxnSpPr>
            <p:nvPr/>
          </p:nvCxnSpPr>
          <p:spPr>
            <a:xfrm rot="5400000" flipH="1" flipV="1">
              <a:off x="6330297" y="3689573"/>
              <a:ext cx="4022" cy="219934"/>
            </a:xfrm>
            <a:prstGeom prst="curvedConnector3">
              <a:avLst>
                <a:gd name="adj1" fmla="val -83047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or: Curved 104">
              <a:extLst>
                <a:ext uri="{FF2B5EF4-FFF2-40B4-BE49-F238E27FC236}">
                  <a16:creationId xmlns:a16="http://schemas.microsoft.com/office/drawing/2014/main" id="{0E4D359D-0687-E891-68A3-F156C1B33C41}"/>
                </a:ext>
              </a:extLst>
            </p:cNvPr>
            <p:cNvCxnSpPr>
              <a:cxnSpLocks/>
              <a:stCxn id="95" idx="5"/>
              <a:endCxn id="96" idx="3"/>
            </p:cNvCxnSpPr>
            <p:nvPr/>
          </p:nvCxnSpPr>
          <p:spPr>
            <a:xfrm rot="16200000" flipH="1">
              <a:off x="7043086" y="4394544"/>
              <a:ext cx="34313" cy="272234"/>
            </a:xfrm>
            <a:prstGeom prst="curvedConnector3">
              <a:avLst>
                <a:gd name="adj1" fmla="val 10734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Curved 105">
              <a:extLst>
                <a:ext uri="{FF2B5EF4-FFF2-40B4-BE49-F238E27FC236}">
                  <a16:creationId xmlns:a16="http://schemas.microsoft.com/office/drawing/2014/main" id="{7F6D72DD-9FC7-59B6-15AC-FCEF8E057CFD}"/>
                </a:ext>
              </a:extLst>
            </p:cNvPr>
            <p:cNvCxnSpPr>
              <a:cxnSpLocks/>
              <a:stCxn id="96" idx="5"/>
              <a:endCxn id="97" idx="3"/>
            </p:cNvCxnSpPr>
            <p:nvPr/>
          </p:nvCxnSpPr>
          <p:spPr>
            <a:xfrm rot="16200000" flipH="1">
              <a:off x="7773242" y="4448386"/>
              <a:ext cx="36025" cy="234888"/>
            </a:xfrm>
            <a:prstGeom prst="curvedConnector3">
              <a:avLst>
                <a:gd name="adj1" fmla="val 102718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Curved 106">
              <a:extLst>
                <a:ext uri="{FF2B5EF4-FFF2-40B4-BE49-F238E27FC236}">
                  <a16:creationId xmlns:a16="http://schemas.microsoft.com/office/drawing/2014/main" id="{DEEF542E-1A6F-8359-903A-096525BF66E6}"/>
                </a:ext>
              </a:extLst>
            </p:cNvPr>
            <p:cNvCxnSpPr>
              <a:cxnSpLocks/>
              <a:stCxn id="97" idx="5"/>
              <a:endCxn id="98" idx="3"/>
            </p:cNvCxnSpPr>
            <p:nvPr/>
          </p:nvCxnSpPr>
          <p:spPr>
            <a:xfrm rot="5400000" flipH="1" flipV="1">
              <a:off x="8503089" y="4446798"/>
              <a:ext cx="20104" cy="253985"/>
            </a:xfrm>
            <a:prstGeom prst="curvedConnector3">
              <a:avLst>
                <a:gd name="adj1" fmla="val -16614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or: Curved 107">
              <a:extLst>
                <a:ext uri="{FF2B5EF4-FFF2-40B4-BE49-F238E27FC236}">
                  <a16:creationId xmlns:a16="http://schemas.microsoft.com/office/drawing/2014/main" id="{99684971-6E63-BE99-C24D-87C148864501}"/>
                </a:ext>
              </a:extLst>
            </p:cNvPr>
            <p:cNvCxnSpPr>
              <a:cxnSpLocks/>
              <a:stCxn id="98" idx="5"/>
              <a:endCxn id="159" idx="3"/>
            </p:cNvCxnSpPr>
            <p:nvPr/>
          </p:nvCxnSpPr>
          <p:spPr>
            <a:xfrm rot="5400000" flipH="1" flipV="1">
              <a:off x="9191612" y="4443348"/>
              <a:ext cx="46364" cy="194418"/>
            </a:xfrm>
            <a:prstGeom prst="curvedConnector3">
              <a:avLst>
                <a:gd name="adj1" fmla="val -72042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or: Curved 108">
              <a:extLst>
                <a:ext uri="{FF2B5EF4-FFF2-40B4-BE49-F238E27FC236}">
                  <a16:creationId xmlns:a16="http://schemas.microsoft.com/office/drawing/2014/main" id="{D02A9FA3-D3DA-B4EE-4325-BEE874BAF14F}"/>
                </a:ext>
              </a:extLst>
            </p:cNvPr>
            <p:cNvCxnSpPr>
              <a:cxnSpLocks/>
              <a:stCxn id="150" idx="1"/>
              <a:endCxn id="149" idx="7"/>
            </p:cNvCxnSpPr>
            <p:nvPr/>
          </p:nvCxnSpPr>
          <p:spPr>
            <a:xfrm rot="16200000" flipV="1">
              <a:off x="2711527" y="1718210"/>
              <a:ext cx="2584" cy="264284"/>
            </a:xfrm>
            <a:prstGeom prst="curvedConnector3">
              <a:avLst>
                <a:gd name="adj1" fmla="val 1302643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Curved 109">
              <a:extLst>
                <a:ext uri="{FF2B5EF4-FFF2-40B4-BE49-F238E27FC236}">
                  <a16:creationId xmlns:a16="http://schemas.microsoft.com/office/drawing/2014/main" id="{B376A813-2CD8-4F9F-AB1A-9733766EA4E3}"/>
                </a:ext>
              </a:extLst>
            </p:cNvPr>
            <p:cNvCxnSpPr>
              <a:cxnSpLocks/>
              <a:stCxn id="151" idx="1"/>
              <a:endCxn id="150" idx="7"/>
            </p:cNvCxnSpPr>
            <p:nvPr/>
          </p:nvCxnSpPr>
          <p:spPr>
            <a:xfrm rot="16200000" flipV="1">
              <a:off x="3428452" y="1745605"/>
              <a:ext cx="23791" cy="235870"/>
            </a:xfrm>
            <a:prstGeom prst="curvedConnector3">
              <a:avLst>
                <a:gd name="adj1" fmla="val 150397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Curved 110">
              <a:extLst>
                <a:ext uri="{FF2B5EF4-FFF2-40B4-BE49-F238E27FC236}">
                  <a16:creationId xmlns:a16="http://schemas.microsoft.com/office/drawing/2014/main" id="{56522099-E15F-8476-7FE6-FAD0E2038299}"/>
                </a:ext>
              </a:extLst>
            </p:cNvPr>
            <p:cNvCxnSpPr>
              <a:cxnSpLocks/>
              <a:stCxn id="153" idx="1"/>
              <a:endCxn id="152" idx="7"/>
            </p:cNvCxnSpPr>
            <p:nvPr/>
          </p:nvCxnSpPr>
          <p:spPr>
            <a:xfrm rot="16200000" flipH="1" flipV="1">
              <a:off x="4864208" y="2418000"/>
              <a:ext cx="7893" cy="293453"/>
            </a:xfrm>
            <a:prstGeom prst="curvedConnector3">
              <a:avLst>
                <a:gd name="adj1" fmla="val -423183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Curved 111">
              <a:extLst>
                <a:ext uri="{FF2B5EF4-FFF2-40B4-BE49-F238E27FC236}">
                  <a16:creationId xmlns:a16="http://schemas.microsoft.com/office/drawing/2014/main" id="{0E8598DC-BE6F-27F3-DA95-CEEEB1F9FDD2}"/>
                </a:ext>
              </a:extLst>
            </p:cNvPr>
            <p:cNvCxnSpPr>
              <a:cxnSpLocks/>
              <a:stCxn id="154" idx="1"/>
              <a:endCxn id="153" idx="7"/>
            </p:cNvCxnSpPr>
            <p:nvPr/>
          </p:nvCxnSpPr>
          <p:spPr>
            <a:xfrm rot="16200000" flipV="1">
              <a:off x="5608520" y="2444594"/>
              <a:ext cx="15785" cy="248159"/>
            </a:xfrm>
            <a:prstGeom prst="curvedConnector3">
              <a:avLst>
                <a:gd name="adj1" fmla="val 22160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Curved 112">
              <a:extLst>
                <a:ext uri="{FF2B5EF4-FFF2-40B4-BE49-F238E27FC236}">
                  <a16:creationId xmlns:a16="http://schemas.microsoft.com/office/drawing/2014/main" id="{25987663-124B-B43D-B4CE-0C388592E35E}"/>
                </a:ext>
              </a:extLst>
            </p:cNvPr>
            <p:cNvCxnSpPr>
              <a:cxnSpLocks/>
              <a:stCxn id="156" idx="1"/>
              <a:endCxn id="155" idx="7"/>
            </p:cNvCxnSpPr>
            <p:nvPr/>
          </p:nvCxnSpPr>
          <p:spPr>
            <a:xfrm rot="16200000" flipV="1">
              <a:off x="7038687" y="3169560"/>
              <a:ext cx="34313" cy="272234"/>
            </a:xfrm>
            <a:prstGeom prst="curvedConnector3">
              <a:avLst>
                <a:gd name="adj1" fmla="val 10734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Curved 113">
              <a:extLst>
                <a:ext uri="{FF2B5EF4-FFF2-40B4-BE49-F238E27FC236}">
                  <a16:creationId xmlns:a16="http://schemas.microsoft.com/office/drawing/2014/main" id="{5196FE3D-57CB-D2DC-D31C-787587D8BED3}"/>
                </a:ext>
              </a:extLst>
            </p:cNvPr>
            <p:cNvCxnSpPr>
              <a:cxnSpLocks/>
              <a:stCxn id="157" idx="1"/>
              <a:endCxn id="156" idx="7"/>
            </p:cNvCxnSpPr>
            <p:nvPr/>
          </p:nvCxnSpPr>
          <p:spPr>
            <a:xfrm rot="16200000" flipV="1">
              <a:off x="7768843" y="3223402"/>
              <a:ext cx="36025" cy="234888"/>
            </a:xfrm>
            <a:prstGeom prst="curvedConnector3">
              <a:avLst>
                <a:gd name="adj1" fmla="val 102718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Curved 114">
              <a:extLst>
                <a:ext uri="{FF2B5EF4-FFF2-40B4-BE49-F238E27FC236}">
                  <a16:creationId xmlns:a16="http://schemas.microsoft.com/office/drawing/2014/main" id="{2A5EC269-A9FB-6DC4-EC55-E0C5A4121FF8}"/>
                </a:ext>
              </a:extLst>
            </p:cNvPr>
            <p:cNvCxnSpPr>
              <a:cxnSpLocks/>
              <a:stCxn id="158" idx="1"/>
              <a:endCxn id="157" idx="7"/>
            </p:cNvCxnSpPr>
            <p:nvPr/>
          </p:nvCxnSpPr>
          <p:spPr>
            <a:xfrm rot="16200000" flipH="1" flipV="1">
              <a:off x="8498691" y="3221813"/>
              <a:ext cx="20104" cy="253985"/>
            </a:xfrm>
            <a:prstGeom prst="curvedConnector3">
              <a:avLst>
                <a:gd name="adj1" fmla="val -16614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or: Curved 115">
              <a:extLst>
                <a:ext uri="{FF2B5EF4-FFF2-40B4-BE49-F238E27FC236}">
                  <a16:creationId xmlns:a16="http://schemas.microsoft.com/office/drawing/2014/main" id="{5B27165B-2620-1C57-3B2C-E06530A22C36}"/>
                </a:ext>
              </a:extLst>
            </p:cNvPr>
            <p:cNvCxnSpPr>
              <a:cxnSpLocks/>
              <a:stCxn id="152" idx="1"/>
              <a:endCxn id="91" idx="7"/>
            </p:cNvCxnSpPr>
            <p:nvPr/>
          </p:nvCxnSpPr>
          <p:spPr>
            <a:xfrm rot="16200000" flipH="1" flipV="1">
              <a:off x="4130686" y="2478119"/>
              <a:ext cx="22737" cy="203845"/>
            </a:xfrm>
            <a:prstGeom prst="curvedConnector3">
              <a:avLst>
                <a:gd name="adj1" fmla="val -14690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Curved 116">
              <a:extLst>
                <a:ext uri="{FF2B5EF4-FFF2-40B4-BE49-F238E27FC236}">
                  <a16:creationId xmlns:a16="http://schemas.microsoft.com/office/drawing/2014/main" id="{29EC399A-6FE9-BB90-1AE6-1E01ADDF8225}"/>
                </a:ext>
              </a:extLst>
            </p:cNvPr>
            <p:cNvCxnSpPr>
              <a:cxnSpLocks/>
              <a:stCxn id="155" idx="1"/>
              <a:endCxn id="94" idx="7"/>
            </p:cNvCxnSpPr>
            <p:nvPr/>
          </p:nvCxnSpPr>
          <p:spPr>
            <a:xfrm rot="16200000" flipH="1" flipV="1">
              <a:off x="6330297" y="3180564"/>
              <a:ext cx="4022" cy="219934"/>
            </a:xfrm>
            <a:prstGeom prst="curvedConnector3">
              <a:avLst>
                <a:gd name="adj1" fmla="val -83047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Curved 117">
              <a:extLst>
                <a:ext uri="{FF2B5EF4-FFF2-40B4-BE49-F238E27FC236}">
                  <a16:creationId xmlns:a16="http://schemas.microsoft.com/office/drawing/2014/main" id="{C06DF8D1-3EDD-593A-ACC5-13042A20A1BA}"/>
                </a:ext>
              </a:extLst>
            </p:cNvPr>
            <p:cNvCxnSpPr>
              <a:cxnSpLocks/>
              <a:stCxn id="159" idx="1"/>
              <a:endCxn id="98" idx="7"/>
            </p:cNvCxnSpPr>
            <p:nvPr/>
          </p:nvCxnSpPr>
          <p:spPr>
            <a:xfrm rot="16200000" flipH="1" flipV="1">
              <a:off x="9191612" y="3934339"/>
              <a:ext cx="46364" cy="194418"/>
            </a:xfrm>
            <a:prstGeom prst="curvedConnector3">
              <a:avLst>
                <a:gd name="adj1" fmla="val -72042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ED914E1-921D-5836-51C1-EE74D6F67B9B}"/>
                </a:ext>
              </a:extLst>
            </p:cNvPr>
            <p:cNvGrpSpPr/>
            <p:nvPr/>
          </p:nvGrpSpPr>
          <p:grpSpPr>
            <a:xfrm>
              <a:off x="2228850" y="2351767"/>
              <a:ext cx="207906" cy="239643"/>
              <a:chOff x="2228850" y="2351767"/>
              <a:chExt cx="207906" cy="239643"/>
            </a:xfrm>
          </p:grpSpPr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C301FA9D-2C2C-8F6C-BD80-5D5E5448331C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EA32DE48-2C6B-8CF6-D220-C0D29A313D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2E25140A-9735-3B8D-E4F1-5C5A19071380}"/>
                </a:ext>
              </a:extLst>
            </p:cNvPr>
            <p:cNvGrpSpPr/>
            <p:nvPr/>
          </p:nvGrpSpPr>
          <p:grpSpPr>
            <a:xfrm>
              <a:off x="2973682" y="2378013"/>
              <a:ext cx="207906" cy="239643"/>
              <a:chOff x="2228850" y="2351767"/>
              <a:chExt cx="207906" cy="239643"/>
            </a:xfrm>
          </p:grpSpPr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5D540480-68BD-A656-82E3-26EBB4F10CFC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F7288F1B-63B2-9BA0-8393-4D0A8C1AF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35E8727-71FC-9F66-B95A-7777EB416DC2}"/>
                </a:ext>
              </a:extLst>
            </p:cNvPr>
            <p:cNvGrpSpPr/>
            <p:nvPr/>
          </p:nvGrpSpPr>
          <p:grpSpPr>
            <a:xfrm>
              <a:off x="8048620" y="3841490"/>
              <a:ext cx="207906" cy="239643"/>
              <a:chOff x="2228850" y="2351767"/>
              <a:chExt cx="207906" cy="239643"/>
            </a:xfrm>
          </p:grpSpPr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9A2EE1AA-C9C0-8392-6917-6E8278562E8D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C1B45D1B-2339-B3D7-3813-3C179581E4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06201027-4524-4209-5B7B-8485D1EA6FBA}"/>
                </a:ext>
              </a:extLst>
            </p:cNvPr>
            <p:cNvGrpSpPr/>
            <p:nvPr/>
          </p:nvGrpSpPr>
          <p:grpSpPr>
            <a:xfrm>
              <a:off x="7308138" y="3800541"/>
              <a:ext cx="207906" cy="239643"/>
              <a:chOff x="2228850" y="2351767"/>
              <a:chExt cx="207906" cy="239643"/>
            </a:xfrm>
          </p:grpSpPr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7769BFA0-1D5D-D341-D607-05C6F839A526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89B2AA81-BDD0-C819-5E94-8125225292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6C76A93D-FF2D-5FF9-F534-A0CEACAD045F}"/>
                </a:ext>
              </a:extLst>
            </p:cNvPr>
            <p:cNvGrpSpPr/>
            <p:nvPr/>
          </p:nvGrpSpPr>
          <p:grpSpPr>
            <a:xfrm>
              <a:off x="6553206" y="3781287"/>
              <a:ext cx="207906" cy="239643"/>
              <a:chOff x="2228850" y="2351767"/>
              <a:chExt cx="207906" cy="239643"/>
            </a:xfrm>
          </p:grpSpPr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F05B0BCC-3356-99FC-61D9-9CF4E8739696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45723F9-CEDA-E96F-D676-1E62A348C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628DA2D-F1B4-7157-6D75-DC4F2DE39C7C}"/>
                </a:ext>
              </a:extLst>
            </p:cNvPr>
            <p:cNvGrpSpPr/>
            <p:nvPr/>
          </p:nvGrpSpPr>
          <p:grpSpPr>
            <a:xfrm>
              <a:off x="5870855" y="3066034"/>
              <a:ext cx="207906" cy="239643"/>
              <a:chOff x="2228850" y="2351767"/>
              <a:chExt cx="207906" cy="239643"/>
            </a:xfrm>
          </p:grpSpPr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7497B857-1B3A-E50A-AE84-A19B4D7C4025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A942EE0C-DC6C-F8E5-A94C-2CC45565CB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A412B35D-C41F-A8EF-C86B-0FBCBA6ED284}"/>
                </a:ext>
              </a:extLst>
            </p:cNvPr>
            <p:cNvGrpSpPr/>
            <p:nvPr/>
          </p:nvGrpSpPr>
          <p:grpSpPr>
            <a:xfrm>
              <a:off x="5161667" y="3066034"/>
              <a:ext cx="207906" cy="239643"/>
              <a:chOff x="2228850" y="2351767"/>
              <a:chExt cx="207906" cy="239643"/>
            </a:xfrm>
          </p:grpSpPr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CE3FAFEE-BDA5-448E-D36B-4628F22EE6D8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D8148B9-00DF-5C43-0F6B-21C3C4D62E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B271C5C-940F-26AC-61B4-DF9533DEBDFC}"/>
                </a:ext>
              </a:extLst>
            </p:cNvPr>
            <p:cNvGrpSpPr/>
            <p:nvPr/>
          </p:nvGrpSpPr>
          <p:grpSpPr>
            <a:xfrm>
              <a:off x="4374776" y="3031418"/>
              <a:ext cx="207906" cy="239643"/>
              <a:chOff x="2228850" y="2351767"/>
              <a:chExt cx="207906" cy="239643"/>
            </a:xfrm>
          </p:grpSpPr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E61FEB2C-09A1-543A-4790-F657CCE005AF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52C3BC86-4064-2B38-C7BC-437EB9B8FA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240CD82-62F8-406C-4F06-DFCE317B7EB1}"/>
                </a:ext>
              </a:extLst>
            </p:cNvPr>
            <p:cNvGrpSpPr/>
            <p:nvPr/>
          </p:nvGrpSpPr>
          <p:grpSpPr>
            <a:xfrm>
              <a:off x="3697453" y="2351767"/>
              <a:ext cx="207906" cy="239643"/>
              <a:chOff x="2228850" y="2351767"/>
              <a:chExt cx="207906" cy="239643"/>
            </a:xfrm>
          </p:grpSpPr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321B4E67-1F4D-C9D6-E61F-5CE4A28B159E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EB7AB6C6-6BF3-158A-1F9C-5EC19C5492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1BB9B268-89D8-960C-3E10-9020DF6D6120}"/>
                </a:ext>
              </a:extLst>
            </p:cNvPr>
            <p:cNvGrpSpPr/>
            <p:nvPr/>
          </p:nvGrpSpPr>
          <p:grpSpPr>
            <a:xfrm>
              <a:off x="8773232" y="3849593"/>
              <a:ext cx="207906" cy="239643"/>
              <a:chOff x="2228850" y="2351767"/>
              <a:chExt cx="207906" cy="239643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35FCE09C-2815-C60B-6E26-75ACB144D312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DD87D4E7-5F7D-AB5F-7B96-8D76CF626B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F53D6E-0BFA-1FA3-CDC9-8AC3529B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Cut-finding algorithm: Joint Ancestor Free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2C392-202A-1DF3-3DAF-336E9C0BE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15081"/>
                <a:ext cx="10515600" cy="27063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4,1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=(4,2)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2C392-202A-1DF3-3DAF-336E9C0BE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15081"/>
                <a:ext cx="10515600" cy="27063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F15B6-A673-E7EC-1391-56F097B2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BFA2E-EF3A-2881-16B3-CC88325B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9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8E89955-E5FD-3599-94F9-CF768271D515}"/>
              </a:ext>
            </a:extLst>
          </p:cNvPr>
          <p:cNvGrpSpPr/>
          <p:nvPr/>
        </p:nvGrpSpPr>
        <p:grpSpPr>
          <a:xfrm>
            <a:off x="2522952" y="1405179"/>
            <a:ext cx="7146096" cy="2451100"/>
            <a:chOff x="1940754" y="1690689"/>
            <a:chExt cx="8077968" cy="308529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69ED54E-2828-7BA9-A399-393DA0BF3659}"/>
                </a:ext>
              </a:extLst>
            </p:cNvPr>
            <p:cNvSpPr/>
            <p:nvPr/>
          </p:nvSpPr>
          <p:spPr>
            <a:xfrm>
              <a:off x="1940754" y="1690689"/>
              <a:ext cx="8077968" cy="3085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5E60DE1-5298-72B5-4235-D73E03BA5550}"/>
                </a:ext>
              </a:extLst>
            </p:cNvPr>
            <p:cNvGrpSpPr/>
            <p:nvPr/>
          </p:nvGrpSpPr>
          <p:grpSpPr>
            <a:xfrm>
              <a:off x="2004342" y="1743641"/>
              <a:ext cx="7883996" cy="2879153"/>
              <a:chOff x="2004342" y="1743641"/>
              <a:chExt cx="7883996" cy="2879153"/>
            </a:xfrm>
            <a:solidFill>
              <a:srgbClr val="7030A0"/>
            </a:solidFill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FDC9C024-48E1-6989-894B-4AAB75A83A9B}"/>
                  </a:ext>
                </a:extLst>
              </p:cNvPr>
              <p:cNvSpPr/>
              <p:nvPr/>
            </p:nvSpPr>
            <p:spPr>
              <a:xfrm>
                <a:off x="2004342" y="1743641"/>
                <a:ext cx="675219" cy="719847"/>
              </a:xfrm>
              <a:prstGeom prst="ellipse">
                <a:avLst/>
              </a:prstGeom>
              <a:solidFill>
                <a:srgbClr val="A36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(0,3)</a:t>
                </a: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8D4EA3A-1F32-E38B-E498-C078C3A7446B}"/>
                  </a:ext>
                </a:extLst>
              </p:cNvPr>
              <p:cNvSpPr/>
              <p:nvPr/>
            </p:nvSpPr>
            <p:spPr>
              <a:xfrm>
                <a:off x="2746077" y="1746225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(1,3)</a:t>
                </a: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7BB39CA-3823-655E-FC16-C09363497DD2}"/>
                  </a:ext>
                </a:extLst>
              </p:cNvPr>
              <p:cNvSpPr/>
              <p:nvPr/>
            </p:nvSpPr>
            <p:spPr>
              <a:xfrm>
                <a:off x="3459398" y="1770016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(2,3)</a:t>
                </a: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884D037B-4907-AD3F-A955-34648C706B0D}"/>
                  </a:ext>
                </a:extLst>
              </p:cNvPr>
              <p:cNvSpPr/>
              <p:nvPr/>
            </p:nvSpPr>
            <p:spPr>
              <a:xfrm>
                <a:off x="4145093" y="2463255"/>
                <a:ext cx="675219" cy="719847"/>
              </a:xfrm>
              <a:prstGeom prst="ellipse">
                <a:avLst/>
              </a:prstGeom>
              <a:solidFill>
                <a:srgbClr val="A36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(3,2)</a:t>
                </a: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1D5643C-BC69-C0E8-8879-D0B8D52495A6}"/>
                  </a:ext>
                </a:extLst>
              </p:cNvPr>
              <p:cNvSpPr/>
              <p:nvPr/>
            </p:nvSpPr>
            <p:spPr>
              <a:xfrm>
                <a:off x="4915997" y="2455362"/>
                <a:ext cx="675219" cy="71984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(4,2)</a:t>
                </a: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DAB93F4E-0104-C0AC-44E2-0697A384082F}"/>
                  </a:ext>
                </a:extLst>
              </p:cNvPr>
              <p:cNvSpPr/>
              <p:nvPr/>
            </p:nvSpPr>
            <p:spPr>
              <a:xfrm>
                <a:off x="5641607" y="2471147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(5,2)</a:t>
                </a: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AF4CE539-64A9-04AF-B1F0-F6321CE7B245}"/>
                  </a:ext>
                </a:extLst>
              </p:cNvPr>
              <p:cNvSpPr/>
              <p:nvPr/>
            </p:nvSpPr>
            <p:spPr>
              <a:xfrm>
                <a:off x="6343391" y="3183101"/>
                <a:ext cx="675219" cy="719847"/>
              </a:xfrm>
              <a:prstGeom prst="ellipse">
                <a:avLst/>
              </a:prstGeom>
              <a:solidFill>
                <a:srgbClr val="A36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(6,1)</a:t>
                </a: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4B7540A-32F1-27CA-B61B-AF71C707EA52}"/>
                  </a:ext>
                </a:extLst>
              </p:cNvPr>
              <p:cNvSpPr/>
              <p:nvPr/>
            </p:nvSpPr>
            <p:spPr>
              <a:xfrm>
                <a:off x="7093076" y="3217414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(7,1)</a:t>
                </a: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17D3F22E-2531-D721-CDCE-5A0852708869}"/>
                  </a:ext>
                </a:extLst>
              </p:cNvPr>
              <p:cNvSpPr/>
              <p:nvPr/>
            </p:nvSpPr>
            <p:spPr>
              <a:xfrm>
                <a:off x="7805415" y="3253439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(8,1)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0FFF603-E8B9-1217-CEBD-F4A4FFFC999B}"/>
                  </a:ext>
                </a:extLst>
              </p:cNvPr>
              <p:cNvSpPr/>
              <p:nvPr/>
            </p:nvSpPr>
            <p:spPr>
              <a:xfrm>
                <a:off x="8536851" y="3233335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(9,1)</a:t>
                </a: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03C0C98-D337-EF28-B5A6-AC1EE27FE650}"/>
                  </a:ext>
                </a:extLst>
              </p:cNvPr>
              <p:cNvSpPr/>
              <p:nvPr/>
            </p:nvSpPr>
            <p:spPr>
              <a:xfrm>
                <a:off x="9213119" y="3902947"/>
                <a:ext cx="675219" cy="719847"/>
              </a:xfrm>
              <a:prstGeom prst="ellipse">
                <a:avLst/>
              </a:prstGeom>
              <a:solidFill>
                <a:srgbClr val="A36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(10,0)</a:t>
                </a:r>
              </a:p>
            </p:txBody>
          </p:sp>
        </p:grp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9BF9343-9C03-3BEA-FC6C-B1179F79710C}"/>
                </a:ext>
              </a:extLst>
            </p:cNvPr>
            <p:cNvSpPr/>
            <p:nvPr/>
          </p:nvSpPr>
          <p:spPr>
            <a:xfrm>
              <a:off x="2008741" y="2459617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(0,2)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CB1992-301F-A588-BEB9-2FD91E2887EC}"/>
                </a:ext>
              </a:extLst>
            </p:cNvPr>
            <p:cNvSpPr/>
            <p:nvPr/>
          </p:nvSpPr>
          <p:spPr>
            <a:xfrm>
              <a:off x="2750476" y="2462201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(1,2)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DCDD9E4-82F3-13B7-11B1-0A1BBFE785C0}"/>
                </a:ext>
              </a:extLst>
            </p:cNvPr>
            <p:cNvSpPr/>
            <p:nvPr/>
          </p:nvSpPr>
          <p:spPr>
            <a:xfrm>
              <a:off x="3463797" y="2485992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(2,2)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269835A-9B58-FB49-801E-B4E2CC1F8A02}"/>
                </a:ext>
              </a:extLst>
            </p:cNvPr>
            <p:cNvSpPr/>
            <p:nvPr/>
          </p:nvSpPr>
          <p:spPr>
            <a:xfrm>
              <a:off x="4149492" y="3179231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(3,1)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40ADBB-25AB-7DEA-5F4C-01DA79F59696}"/>
                </a:ext>
              </a:extLst>
            </p:cNvPr>
            <p:cNvSpPr/>
            <p:nvPr/>
          </p:nvSpPr>
          <p:spPr>
            <a:xfrm>
              <a:off x="4920396" y="3171338"/>
              <a:ext cx="675219" cy="71984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(4,1)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954735D-D8A7-1F38-3D36-5F3E37818085}"/>
                </a:ext>
              </a:extLst>
            </p:cNvPr>
            <p:cNvSpPr/>
            <p:nvPr/>
          </p:nvSpPr>
          <p:spPr>
            <a:xfrm>
              <a:off x="5646006" y="3187123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(5,1)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7046BA1-BCA2-BF05-B355-401B1D790CFA}"/>
                </a:ext>
              </a:extLst>
            </p:cNvPr>
            <p:cNvSpPr/>
            <p:nvPr/>
          </p:nvSpPr>
          <p:spPr>
            <a:xfrm>
              <a:off x="6347790" y="3899077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(6,0)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C3EB32-3E70-F4A4-FD7B-34D50392A6FE}"/>
                </a:ext>
              </a:extLst>
            </p:cNvPr>
            <p:cNvSpPr/>
            <p:nvPr/>
          </p:nvSpPr>
          <p:spPr>
            <a:xfrm>
              <a:off x="7097475" y="3933390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(7,0)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7434FA6-1369-9E48-BECF-7E262F07022C}"/>
                </a:ext>
              </a:extLst>
            </p:cNvPr>
            <p:cNvSpPr/>
            <p:nvPr/>
          </p:nvSpPr>
          <p:spPr>
            <a:xfrm>
              <a:off x="7809814" y="3969415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(8,0)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99019C6-17AF-A32B-8200-E37F0B4E29EA}"/>
                </a:ext>
              </a:extLst>
            </p:cNvPr>
            <p:cNvSpPr/>
            <p:nvPr/>
          </p:nvSpPr>
          <p:spPr>
            <a:xfrm>
              <a:off x="8541250" y="3949311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(9,0)</a:t>
              </a:r>
            </a:p>
          </p:txBody>
        </p:sp>
        <p:cxnSp>
          <p:nvCxnSpPr>
            <p:cNvPr id="99" name="Connector: Curved 98">
              <a:extLst>
                <a:ext uri="{FF2B5EF4-FFF2-40B4-BE49-F238E27FC236}">
                  <a16:creationId xmlns:a16="http://schemas.microsoft.com/office/drawing/2014/main" id="{052E5C4E-8CBF-DA82-1B26-9B6D1F7C24CB}"/>
                </a:ext>
              </a:extLst>
            </p:cNvPr>
            <p:cNvCxnSpPr>
              <a:cxnSpLocks/>
              <a:stCxn id="89" idx="5"/>
              <a:endCxn id="90" idx="3"/>
            </p:cNvCxnSpPr>
            <p:nvPr/>
          </p:nvCxnSpPr>
          <p:spPr>
            <a:xfrm rot="16200000" flipH="1">
              <a:off x="2715926" y="2943195"/>
              <a:ext cx="2584" cy="264284"/>
            </a:xfrm>
            <a:prstGeom prst="curvedConnector3">
              <a:avLst>
                <a:gd name="adj1" fmla="val 1302643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or: Curved 99">
              <a:extLst>
                <a:ext uri="{FF2B5EF4-FFF2-40B4-BE49-F238E27FC236}">
                  <a16:creationId xmlns:a16="http://schemas.microsoft.com/office/drawing/2014/main" id="{B66E7608-B8F5-152A-5E5F-848C02694D27}"/>
                </a:ext>
              </a:extLst>
            </p:cNvPr>
            <p:cNvCxnSpPr>
              <a:cxnSpLocks/>
              <a:stCxn id="90" idx="5"/>
              <a:endCxn id="91" idx="3"/>
            </p:cNvCxnSpPr>
            <p:nvPr/>
          </p:nvCxnSpPr>
          <p:spPr>
            <a:xfrm rot="16200000" flipH="1">
              <a:off x="3432851" y="2970589"/>
              <a:ext cx="23791" cy="235870"/>
            </a:xfrm>
            <a:prstGeom prst="curvedConnector3">
              <a:avLst>
                <a:gd name="adj1" fmla="val 150397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Curved 100">
              <a:extLst>
                <a:ext uri="{FF2B5EF4-FFF2-40B4-BE49-F238E27FC236}">
                  <a16:creationId xmlns:a16="http://schemas.microsoft.com/office/drawing/2014/main" id="{65D7E0E2-6C50-8A5D-3097-DBC4A81AA27F}"/>
                </a:ext>
              </a:extLst>
            </p:cNvPr>
            <p:cNvCxnSpPr>
              <a:cxnSpLocks/>
              <a:stCxn id="91" idx="5"/>
              <a:endCxn id="152" idx="3"/>
            </p:cNvCxnSpPr>
            <p:nvPr/>
          </p:nvCxnSpPr>
          <p:spPr>
            <a:xfrm rot="5400000" flipH="1" flipV="1">
              <a:off x="4130685" y="2987129"/>
              <a:ext cx="22737" cy="203845"/>
            </a:xfrm>
            <a:prstGeom prst="curvedConnector3">
              <a:avLst>
                <a:gd name="adj1" fmla="val -14690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B8754D7A-EF49-1952-55A3-192FA72B449F}"/>
                </a:ext>
              </a:extLst>
            </p:cNvPr>
            <p:cNvCxnSpPr>
              <a:cxnSpLocks/>
              <a:stCxn id="92" idx="5"/>
              <a:endCxn id="93" idx="3"/>
            </p:cNvCxnSpPr>
            <p:nvPr/>
          </p:nvCxnSpPr>
          <p:spPr>
            <a:xfrm rot="5400000" flipH="1" flipV="1">
              <a:off x="4868606" y="3642986"/>
              <a:ext cx="7893" cy="293453"/>
            </a:xfrm>
            <a:prstGeom prst="curvedConnector3">
              <a:avLst>
                <a:gd name="adj1" fmla="val -423183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368A0382-F5C1-0328-0818-0705E3BB9AFB}"/>
                </a:ext>
              </a:extLst>
            </p:cNvPr>
            <p:cNvCxnSpPr>
              <a:cxnSpLocks/>
              <a:stCxn id="93" idx="5"/>
              <a:endCxn id="94" idx="3"/>
            </p:cNvCxnSpPr>
            <p:nvPr/>
          </p:nvCxnSpPr>
          <p:spPr>
            <a:xfrm rot="16200000" flipH="1">
              <a:off x="5612918" y="3669578"/>
              <a:ext cx="15785" cy="248159"/>
            </a:xfrm>
            <a:prstGeom prst="curvedConnector3">
              <a:avLst>
                <a:gd name="adj1" fmla="val 22160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or: Curved 103">
              <a:extLst>
                <a:ext uri="{FF2B5EF4-FFF2-40B4-BE49-F238E27FC236}">
                  <a16:creationId xmlns:a16="http://schemas.microsoft.com/office/drawing/2014/main" id="{B7FD449F-889A-450C-D382-295AB8698CEC}"/>
                </a:ext>
              </a:extLst>
            </p:cNvPr>
            <p:cNvCxnSpPr>
              <a:cxnSpLocks/>
              <a:stCxn id="94" idx="5"/>
              <a:endCxn id="155" idx="3"/>
            </p:cNvCxnSpPr>
            <p:nvPr/>
          </p:nvCxnSpPr>
          <p:spPr>
            <a:xfrm rot="5400000" flipH="1" flipV="1">
              <a:off x="6330297" y="3689573"/>
              <a:ext cx="4022" cy="219934"/>
            </a:xfrm>
            <a:prstGeom prst="curvedConnector3">
              <a:avLst>
                <a:gd name="adj1" fmla="val -83047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or: Curved 104">
              <a:extLst>
                <a:ext uri="{FF2B5EF4-FFF2-40B4-BE49-F238E27FC236}">
                  <a16:creationId xmlns:a16="http://schemas.microsoft.com/office/drawing/2014/main" id="{0E4D359D-0687-E891-68A3-F156C1B33C41}"/>
                </a:ext>
              </a:extLst>
            </p:cNvPr>
            <p:cNvCxnSpPr>
              <a:cxnSpLocks/>
              <a:stCxn id="95" idx="5"/>
              <a:endCxn id="96" idx="3"/>
            </p:cNvCxnSpPr>
            <p:nvPr/>
          </p:nvCxnSpPr>
          <p:spPr>
            <a:xfrm rot="16200000" flipH="1">
              <a:off x="7043086" y="4394544"/>
              <a:ext cx="34313" cy="272234"/>
            </a:xfrm>
            <a:prstGeom prst="curvedConnector3">
              <a:avLst>
                <a:gd name="adj1" fmla="val 10734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Curved 105">
              <a:extLst>
                <a:ext uri="{FF2B5EF4-FFF2-40B4-BE49-F238E27FC236}">
                  <a16:creationId xmlns:a16="http://schemas.microsoft.com/office/drawing/2014/main" id="{7F6D72DD-9FC7-59B6-15AC-FCEF8E057CFD}"/>
                </a:ext>
              </a:extLst>
            </p:cNvPr>
            <p:cNvCxnSpPr>
              <a:cxnSpLocks/>
              <a:stCxn id="96" idx="5"/>
              <a:endCxn id="97" idx="3"/>
            </p:cNvCxnSpPr>
            <p:nvPr/>
          </p:nvCxnSpPr>
          <p:spPr>
            <a:xfrm rot="16200000" flipH="1">
              <a:off x="7773242" y="4448386"/>
              <a:ext cx="36025" cy="234888"/>
            </a:xfrm>
            <a:prstGeom prst="curvedConnector3">
              <a:avLst>
                <a:gd name="adj1" fmla="val 102718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Curved 106">
              <a:extLst>
                <a:ext uri="{FF2B5EF4-FFF2-40B4-BE49-F238E27FC236}">
                  <a16:creationId xmlns:a16="http://schemas.microsoft.com/office/drawing/2014/main" id="{DEEF542E-1A6F-8359-903A-096525BF66E6}"/>
                </a:ext>
              </a:extLst>
            </p:cNvPr>
            <p:cNvCxnSpPr>
              <a:cxnSpLocks/>
              <a:stCxn id="97" idx="5"/>
              <a:endCxn id="98" idx="3"/>
            </p:cNvCxnSpPr>
            <p:nvPr/>
          </p:nvCxnSpPr>
          <p:spPr>
            <a:xfrm rot="5400000" flipH="1" flipV="1">
              <a:off x="8503089" y="4446798"/>
              <a:ext cx="20104" cy="253985"/>
            </a:xfrm>
            <a:prstGeom prst="curvedConnector3">
              <a:avLst>
                <a:gd name="adj1" fmla="val -16614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or: Curved 107">
              <a:extLst>
                <a:ext uri="{FF2B5EF4-FFF2-40B4-BE49-F238E27FC236}">
                  <a16:creationId xmlns:a16="http://schemas.microsoft.com/office/drawing/2014/main" id="{99684971-6E63-BE99-C24D-87C148864501}"/>
                </a:ext>
              </a:extLst>
            </p:cNvPr>
            <p:cNvCxnSpPr>
              <a:cxnSpLocks/>
              <a:stCxn id="98" idx="5"/>
              <a:endCxn id="159" idx="3"/>
            </p:cNvCxnSpPr>
            <p:nvPr/>
          </p:nvCxnSpPr>
          <p:spPr>
            <a:xfrm rot="5400000" flipH="1" flipV="1">
              <a:off x="9191612" y="4443348"/>
              <a:ext cx="46364" cy="194418"/>
            </a:xfrm>
            <a:prstGeom prst="curvedConnector3">
              <a:avLst>
                <a:gd name="adj1" fmla="val -72042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or: Curved 108">
              <a:extLst>
                <a:ext uri="{FF2B5EF4-FFF2-40B4-BE49-F238E27FC236}">
                  <a16:creationId xmlns:a16="http://schemas.microsoft.com/office/drawing/2014/main" id="{D02A9FA3-D3DA-B4EE-4325-BEE874BAF14F}"/>
                </a:ext>
              </a:extLst>
            </p:cNvPr>
            <p:cNvCxnSpPr>
              <a:cxnSpLocks/>
              <a:stCxn id="150" idx="1"/>
              <a:endCxn id="149" idx="7"/>
            </p:cNvCxnSpPr>
            <p:nvPr/>
          </p:nvCxnSpPr>
          <p:spPr>
            <a:xfrm rot="16200000" flipV="1">
              <a:off x="2711527" y="1718210"/>
              <a:ext cx="2584" cy="264284"/>
            </a:xfrm>
            <a:prstGeom prst="curvedConnector3">
              <a:avLst>
                <a:gd name="adj1" fmla="val 1302643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Curved 109">
              <a:extLst>
                <a:ext uri="{FF2B5EF4-FFF2-40B4-BE49-F238E27FC236}">
                  <a16:creationId xmlns:a16="http://schemas.microsoft.com/office/drawing/2014/main" id="{B376A813-2CD8-4F9F-AB1A-9733766EA4E3}"/>
                </a:ext>
              </a:extLst>
            </p:cNvPr>
            <p:cNvCxnSpPr>
              <a:cxnSpLocks/>
              <a:stCxn id="151" idx="1"/>
              <a:endCxn id="150" idx="7"/>
            </p:cNvCxnSpPr>
            <p:nvPr/>
          </p:nvCxnSpPr>
          <p:spPr>
            <a:xfrm rot="16200000" flipV="1">
              <a:off x="3428452" y="1745605"/>
              <a:ext cx="23791" cy="235870"/>
            </a:xfrm>
            <a:prstGeom prst="curvedConnector3">
              <a:avLst>
                <a:gd name="adj1" fmla="val 150397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Curved 110">
              <a:extLst>
                <a:ext uri="{FF2B5EF4-FFF2-40B4-BE49-F238E27FC236}">
                  <a16:creationId xmlns:a16="http://schemas.microsoft.com/office/drawing/2014/main" id="{56522099-E15F-8476-7FE6-FAD0E2038299}"/>
                </a:ext>
              </a:extLst>
            </p:cNvPr>
            <p:cNvCxnSpPr>
              <a:cxnSpLocks/>
              <a:stCxn id="153" idx="1"/>
              <a:endCxn id="152" idx="7"/>
            </p:cNvCxnSpPr>
            <p:nvPr/>
          </p:nvCxnSpPr>
          <p:spPr>
            <a:xfrm rot="16200000" flipH="1" flipV="1">
              <a:off x="4864208" y="2418000"/>
              <a:ext cx="7893" cy="293453"/>
            </a:xfrm>
            <a:prstGeom prst="curvedConnector3">
              <a:avLst>
                <a:gd name="adj1" fmla="val -423183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Curved 111">
              <a:extLst>
                <a:ext uri="{FF2B5EF4-FFF2-40B4-BE49-F238E27FC236}">
                  <a16:creationId xmlns:a16="http://schemas.microsoft.com/office/drawing/2014/main" id="{0E8598DC-BE6F-27F3-DA95-CEEEB1F9FDD2}"/>
                </a:ext>
              </a:extLst>
            </p:cNvPr>
            <p:cNvCxnSpPr>
              <a:cxnSpLocks/>
              <a:stCxn id="154" idx="1"/>
              <a:endCxn id="153" idx="7"/>
            </p:cNvCxnSpPr>
            <p:nvPr/>
          </p:nvCxnSpPr>
          <p:spPr>
            <a:xfrm rot="16200000" flipV="1">
              <a:off x="5608520" y="2444594"/>
              <a:ext cx="15785" cy="248159"/>
            </a:xfrm>
            <a:prstGeom prst="curvedConnector3">
              <a:avLst>
                <a:gd name="adj1" fmla="val 22160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Curved 112">
              <a:extLst>
                <a:ext uri="{FF2B5EF4-FFF2-40B4-BE49-F238E27FC236}">
                  <a16:creationId xmlns:a16="http://schemas.microsoft.com/office/drawing/2014/main" id="{25987663-124B-B43D-B4CE-0C388592E35E}"/>
                </a:ext>
              </a:extLst>
            </p:cNvPr>
            <p:cNvCxnSpPr>
              <a:cxnSpLocks/>
              <a:stCxn id="156" idx="1"/>
              <a:endCxn id="155" idx="7"/>
            </p:cNvCxnSpPr>
            <p:nvPr/>
          </p:nvCxnSpPr>
          <p:spPr>
            <a:xfrm rot="16200000" flipV="1">
              <a:off x="7038687" y="3169560"/>
              <a:ext cx="34313" cy="272234"/>
            </a:xfrm>
            <a:prstGeom prst="curvedConnector3">
              <a:avLst>
                <a:gd name="adj1" fmla="val 10734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Curved 113">
              <a:extLst>
                <a:ext uri="{FF2B5EF4-FFF2-40B4-BE49-F238E27FC236}">
                  <a16:creationId xmlns:a16="http://schemas.microsoft.com/office/drawing/2014/main" id="{5196FE3D-57CB-D2DC-D31C-787587D8BED3}"/>
                </a:ext>
              </a:extLst>
            </p:cNvPr>
            <p:cNvCxnSpPr>
              <a:cxnSpLocks/>
              <a:stCxn id="157" idx="1"/>
              <a:endCxn id="156" idx="7"/>
            </p:cNvCxnSpPr>
            <p:nvPr/>
          </p:nvCxnSpPr>
          <p:spPr>
            <a:xfrm rot="16200000" flipV="1">
              <a:off x="7768843" y="3223402"/>
              <a:ext cx="36025" cy="234888"/>
            </a:xfrm>
            <a:prstGeom prst="curvedConnector3">
              <a:avLst>
                <a:gd name="adj1" fmla="val 102718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Curved 114">
              <a:extLst>
                <a:ext uri="{FF2B5EF4-FFF2-40B4-BE49-F238E27FC236}">
                  <a16:creationId xmlns:a16="http://schemas.microsoft.com/office/drawing/2014/main" id="{2A5EC269-A9FB-6DC4-EC55-E0C5A4121FF8}"/>
                </a:ext>
              </a:extLst>
            </p:cNvPr>
            <p:cNvCxnSpPr>
              <a:cxnSpLocks/>
              <a:stCxn id="158" idx="1"/>
              <a:endCxn id="157" idx="7"/>
            </p:cNvCxnSpPr>
            <p:nvPr/>
          </p:nvCxnSpPr>
          <p:spPr>
            <a:xfrm rot="16200000" flipH="1" flipV="1">
              <a:off x="8498691" y="3221813"/>
              <a:ext cx="20104" cy="253985"/>
            </a:xfrm>
            <a:prstGeom prst="curvedConnector3">
              <a:avLst>
                <a:gd name="adj1" fmla="val -16614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or: Curved 115">
              <a:extLst>
                <a:ext uri="{FF2B5EF4-FFF2-40B4-BE49-F238E27FC236}">
                  <a16:creationId xmlns:a16="http://schemas.microsoft.com/office/drawing/2014/main" id="{5B27165B-2620-1C57-3B2C-E06530A22C36}"/>
                </a:ext>
              </a:extLst>
            </p:cNvPr>
            <p:cNvCxnSpPr>
              <a:cxnSpLocks/>
              <a:stCxn id="152" idx="1"/>
              <a:endCxn id="91" idx="7"/>
            </p:cNvCxnSpPr>
            <p:nvPr/>
          </p:nvCxnSpPr>
          <p:spPr>
            <a:xfrm rot="16200000" flipH="1" flipV="1">
              <a:off x="4130686" y="2478119"/>
              <a:ext cx="22737" cy="203845"/>
            </a:xfrm>
            <a:prstGeom prst="curvedConnector3">
              <a:avLst>
                <a:gd name="adj1" fmla="val -14690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Curved 116">
              <a:extLst>
                <a:ext uri="{FF2B5EF4-FFF2-40B4-BE49-F238E27FC236}">
                  <a16:creationId xmlns:a16="http://schemas.microsoft.com/office/drawing/2014/main" id="{29EC399A-6FE9-BB90-1AE6-1E01ADDF8225}"/>
                </a:ext>
              </a:extLst>
            </p:cNvPr>
            <p:cNvCxnSpPr>
              <a:cxnSpLocks/>
              <a:stCxn id="155" idx="1"/>
              <a:endCxn id="94" idx="7"/>
            </p:cNvCxnSpPr>
            <p:nvPr/>
          </p:nvCxnSpPr>
          <p:spPr>
            <a:xfrm rot="16200000" flipH="1" flipV="1">
              <a:off x="6330297" y="3180564"/>
              <a:ext cx="4022" cy="219934"/>
            </a:xfrm>
            <a:prstGeom prst="curvedConnector3">
              <a:avLst>
                <a:gd name="adj1" fmla="val -83047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Curved 117">
              <a:extLst>
                <a:ext uri="{FF2B5EF4-FFF2-40B4-BE49-F238E27FC236}">
                  <a16:creationId xmlns:a16="http://schemas.microsoft.com/office/drawing/2014/main" id="{C06DF8D1-3EDD-593A-ACC5-13042A20A1BA}"/>
                </a:ext>
              </a:extLst>
            </p:cNvPr>
            <p:cNvCxnSpPr>
              <a:cxnSpLocks/>
              <a:stCxn id="159" idx="1"/>
              <a:endCxn id="98" idx="7"/>
            </p:cNvCxnSpPr>
            <p:nvPr/>
          </p:nvCxnSpPr>
          <p:spPr>
            <a:xfrm rot="16200000" flipH="1" flipV="1">
              <a:off x="9191612" y="3934339"/>
              <a:ext cx="46364" cy="194418"/>
            </a:xfrm>
            <a:prstGeom prst="curvedConnector3">
              <a:avLst>
                <a:gd name="adj1" fmla="val -72042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ED914E1-921D-5836-51C1-EE74D6F67B9B}"/>
                </a:ext>
              </a:extLst>
            </p:cNvPr>
            <p:cNvGrpSpPr/>
            <p:nvPr/>
          </p:nvGrpSpPr>
          <p:grpSpPr>
            <a:xfrm>
              <a:off x="2228850" y="2351767"/>
              <a:ext cx="207906" cy="239643"/>
              <a:chOff x="2228850" y="2351767"/>
              <a:chExt cx="207906" cy="239643"/>
            </a:xfrm>
          </p:grpSpPr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C301FA9D-2C2C-8F6C-BD80-5D5E5448331C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EA32DE48-2C6B-8CF6-D220-C0D29A313D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2E25140A-9735-3B8D-E4F1-5C5A19071380}"/>
                </a:ext>
              </a:extLst>
            </p:cNvPr>
            <p:cNvGrpSpPr/>
            <p:nvPr/>
          </p:nvGrpSpPr>
          <p:grpSpPr>
            <a:xfrm>
              <a:off x="2973682" y="2378013"/>
              <a:ext cx="207906" cy="239643"/>
              <a:chOff x="2228850" y="2351767"/>
              <a:chExt cx="207906" cy="239643"/>
            </a:xfrm>
          </p:grpSpPr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5D540480-68BD-A656-82E3-26EBB4F10CFC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F7288F1B-63B2-9BA0-8393-4D0A8C1AF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35E8727-71FC-9F66-B95A-7777EB416DC2}"/>
                </a:ext>
              </a:extLst>
            </p:cNvPr>
            <p:cNvGrpSpPr/>
            <p:nvPr/>
          </p:nvGrpSpPr>
          <p:grpSpPr>
            <a:xfrm>
              <a:off x="8048620" y="3841490"/>
              <a:ext cx="207906" cy="239643"/>
              <a:chOff x="2228850" y="2351767"/>
              <a:chExt cx="207906" cy="239643"/>
            </a:xfrm>
          </p:grpSpPr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9A2EE1AA-C9C0-8392-6917-6E8278562E8D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C1B45D1B-2339-B3D7-3813-3C179581E4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06201027-4524-4209-5B7B-8485D1EA6FBA}"/>
                </a:ext>
              </a:extLst>
            </p:cNvPr>
            <p:cNvGrpSpPr/>
            <p:nvPr/>
          </p:nvGrpSpPr>
          <p:grpSpPr>
            <a:xfrm>
              <a:off x="7308138" y="3800541"/>
              <a:ext cx="207906" cy="239643"/>
              <a:chOff x="2228850" y="2351767"/>
              <a:chExt cx="207906" cy="239643"/>
            </a:xfrm>
          </p:grpSpPr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7769BFA0-1D5D-D341-D607-05C6F839A526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89B2AA81-BDD0-C819-5E94-8125225292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6C76A93D-FF2D-5FF9-F534-A0CEACAD045F}"/>
                </a:ext>
              </a:extLst>
            </p:cNvPr>
            <p:cNvGrpSpPr/>
            <p:nvPr/>
          </p:nvGrpSpPr>
          <p:grpSpPr>
            <a:xfrm>
              <a:off x="6553206" y="3781287"/>
              <a:ext cx="207906" cy="239643"/>
              <a:chOff x="2228850" y="2351767"/>
              <a:chExt cx="207906" cy="239643"/>
            </a:xfrm>
          </p:grpSpPr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F05B0BCC-3356-99FC-61D9-9CF4E8739696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45723F9-CEDA-E96F-D676-1E62A348C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628DA2D-F1B4-7157-6D75-DC4F2DE39C7C}"/>
                </a:ext>
              </a:extLst>
            </p:cNvPr>
            <p:cNvGrpSpPr/>
            <p:nvPr/>
          </p:nvGrpSpPr>
          <p:grpSpPr>
            <a:xfrm>
              <a:off x="5870855" y="3066034"/>
              <a:ext cx="207906" cy="239643"/>
              <a:chOff x="2228850" y="2351767"/>
              <a:chExt cx="207906" cy="239643"/>
            </a:xfrm>
          </p:grpSpPr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7497B857-1B3A-E50A-AE84-A19B4D7C4025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A942EE0C-DC6C-F8E5-A94C-2CC45565CB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A412B35D-C41F-A8EF-C86B-0FBCBA6ED284}"/>
                </a:ext>
              </a:extLst>
            </p:cNvPr>
            <p:cNvGrpSpPr/>
            <p:nvPr/>
          </p:nvGrpSpPr>
          <p:grpSpPr>
            <a:xfrm>
              <a:off x="5161667" y="3066034"/>
              <a:ext cx="207906" cy="239643"/>
              <a:chOff x="2228850" y="2351767"/>
              <a:chExt cx="207906" cy="239643"/>
            </a:xfrm>
          </p:grpSpPr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CE3FAFEE-BDA5-448E-D36B-4628F22EE6D8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D8148B9-00DF-5C43-0F6B-21C3C4D62E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B271C5C-940F-26AC-61B4-DF9533DEBDFC}"/>
                </a:ext>
              </a:extLst>
            </p:cNvPr>
            <p:cNvGrpSpPr/>
            <p:nvPr/>
          </p:nvGrpSpPr>
          <p:grpSpPr>
            <a:xfrm>
              <a:off x="4374776" y="3031418"/>
              <a:ext cx="207906" cy="239643"/>
              <a:chOff x="2228850" y="2351767"/>
              <a:chExt cx="207906" cy="239643"/>
            </a:xfrm>
          </p:grpSpPr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E61FEB2C-09A1-543A-4790-F657CCE005AF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52C3BC86-4064-2B38-C7BC-437EB9B8FA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240CD82-62F8-406C-4F06-DFCE317B7EB1}"/>
                </a:ext>
              </a:extLst>
            </p:cNvPr>
            <p:cNvGrpSpPr/>
            <p:nvPr/>
          </p:nvGrpSpPr>
          <p:grpSpPr>
            <a:xfrm>
              <a:off x="3697453" y="2351767"/>
              <a:ext cx="207906" cy="239643"/>
              <a:chOff x="2228850" y="2351767"/>
              <a:chExt cx="207906" cy="239643"/>
            </a:xfrm>
          </p:grpSpPr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321B4E67-1F4D-C9D6-E61F-5CE4A28B159E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EB7AB6C6-6BF3-158A-1F9C-5EC19C5492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1BB9B268-89D8-960C-3E10-9020DF6D6120}"/>
                </a:ext>
              </a:extLst>
            </p:cNvPr>
            <p:cNvGrpSpPr/>
            <p:nvPr/>
          </p:nvGrpSpPr>
          <p:grpSpPr>
            <a:xfrm>
              <a:off x="8773232" y="3849593"/>
              <a:ext cx="207906" cy="239643"/>
              <a:chOff x="2228850" y="2351767"/>
              <a:chExt cx="207906" cy="239643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35FCE09C-2815-C60B-6E26-75ACB144D312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DD87D4E7-5F7D-AB5F-7B96-8D76CF626B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F53D6E-0BFA-1FA3-CDC9-8AC3529B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Cut-finding algorithm: Joint Ancestor Free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2C392-202A-1DF3-3DAF-336E9C0BE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15081"/>
                <a:ext cx="10515600" cy="27063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4,1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=(4,2)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2C392-202A-1DF3-3DAF-336E9C0BE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15081"/>
                <a:ext cx="10515600" cy="27063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F15B6-A673-E7EC-1391-56F097B2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BFA2E-EF3A-2881-16B3-CC88325B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DA240-7157-0E77-AF57-8DE707E3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Families of Product Form Queues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EE944-79DE-DBC9-DB86-C0D04CFE34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Jackson Networks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nary>
                      <m:naryPr>
                        <m:chr m:val="∏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bSup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Order Independent queues</a:t>
                </a:r>
              </a:p>
              <a:p>
                <a:pPr marL="0" indent="0">
                  <a:buNone/>
                </a:pPr>
                <a:r>
                  <a:rPr lang="en-US" dirty="0"/>
                  <a:t>Lots more this workshop</a:t>
                </a:r>
              </a:p>
              <a:p>
                <a:pPr marL="0" indent="0">
                  <a:buNone/>
                </a:pPr>
                <a:r>
                  <a:rPr lang="en-US" dirty="0"/>
                  <a:t>Some product-form queues don’t fit:</a:t>
                </a:r>
              </a:p>
              <a:p>
                <a:pPr marL="0" indent="0">
                  <a:buNone/>
                </a:pPr>
                <a:r>
                  <a:rPr lang="en-US" dirty="0"/>
                  <a:t>Saturated 2-class MSJ queue [GHS’20]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1EE944-79DE-DBC9-DB86-C0D04CFE34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CE2A2-141E-9145-EEFA-5BAC27FA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885385-F21D-9137-3740-17372DDC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t>2</a:t>
            </a:fld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3F8452C-7A63-653F-DDF6-6D124735B077}"/>
              </a:ext>
            </a:extLst>
          </p:cNvPr>
          <p:cNvGrpSpPr/>
          <p:nvPr/>
        </p:nvGrpSpPr>
        <p:grpSpPr>
          <a:xfrm>
            <a:off x="7209712" y="3714121"/>
            <a:ext cx="3792025" cy="1316284"/>
            <a:chOff x="4380418" y="1746213"/>
            <a:chExt cx="3792025" cy="1316284"/>
          </a:xfrm>
        </p:grpSpPr>
        <p:cxnSp>
          <p:nvCxnSpPr>
            <p:cNvPr id="80" name="Connector: Elbow 79">
              <a:extLst>
                <a:ext uri="{FF2B5EF4-FFF2-40B4-BE49-F238E27FC236}">
                  <a16:creationId xmlns:a16="http://schemas.microsoft.com/office/drawing/2014/main" id="{B17E7A56-2C56-8FE2-EDB6-BD634287AAA2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80418" y="2040809"/>
              <a:ext cx="1150475" cy="1021688"/>
            </a:xfrm>
            <a:prstGeom prst="bentConnector3">
              <a:avLst>
                <a:gd name="adj1" fmla="val 135276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7BA28A41-C00E-C7D3-156B-74644609F423}"/>
                </a:ext>
              </a:extLst>
            </p:cNvPr>
            <p:cNvSpPr/>
            <p:nvPr/>
          </p:nvSpPr>
          <p:spPr>
            <a:xfrm>
              <a:off x="4625327" y="1746213"/>
              <a:ext cx="1762126" cy="514709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New arrival!</a:t>
              </a:r>
            </a:p>
          </p:txBody>
        </p:sp>
        <p:cxnSp>
          <p:nvCxnSpPr>
            <p:cNvPr id="82" name="Connector: Elbow 81">
              <a:extLst>
                <a:ext uri="{FF2B5EF4-FFF2-40B4-BE49-F238E27FC236}">
                  <a16:creationId xmlns:a16="http://schemas.microsoft.com/office/drawing/2014/main" id="{402FF11D-FB16-D237-AA63-E84ED7872D13}"/>
                </a:ext>
              </a:extLst>
            </p:cNvPr>
            <p:cNvCxnSpPr>
              <a:cxnSpLocks/>
              <a:endCxn id="81" idx="3"/>
            </p:cNvCxnSpPr>
            <p:nvPr/>
          </p:nvCxnSpPr>
          <p:spPr>
            <a:xfrm rot="10800000">
              <a:off x="6387454" y="2003568"/>
              <a:ext cx="1784989" cy="992012"/>
            </a:xfrm>
            <a:prstGeom prst="bentConnector3">
              <a:avLst>
                <a:gd name="adj1" fmla="val -1136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5692FBB-4760-90A4-8193-5144F8C141F7}"/>
              </a:ext>
            </a:extLst>
          </p:cNvPr>
          <p:cNvGrpSpPr/>
          <p:nvPr/>
        </p:nvGrpSpPr>
        <p:grpSpPr>
          <a:xfrm>
            <a:off x="7105508" y="4046379"/>
            <a:ext cx="3864792" cy="1573530"/>
            <a:chOff x="7105508" y="4046379"/>
            <a:chExt cx="3864792" cy="1573530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C6DB410-3C74-57C5-3AE7-D3D92C6BE5E4}"/>
                </a:ext>
              </a:extLst>
            </p:cNvPr>
            <p:cNvSpPr txBox="1"/>
            <p:nvPr/>
          </p:nvSpPr>
          <p:spPr>
            <a:xfrm>
              <a:off x="9339821" y="4046379"/>
              <a:ext cx="778770" cy="41719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2400" dirty="0"/>
                <a:t>FCFS</a:t>
              </a:r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77D59F69-12A7-15C0-CFF2-30C19EF9E41C}"/>
                </a:ext>
              </a:extLst>
            </p:cNvPr>
            <p:cNvGrpSpPr/>
            <p:nvPr/>
          </p:nvGrpSpPr>
          <p:grpSpPr>
            <a:xfrm>
              <a:off x="7105508" y="4237514"/>
              <a:ext cx="3864792" cy="1382395"/>
              <a:chOff x="4276214" y="2269606"/>
              <a:chExt cx="3864792" cy="1382395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C058755E-5F48-9039-07B4-4EAB43488A72}"/>
                  </a:ext>
                </a:extLst>
              </p:cNvPr>
              <p:cNvGrpSpPr/>
              <p:nvPr/>
            </p:nvGrpSpPr>
            <p:grpSpPr>
              <a:xfrm>
                <a:off x="4276214" y="2380096"/>
                <a:ext cx="3561174" cy="1271905"/>
                <a:chOff x="2639601" y="1957388"/>
                <a:chExt cx="3561174" cy="1271905"/>
              </a:xfrm>
            </p:grpSpPr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80CBAD7D-77F6-7E4D-F66B-BA83B5BF03A1}"/>
                    </a:ext>
                  </a:extLst>
                </p:cNvPr>
                <p:cNvGrpSpPr/>
                <p:nvPr/>
              </p:nvGrpSpPr>
              <p:grpSpPr>
                <a:xfrm>
                  <a:off x="2639601" y="1957388"/>
                  <a:ext cx="3368040" cy="1271905"/>
                  <a:chOff x="10105" y="2821"/>
                  <a:chExt cx="5304" cy="2003"/>
                </a:xfrm>
              </p:grpSpPr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3B1A1348-E6EC-27DE-1C62-89C86BCEAD51}"/>
                      </a:ext>
                    </a:extLst>
                  </p:cNvPr>
                  <p:cNvSpPr/>
                  <p:nvPr/>
                </p:nvSpPr>
                <p:spPr>
                  <a:xfrm>
                    <a:off x="14954" y="3325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64F8E2C8-505E-A68B-4F84-61483AE4F9AE}"/>
                      </a:ext>
                    </a:extLst>
                  </p:cNvPr>
                  <p:cNvSpPr/>
                  <p:nvPr/>
                </p:nvSpPr>
                <p:spPr>
                  <a:xfrm>
                    <a:off x="14954" y="383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462DF678-E288-1798-6F47-719E1C5AE008}"/>
                      </a:ext>
                    </a:extLst>
                  </p:cNvPr>
                  <p:cNvSpPr/>
                  <p:nvPr/>
                </p:nvSpPr>
                <p:spPr>
                  <a:xfrm>
                    <a:off x="14954" y="436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E35EEBE3-9C0B-58D1-8356-71DD87972B96}"/>
                      </a:ext>
                    </a:extLst>
                  </p:cNvPr>
                  <p:cNvSpPr/>
                  <p:nvPr/>
                </p:nvSpPr>
                <p:spPr>
                  <a:xfrm>
                    <a:off x="14954" y="2821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95" name="Group 94">
                    <a:extLst>
                      <a:ext uri="{FF2B5EF4-FFF2-40B4-BE49-F238E27FC236}">
                        <a16:creationId xmlns:a16="http://schemas.microsoft.com/office/drawing/2014/main" id="{58C078ED-7C3C-CCB5-3AB3-FD8EEDB6E02F}"/>
                      </a:ext>
                    </a:extLst>
                  </p:cNvPr>
                  <p:cNvGrpSpPr/>
                  <p:nvPr/>
                </p:nvGrpSpPr>
                <p:grpSpPr>
                  <a:xfrm>
                    <a:off x="10105" y="2989"/>
                    <a:ext cx="4734" cy="1729"/>
                    <a:chOff x="5630" y="3721"/>
                    <a:chExt cx="4734" cy="1729"/>
                  </a:xfrm>
                </p:grpSpPr>
                <p:grpSp>
                  <p:nvGrpSpPr>
                    <p:cNvPr id="96" name="Group 95">
                      <a:extLst>
                        <a:ext uri="{FF2B5EF4-FFF2-40B4-BE49-F238E27FC236}">
                          <a16:creationId xmlns:a16="http://schemas.microsoft.com/office/drawing/2014/main" id="{40AE73E8-EDA6-CEFE-5BDE-396C1CD535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101" name="Rectangles 39">
                        <a:extLst>
                          <a:ext uri="{FF2B5EF4-FFF2-40B4-BE49-F238E27FC236}">
                            <a16:creationId xmlns:a16="http://schemas.microsoft.com/office/drawing/2014/main" id="{9D8D1F8B-8A38-0207-6576-0DE758C895C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2" name="Rectangles 40">
                        <a:extLst>
                          <a:ext uri="{FF2B5EF4-FFF2-40B4-BE49-F238E27FC236}">
                            <a16:creationId xmlns:a16="http://schemas.microsoft.com/office/drawing/2014/main" id="{2CE93A12-7F72-ACDA-E58B-6696EC4C9D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3" name="Rectangles 41">
                        <a:extLst>
                          <a:ext uri="{FF2B5EF4-FFF2-40B4-BE49-F238E27FC236}">
                            <a16:creationId xmlns:a16="http://schemas.microsoft.com/office/drawing/2014/main" id="{7C5BD943-4232-F40D-7E70-3FFCE3EF5A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04" name="Rectangles 42">
                        <a:extLst>
                          <a:ext uri="{FF2B5EF4-FFF2-40B4-BE49-F238E27FC236}">
                            <a16:creationId xmlns:a16="http://schemas.microsoft.com/office/drawing/2014/main" id="{0C7B6D5F-F738-9632-0FE3-9D8CA88E8F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05" name="Straight Connector 104">
                        <a:extLst>
                          <a:ext uri="{FF2B5EF4-FFF2-40B4-BE49-F238E27FC236}">
                            <a16:creationId xmlns:a16="http://schemas.microsoft.com/office/drawing/2014/main" id="{EDB40CAB-7543-F0FB-EB11-A6EE37E6C48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6" name="Straight Connector 105">
                        <a:extLst>
                          <a:ext uri="{FF2B5EF4-FFF2-40B4-BE49-F238E27FC236}">
                            <a16:creationId xmlns:a16="http://schemas.microsoft.com/office/drawing/2014/main" id="{EC01A9DE-8755-F7AE-59BF-BE9F564F5F1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7" name="Rectangles 46">
                      <a:extLst>
                        <a:ext uri="{FF2B5EF4-FFF2-40B4-BE49-F238E27FC236}">
                          <a16:creationId xmlns:a16="http://schemas.microsoft.com/office/drawing/2014/main" id="{D7D4314A-5D94-842D-7378-3384989FA5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9" y="4827"/>
                      <a:ext cx="720" cy="32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98" name="Rectangles 47">
                      <a:extLst>
                        <a:ext uri="{FF2B5EF4-FFF2-40B4-BE49-F238E27FC236}">
                          <a16:creationId xmlns:a16="http://schemas.microsoft.com/office/drawing/2014/main" id="{0A8E25F9-8E0D-2893-6B84-E30F160627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31" y="4827"/>
                      <a:ext cx="720" cy="31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99" name="Rectangles 48">
                      <a:extLst>
                        <a:ext uri="{FF2B5EF4-FFF2-40B4-BE49-F238E27FC236}">
                          <a16:creationId xmlns:a16="http://schemas.microsoft.com/office/drawing/2014/main" id="{5AE5F082-7669-642D-FBC2-98A8D3289A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" y="4514"/>
                      <a:ext cx="720" cy="62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  <p:sp>
                  <p:nvSpPr>
                    <p:cNvPr id="100" name="Rectangles 49">
                      <a:extLst>
                        <a:ext uri="{FF2B5EF4-FFF2-40B4-BE49-F238E27FC236}">
                          <a16:creationId xmlns:a16="http://schemas.microsoft.com/office/drawing/2014/main" id="{6D658B8D-0855-BDF9-9A65-4B553B75E4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3" y="4522"/>
                      <a:ext cx="720" cy="62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</p:grpSp>
            </p:grpSp>
            <p:cxnSp>
              <p:nvCxnSpPr>
                <p:cNvPr id="89" name="Straight Connector 88">
                  <a:extLst>
                    <a:ext uri="{FF2B5EF4-FFF2-40B4-BE49-F238E27FC236}">
                      <a16:creationId xmlns:a16="http://schemas.microsoft.com/office/drawing/2014/main" id="{32010405-9389-2AC1-B24C-456BCB53CAAA}"/>
                    </a:ext>
                  </a:extLst>
                </p:cNvPr>
                <p:cNvCxnSpPr/>
                <p:nvPr/>
              </p:nvCxnSpPr>
              <p:spPr>
                <a:xfrm>
                  <a:off x="5854700" y="2101850"/>
                  <a:ext cx="346075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Straight Connector 89">
                  <a:extLst>
                    <a:ext uri="{FF2B5EF4-FFF2-40B4-BE49-F238E27FC236}">
                      <a16:creationId xmlns:a16="http://schemas.microsoft.com/office/drawing/2014/main" id="{D808E448-E5D2-B16D-3AA8-3276039E614C}"/>
                    </a:ext>
                  </a:extLst>
                </p:cNvPr>
                <p:cNvCxnSpPr/>
                <p:nvPr/>
              </p:nvCxnSpPr>
              <p:spPr>
                <a:xfrm>
                  <a:off x="5854700" y="2422525"/>
                  <a:ext cx="346075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Rectangles 49">
                <a:extLst>
                  <a:ext uri="{FF2B5EF4-FFF2-40B4-BE49-F238E27FC236}">
                    <a16:creationId xmlns:a16="http://schemas.microsoft.com/office/drawing/2014/main" id="{C55C5C5A-2656-6434-61FF-9AB028A9D8FC}"/>
                  </a:ext>
                </a:extLst>
              </p:cNvPr>
              <p:cNvSpPr/>
              <p:nvPr/>
            </p:nvSpPr>
            <p:spPr>
              <a:xfrm>
                <a:off x="7683806" y="2269606"/>
                <a:ext cx="457200" cy="4006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87" name="Rectangles 49">
                <a:extLst>
                  <a:ext uri="{FF2B5EF4-FFF2-40B4-BE49-F238E27FC236}">
                    <a16:creationId xmlns:a16="http://schemas.microsoft.com/office/drawing/2014/main" id="{3025C139-08FC-6491-AFE7-8039CAD83F74}"/>
                  </a:ext>
                </a:extLst>
              </p:cNvPr>
              <p:cNvSpPr/>
              <p:nvPr/>
            </p:nvSpPr>
            <p:spPr>
              <a:xfrm>
                <a:off x="7683806" y="2685395"/>
                <a:ext cx="457200" cy="4006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F348120-B13F-E96C-EE97-4B6F3F4BEBB4}"/>
              </a:ext>
            </a:extLst>
          </p:cNvPr>
          <p:cNvGrpSpPr/>
          <p:nvPr/>
        </p:nvGrpSpPr>
        <p:grpSpPr>
          <a:xfrm>
            <a:off x="5866630" y="1022734"/>
            <a:ext cx="4573540" cy="2406266"/>
            <a:chOff x="5866630" y="1022734"/>
            <a:chExt cx="4573540" cy="2406266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B9CF64F9-C0ED-B64B-2E6F-79EB084F1F37}"/>
                </a:ext>
              </a:extLst>
            </p:cNvPr>
            <p:cNvGrpSpPr/>
            <p:nvPr/>
          </p:nvGrpSpPr>
          <p:grpSpPr>
            <a:xfrm>
              <a:off x="5866630" y="1449582"/>
              <a:ext cx="4573540" cy="1979418"/>
              <a:chOff x="5110074" y="2021876"/>
              <a:chExt cx="4573540" cy="1979418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5117A86E-B886-8220-9A18-84731451E53D}"/>
                  </a:ext>
                </a:extLst>
              </p:cNvPr>
              <p:cNvGrpSpPr/>
              <p:nvPr/>
            </p:nvGrpSpPr>
            <p:grpSpPr>
              <a:xfrm>
                <a:off x="5110074" y="2642394"/>
                <a:ext cx="2170818" cy="766456"/>
                <a:chOff x="2757866" y="2055550"/>
                <a:chExt cx="5601119" cy="1250906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949AF1F9-2341-30B6-D7EA-A36F4559B48B}"/>
                    </a:ext>
                  </a:extLst>
                </p:cNvPr>
                <p:cNvGrpSpPr/>
                <p:nvPr/>
              </p:nvGrpSpPr>
              <p:grpSpPr>
                <a:xfrm>
                  <a:off x="2757866" y="2055550"/>
                  <a:ext cx="5601119" cy="1250906"/>
                  <a:chOff x="3009481" y="3078004"/>
                  <a:chExt cx="5601119" cy="1250906"/>
                </a:xfrm>
              </p:grpSpPr>
              <p:grpSp>
                <p:nvGrpSpPr>
                  <p:cNvPr id="8" name="Group 7">
                    <a:extLst>
                      <a:ext uri="{FF2B5EF4-FFF2-40B4-BE49-F238E27FC236}">
                        <a16:creationId xmlns:a16="http://schemas.microsoft.com/office/drawing/2014/main" id="{67430858-B6A3-8A22-EBE7-6CBFC0775D8B}"/>
                      </a:ext>
                    </a:extLst>
                  </p:cNvPr>
                  <p:cNvGrpSpPr/>
                  <p:nvPr/>
                </p:nvGrpSpPr>
                <p:grpSpPr>
                  <a:xfrm>
                    <a:off x="3009481" y="3078004"/>
                    <a:ext cx="4328160" cy="1097915"/>
                    <a:chOff x="3548" y="3721"/>
                    <a:chExt cx="6816" cy="1729"/>
                  </a:xfrm>
                </p:grpSpPr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8D076BAB-50CC-7909-0158-C6AEDFD93A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12" name="Rectangles 39">
                        <a:extLst>
                          <a:ext uri="{FF2B5EF4-FFF2-40B4-BE49-F238E27FC236}">
                            <a16:creationId xmlns:a16="http://schemas.microsoft.com/office/drawing/2014/main" id="{75386418-386C-0397-61E7-D825BF305D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3" name="Rectangles 40">
                        <a:extLst>
                          <a:ext uri="{FF2B5EF4-FFF2-40B4-BE49-F238E27FC236}">
                            <a16:creationId xmlns:a16="http://schemas.microsoft.com/office/drawing/2014/main" id="{3EFA260C-B8A1-3FFD-24E6-876E65B206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4" name="Rectangles 41">
                        <a:extLst>
                          <a:ext uri="{FF2B5EF4-FFF2-40B4-BE49-F238E27FC236}">
                            <a16:creationId xmlns:a16="http://schemas.microsoft.com/office/drawing/2014/main" id="{82D2A992-B1B8-1F81-B869-DB3FA8DD19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5" name="Rectangles 42">
                        <a:extLst>
                          <a:ext uri="{FF2B5EF4-FFF2-40B4-BE49-F238E27FC236}">
                            <a16:creationId xmlns:a16="http://schemas.microsoft.com/office/drawing/2014/main" id="{101ECD50-534C-8DFB-7E0A-93DA58DC7E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6" name="Straight Connector 15">
                        <a:extLst>
                          <a:ext uri="{FF2B5EF4-FFF2-40B4-BE49-F238E27FC236}">
                            <a16:creationId xmlns:a16="http://schemas.microsoft.com/office/drawing/2014/main" id="{5DC73628-61D2-BA2C-4EED-03C5DF28D669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7" name="Straight Connector 16">
                        <a:extLst>
                          <a:ext uri="{FF2B5EF4-FFF2-40B4-BE49-F238E27FC236}">
                            <a16:creationId xmlns:a16="http://schemas.microsoft.com/office/drawing/2014/main" id="{346E72B2-4848-EC51-A86D-6CC63595AD0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1" name="Straight Arrow Connector 10">
                      <a:extLst>
                        <a:ext uri="{FF2B5EF4-FFF2-40B4-BE49-F238E27FC236}">
                          <a16:creationId xmlns:a16="http://schemas.microsoft.com/office/drawing/2014/main" id="{8576BB67-A78B-681A-9447-79A3BD1E583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548" y="4647"/>
                      <a:ext cx="2082" cy="0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AC06EF91-578F-1EFA-BD47-0AC5930DA04C}"/>
                      </a:ext>
                    </a:extLst>
                  </p:cNvPr>
                  <p:cNvSpPr/>
                  <p:nvPr/>
                </p:nvSpPr>
                <p:spPr>
                  <a:xfrm>
                    <a:off x="7337641" y="3096419"/>
                    <a:ext cx="1272959" cy="123249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AD47B20A-E754-1B9D-F78D-11C9F43A10B6}"/>
                    </a:ext>
                  </a:extLst>
                </p:cNvPr>
                <p:cNvGrpSpPr/>
                <p:nvPr/>
              </p:nvGrpSpPr>
              <p:grpSpPr>
                <a:xfrm>
                  <a:off x="5954404" y="2372436"/>
                  <a:ext cx="2026994" cy="714490"/>
                  <a:chOff x="6140809" y="2534733"/>
                  <a:chExt cx="2026994" cy="714490"/>
                </a:xfrm>
              </p:grpSpPr>
              <p:sp>
                <p:nvSpPr>
                  <p:cNvPr id="19" name="Rectangles 47">
                    <a:extLst>
                      <a:ext uri="{FF2B5EF4-FFF2-40B4-BE49-F238E27FC236}">
                        <a16:creationId xmlns:a16="http://schemas.microsoft.com/office/drawing/2014/main" id="{16047D31-1E68-82E9-90A8-8E539C9D0C42}"/>
                      </a:ext>
                    </a:extLst>
                  </p:cNvPr>
                  <p:cNvSpPr/>
                  <p:nvPr/>
                </p:nvSpPr>
                <p:spPr>
                  <a:xfrm>
                    <a:off x="6140809" y="2843299"/>
                    <a:ext cx="468733" cy="39322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Rectangles 47">
                    <a:extLst>
                      <a:ext uri="{FF2B5EF4-FFF2-40B4-BE49-F238E27FC236}">
                        <a16:creationId xmlns:a16="http://schemas.microsoft.com/office/drawing/2014/main" id="{B04E1F8F-B70F-1763-99D0-57E442D97FB0}"/>
                      </a:ext>
                    </a:extLst>
                  </p:cNvPr>
                  <p:cNvSpPr/>
                  <p:nvPr/>
                </p:nvSpPr>
                <p:spPr>
                  <a:xfrm>
                    <a:off x="6799036" y="2534733"/>
                    <a:ext cx="406963" cy="71449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Rectangles 47">
                    <a:extLst>
                      <a:ext uri="{FF2B5EF4-FFF2-40B4-BE49-F238E27FC236}">
                        <a16:creationId xmlns:a16="http://schemas.microsoft.com/office/drawing/2014/main" id="{06F368B4-0B34-B3AE-4352-9158FE08650B}"/>
                      </a:ext>
                    </a:extLst>
                  </p:cNvPr>
                  <p:cNvSpPr/>
                  <p:nvPr/>
                </p:nvSpPr>
                <p:spPr>
                  <a:xfrm>
                    <a:off x="7709325" y="2664229"/>
                    <a:ext cx="458478" cy="58499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0331A9B-701F-6ACE-B6FA-1D09A885E337}"/>
                  </a:ext>
                </a:extLst>
              </p:cNvPr>
              <p:cNvGrpSpPr/>
              <p:nvPr/>
            </p:nvGrpSpPr>
            <p:grpSpPr>
              <a:xfrm>
                <a:off x="7208609" y="3234838"/>
                <a:ext cx="2475005" cy="766456"/>
                <a:chOff x="1973006" y="2055550"/>
                <a:chExt cx="6385979" cy="1250906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A13FEA34-E532-7687-76AC-384264A8BE5E}"/>
                    </a:ext>
                  </a:extLst>
                </p:cNvPr>
                <p:cNvGrpSpPr/>
                <p:nvPr/>
              </p:nvGrpSpPr>
              <p:grpSpPr>
                <a:xfrm>
                  <a:off x="1973006" y="2055550"/>
                  <a:ext cx="6385979" cy="1250906"/>
                  <a:chOff x="2224621" y="3078004"/>
                  <a:chExt cx="6385979" cy="1250906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C02C4603-FAC8-CD88-56CF-43FF764357A6}"/>
                      </a:ext>
                    </a:extLst>
                  </p:cNvPr>
                  <p:cNvGrpSpPr/>
                  <p:nvPr/>
                </p:nvGrpSpPr>
                <p:grpSpPr>
                  <a:xfrm>
                    <a:off x="2224621" y="3078004"/>
                    <a:ext cx="5113020" cy="1097915"/>
                    <a:chOff x="2312" y="3721"/>
                    <a:chExt cx="8052" cy="1729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F71B0DBA-586E-C5CC-F47D-9059E93F7AD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49" name="Rectangles 39">
                        <a:extLst>
                          <a:ext uri="{FF2B5EF4-FFF2-40B4-BE49-F238E27FC236}">
                            <a16:creationId xmlns:a16="http://schemas.microsoft.com/office/drawing/2014/main" id="{EFF151F0-361E-A891-C563-39FC319922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0" name="Rectangles 40">
                        <a:extLst>
                          <a:ext uri="{FF2B5EF4-FFF2-40B4-BE49-F238E27FC236}">
                            <a16:creationId xmlns:a16="http://schemas.microsoft.com/office/drawing/2014/main" id="{A92C9B6A-65EF-0B07-1D26-43934D6A2C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1" name="Rectangles 41">
                        <a:extLst>
                          <a:ext uri="{FF2B5EF4-FFF2-40B4-BE49-F238E27FC236}">
                            <a16:creationId xmlns:a16="http://schemas.microsoft.com/office/drawing/2014/main" id="{B628ECAF-6792-FA64-78D9-E884BAA342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52" name="Rectangles 42">
                        <a:extLst>
                          <a:ext uri="{FF2B5EF4-FFF2-40B4-BE49-F238E27FC236}">
                            <a16:creationId xmlns:a16="http://schemas.microsoft.com/office/drawing/2014/main" id="{07B78678-AB27-466D-64B3-347039F34E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53" name="Straight Connector 52">
                        <a:extLst>
                          <a:ext uri="{FF2B5EF4-FFF2-40B4-BE49-F238E27FC236}">
                            <a16:creationId xmlns:a16="http://schemas.microsoft.com/office/drawing/2014/main" id="{8CB08793-9582-D600-C83A-4AD959802E9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Straight Connector 53">
                        <a:extLst>
                          <a:ext uri="{FF2B5EF4-FFF2-40B4-BE49-F238E27FC236}">
                            <a16:creationId xmlns:a16="http://schemas.microsoft.com/office/drawing/2014/main" id="{E607D1A9-3BF9-A740-EDAA-1F57576D214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48" name="Straight Arrow Connector 47">
                      <a:extLst>
                        <a:ext uri="{FF2B5EF4-FFF2-40B4-BE49-F238E27FC236}">
                          <a16:creationId xmlns:a16="http://schemas.microsoft.com/office/drawing/2014/main" id="{75D43B1E-C6E8-3366-3841-408273AC798F}"/>
                        </a:ext>
                      </a:extLst>
                    </p:cNvPr>
                    <p:cNvCxnSpPr>
                      <a:cxnSpLocks/>
                      <a:stCxn id="9" idx="5"/>
                    </p:cNvCxnSpPr>
                    <p:nvPr/>
                  </p:nvCxnSpPr>
                  <p:spPr>
                    <a:xfrm>
                      <a:off x="2312" y="3884"/>
                      <a:ext cx="3021" cy="745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6" name="Oval 45">
                    <a:extLst>
                      <a:ext uri="{FF2B5EF4-FFF2-40B4-BE49-F238E27FC236}">
                        <a16:creationId xmlns:a16="http://schemas.microsoft.com/office/drawing/2014/main" id="{D276579E-50F5-65AF-3E4D-7ACC7C42F27F}"/>
                      </a:ext>
                    </a:extLst>
                  </p:cNvPr>
                  <p:cNvSpPr/>
                  <p:nvPr/>
                </p:nvSpPr>
                <p:spPr>
                  <a:xfrm>
                    <a:off x="7337641" y="3096419"/>
                    <a:ext cx="1272959" cy="123249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2CA06926-86DD-3DB0-C9F2-BFCDD9C08DEE}"/>
                    </a:ext>
                  </a:extLst>
                </p:cNvPr>
                <p:cNvGrpSpPr/>
                <p:nvPr/>
              </p:nvGrpSpPr>
              <p:grpSpPr>
                <a:xfrm>
                  <a:off x="6561115" y="2290986"/>
                  <a:ext cx="1420283" cy="795940"/>
                  <a:chOff x="6747520" y="2453283"/>
                  <a:chExt cx="1420283" cy="795940"/>
                </a:xfrm>
              </p:grpSpPr>
              <p:sp>
                <p:nvSpPr>
                  <p:cNvPr id="43" name="Rectangles 47">
                    <a:extLst>
                      <a:ext uri="{FF2B5EF4-FFF2-40B4-BE49-F238E27FC236}">
                        <a16:creationId xmlns:a16="http://schemas.microsoft.com/office/drawing/2014/main" id="{B7A42DFA-658D-2E76-73FE-DF7560FC23B2}"/>
                      </a:ext>
                    </a:extLst>
                  </p:cNvPr>
                  <p:cNvSpPr/>
                  <p:nvPr/>
                </p:nvSpPr>
                <p:spPr>
                  <a:xfrm>
                    <a:off x="6747520" y="2901243"/>
                    <a:ext cx="458478" cy="347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4" name="Rectangles 47">
                    <a:extLst>
                      <a:ext uri="{FF2B5EF4-FFF2-40B4-BE49-F238E27FC236}">
                        <a16:creationId xmlns:a16="http://schemas.microsoft.com/office/drawing/2014/main" id="{4F60B57F-8E28-0815-5FA2-41063BC670E9}"/>
                      </a:ext>
                    </a:extLst>
                  </p:cNvPr>
                  <p:cNvSpPr/>
                  <p:nvPr/>
                </p:nvSpPr>
                <p:spPr>
                  <a:xfrm>
                    <a:off x="7671444" y="2453283"/>
                    <a:ext cx="496359" cy="7959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3D32803-6930-2FF3-E393-F53D96CC1042}"/>
                  </a:ext>
                </a:extLst>
              </p:cNvPr>
              <p:cNvGrpSpPr/>
              <p:nvPr/>
            </p:nvGrpSpPr>
            <p:grpSpPr>
              <a:xfrm>
                <a:off x="7208695" y="2021876"/>
                <a:ext cx="2460238" cy="766456"/>
                <a:chOff x="2011106" y="2055550"/>
                <a:chExt cx="6347879" cy="1250906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56B7853D-EC5E-83FC-29B3-A692596A454F}"/>
                    </a:ext>
                  </a:extLst>
                </p:cNvPr>
                <p:cNvGrpSpPr/>
                <p:nvPr/>
              </p:nvGrpSpPr>
              <p:grpSpPr>
                <a:xfrm>
                  <a:off x="2011106" y="2055550"/>
                  <a:ext cx="6347879" cy="1250906"/>
                  <a:chOff x="2262721" y="3078004"/>
                  <a:chExt cx="6347879" cy="1250906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A8BFDA22-8368-AF8F-6601-CC7900D880C0}"/>
                      </a:ext>
                    </a:extLst>
                  </p:cNvPr>
                  <p:cNvGrpSpPr/>
                  <p:nvPr/>
                </p:nvGrpSpPr>
                <p:grpSpPr>
                  <a:xfrm>
                    <a:off x="2262721" y="3078004"/>
                    <a:ext cx="5074920" cy="1211580"/>
                    <a:chOff x="2372" y="3721"/>
                    <a:chExt cx="7992" cy="1908"/>
                  </a:xfrm>
                </p:grpSpPr>
                <p:grpSp>
                  <p:nvGrpSpPr>
                    <p:cNvPr id="63" name="Group 62">
                      <a:extLst>
                        <a:ext uri="{FF2B5EF4-FFF2-40B4-BE49-F238E27FC236}">
                          <a16:creationId xmlns:a16="http://schemas.microsoft.com/office/drawing/2014/main" id="{550F22E2-8E01-77D1-9E5A-8164F40959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65" name="Rectangles 39">
                        <a:extLst>
                          <a:ext uri="{FF2B5EF4-FFF2-40B4-BE49-F238E27FC236}">
                            <a16:creationId xmlns:a16="http://schemas.microsoft.com/office/drawing/2014/main" id="{9FFFA2BB-7D64-DC43-910E-3E97B46F5A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6" name="Rectangles 40">
                        <a:extLst>
                          <a:ext uri="{FF2B5EF4-FFF2-40B4-BE49-F238E27FC236}">
                            <a16:creationId xmlns:a16="http://schemas.microsoft.com/office/drawing/2014/main" id="{3D991D65-A210-612D-F134-EFF3208ED0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7" name="Rectangles 41">
                        <a:extLst>
                          <a:ext uri="{FF2B5EF4-FFF2-40B4-BE49-F238E27FC236}">
                            <a16:creationId xmlns:a16="http://schemas.microsoft.com/office/drawing/2014/main" id="{40B5E363-4844-53B6-A8AC-7A33AE8C03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68" name="Rectangles 42">
                        <a:extLst>
                          <a:ext uri="{FF2B5EF4-FFF2-40B4-BE49-F238E27FC236}">
                            <a16:creationId xmlns:a16="http://schemas.microsoft.com/office/drawing/2014/main" id="{783FA227-AD9C-2336-3207-24D3D2D5E6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69" name="Straight Connector 68">
                        <a:extLst>
                          <a:ext uri="{FF2B5EF4-FFF2-40B4-BE49-F238E27FC236}">
                            <a16:creationId xmlns:a16="http://schemas.microsoft.com/office/drawing/2014/main" id="{92C34E33-20D9-3337-67E6-A49A6A666DB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0" name="Straight Connector 69">
                        <a:extLst>
                          <a:ext uri="{FF2B5EF4-FFF2-40B4-BE49-F238E27FC236}">
                            <a16:creationId xmlns:a16="http://schemas.microsoft.com/office/drawing/2014/main" id="{0ED5E8F0-6E98-B226-C0E5-8B6ABFFC0216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64" name="Straight Arrow Connector 63">
                      <a:extLst>
                        <a:ext uri="{FF2B5EF4-FFF2-40B4-BE49-F238E27FC236}">
                          <a16:creationId xmlns:a16="http://schemas.microsoft.com/office/drawing/2014/main" id="{323E2965-D108-D25F-C492-47C0B44454F2}"/>
                        </a:ext>
                      </a:extLst>
                    </p:cNvPr>
                    <p:cNvCxnSpPr>
                      <a:cxnSpLocks/>
                      <a:stCxn id="9" idx="7"/>
                    </p:cNvCxnSpPr>
                    <p:nvPr/>
                  </p:nvCxnSpPr>
                  <p:spPr>
                    <a:xfrm flipV="1">
                      <a:off x="2372" y="4526"/>
                      <a:ext cx="3318" cy="1103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7F7FF875-178E-92C4-7F99-8ABB99E4734A}"/>
                      </a:ext>
                    </a:extLst>
                  </p:cNvPr>
                  <p:cNvSpPr/>
                  <p:nvPr/>
                </p:nvSpPr>
                <p:spPr>
                  <a:xfrm>
                    <a:off x="7337641" y="3096419"/>
                    <a:ext cx="1272959" cy="123249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E2C08E24-33AF-47A1-EEAC-3BD0F09FFFF8}"/>
                    </a:ext>
                  </a:extLst>
                </p:cNvPr>
                <p:cNvGrpSpPr/>
                <p:nvPr/>
              </p:nvGrpSpPr>
              <p:grpSpPr>
                <a:xfrm>
                  <a:off x="5964658" y="2381397"/>
                  <a:ext cx="2016740" cy="705529"/>
                  <a:chOff x="6151063" y="2543694"/>
                  <a:chExt cx="2016740" cy="705529"/>
                </a:xfrm>
              </p:grpSpPr>
              <p:sp>
                <p:nvSpPr>
                  <p:cNvPr id="58" name="Rectangles 47">
                    <a:extLst>
                      <a:ext uri="{FF2B5EF4-FFF2-40B4-BE49-F238E27FC236}">
                        <a16:creationId xmlns:a16="http://schemas.microsoft.com/office/drawing/2014/main" id="{08DFA614-7C61-219D-8188-F8EF01060A70}"/>
                      </a:ext>
                    </a:extLst>
                  </p:cNvPr>
                  <p:cNvSpPr/>
                  <p:nvPr/>
                </p:nvSpPr>
                <p:spPr>
                  <a:xfrm>
                    <a:off x="6151063" y="2543694"/>
                    <a:ext cx="458478" cy="69282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Rectangles 47">
                    <a:extLst>
                      <a:ext uri="{FF2B5EF4-FFF2-40B4-BE49-F238E27FC236}">
                        <a16:creationId xmlns:a16="http://schemas.microsoft.com/office/drawing/2014/main" id="{408C57E6-6D14-B1C2-6B44-0D4E58A46ACE}"/>
                      </a:ext>
                    </a:extLst>
                  </p:cNvPr>
                  <p:cNvSpPr/>
                  <p:nvPr/>
                </p:nvSpPr>
                <p:spPr>
                  <a:xfrm>
                    <a:off x="6894844" y="2664229"/>
                    <a:ext cx="311155" cy="58499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0" name="Rectangles 47">
                    <a:extLst>
                      <a:ext uri="{FF2B5EF4-FFF2-40B4-BE49-F238E27FC236}">
                        <a16:creationId xmlns:a16="http://schemas.microsoft.com/office/drawing/2014/main" id="{3C5D4DDC-EFBA-AB93-23CA-5C7EB09676A4}"/>
                      </a:ext>
                    </a:extLst>
                  </p:cNvPr>
                  <p:cNvSpPr/>
                  <p:nvPr/>
                </p:nvSpPr>
                <p:spPr>
                  <a:xfrm>
                    <a:off x="7709325" y="2664229"/>
                    <a:ext cx="458478" cy="58499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F241A57E-EDCF-7DE2-575C-4B1586BB9C7F}"/>
                </a:ext>
              </a:extLst>
            </p:cNvPr>
            <p:cNvSpPr txBox="1"/>
            <p:nvPr/>
          </p:nvSpPr>
          <p:spPr>
            <a:xfrm>
              <a:off x="6393790" y="1664332"/>
              <a:ext cx="1139331" cy="41719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2400" dirty="0"/>
                <a:t>M/M/1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801AB36D-E36E-032E-1868-57E20C5BD174}"/>
                </a:ext>
              </a:extLst>
            </p:cNvPr>
            <p:cNvSpPr txBox="1"/>
            <p:nvPr/>
          </p:nvSpPr>
          <p:spPr>
            <a:xfrm>
              <a:off x="8809394" y="1022734"/>
              <a:ext cx="1139331" cy="41719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2400" dirty="0"/>
                <a:t>M/M/1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BCAB3B9B-F46A-6AA9-B65D-69862CACAD47}"/>
                </a:ext>
              </a:extLst>
            </p:cNvPr>
            <p:cNvSpPr txBox="1"/>
            <p:nvPr/>
          </p:nvSpPr>
          <p:spPr>
            <a:xfrm>
              <a:off x="8801775" y="2259001"/>
              <a:ext cx="1139331" cy="41719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2400" dirty="0"/>
                <a:t>M/M/1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991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3D6E-0BFA-1FA3-CDC9-8AC3529B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Cut-finding algorithm: Joint Ancestor Free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2C392-202A-1DF3-3DAF-336E9C0BE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15081"/>
                <a:ext cx="10515600" cy="27063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4,1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=(4,2)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b="0" dirty="0"/>
                  <a:t>Ancestors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do not overlap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ancestors! Joint ancestor free!</a:t>
                </a:r>
              </a:p>
              <a:p>
                <a:pPr marL="0" indent="0">
                  <a:buNone/>
                </a:pPr>
                <a:r>
                  <a:rPr lang="en-US" dirty="0"/>
                  <a:t>Cut: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ancestors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ancestors. Connected by a cut!</a:t>
                </a:r>
              </a:p>
              <a:p>
                <a:pPr marL="0" indent="0">
                  <a:buNone/>
                </a:pPr>
                <a:r>
                  <a:rPr lang="en-US" dirty="0" err="1"/>
                  <a:t>Thm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joint ancestor free if and only if connected by a cut.</a:t>
                </a:r>
                <a:br>
                  <a:rPr lang="en-US" dirty="0"/>
                </a:br>
                <a:r>
                  <a:rPr lang="en-US" dirty="0"/>
                  <a:t>Ancestry finds cut.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2C392-202A-1DF3-3DAF-336E9C0BE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15081"/>
                <a:ext cx="10515600" cy="2706394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F15B6-A673-E7EC-1391-56F097B2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BFA2E-EF3A-2881-16B3-CC88325B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28955B0-342E-1A05-F912-44A2CEFCBCDD}"/>
              </a:ext>
            </a:extLst>
          </p:cNvPr>
          <p:cNvGrpSpPr/>
          <p:nvPr/>
        </p:nvGrpSpPr>
        <p:grpSpPr>
          <a:xfrm>
            <a:off x="2522952" y="1405179"/>
            <a:ext cx="7146096" cy="2451100"/>
            <a:chOff x="1940754" y="1690689"/>
            <a:chExt cx="8077968" cy="3085292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3BF7B91-8E56-34B3-8CC5-9B1932F688F8}"/>
                </a:ext>
              </a:extLst>
            </p:cNvPr>
            <p:cNvSpPr/>
            <p:nvPr/>
          </p:nvSpPr>
          <p:spPr>
            <a:xfrm>
              <a:off x="5646006" y="3183101"/>
              <a:ext cx="675219" cy="719847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(5,1)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5E6648-4A1C-B0E8-28F2-8DA656BA08EE}"/>
                </a:ext>
              </a:extLst>
            </p:cNvPr>
            <p:cNvSpPr/>
            <p:nvPr/>
          </p:nvSpPr>
          <p:spPr>
            <a:xfrm>
              <a:off x="1940754" y="1690689"/>
              <a:ext cx="8077968" cy="3085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C5780F6-99A6-C87B-0869-9767FA10606E}"/>
                </a:ext>
              </a:extLst>
            </p:cNvPr>
            <p:cNvGrpSpPr/>
            <p:nvPr/>
          </p:nvGrpSpPr>
          <p:grpSpPr>
            <a:xfrm>
              <a:off x="2004342" y="1743641"/>
              <a:ext cx="7883996" cy="2879153"/>
              <a:chOff x="2004342" y="1743641"/>
              <a:chExt cx="7883996" cy="2879153"/>
            </a:xfrm>
            <a:solidFill>
              <a:srgbClr val="7030A0"/>
            </a:solidFill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897E0068-1134-B168-A7B4-A7D861243EB3}"/>
                  </a:ext>
                </a:extLst>
              </p:cNvPr>
              <p:cNvSpPr/>
              <p:nvPr/>
            </p:nvSpPr>
            <p:spPr>
              <a:xfrm>
                <a:off x="5641607" y="2467126"/>
                <a:ext cx="675219" cy="719847"/>
              </a:xfrm>
              <a:prstGeom prst="ellipse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(5,2)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7646770-060D-FCD8-C04C-0C144C5EAAB7}"/>
                  </a:ext>
                </a:extLst>
              </p:cNvPr>
              <p:cNvSpPr/>
              <p:nvPr/>
            </p:nvSpPr>
            <p:spPr>
              <a:xfrm>
                <a:off x="2004342" y="1743641"/>
                <a:ext cx="675219" cy="719847"/>
              </a:xfrm>
              <a:prstGeom prst="ellipse">
                <a:avLst/>
              </a:prstGeom>
              <a:solidFill>
                <a:srgbClr val="FF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(0,3)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DCE0088-40FC-ABBE-80B2-1BA0AC354A60}"/>
                  </a:ext>
                </a:extLst>
              </p:cNvPr>
              <p:cNvSpPr/>
              <p:nvPr/>
            </p:nvSpPr>
            <p:spPr>
              <a:xfrm>
                <a:off x="2746077" y="1746225"/>
                <a:ext cx="675219" cy="719847"/>
              </a:xfrm>
              <a:prstGeom prst="ellipse">
                <a:avLst/>
              </a:prstGeom>
              <a:solidFill>
                <a:srgbClr val="FF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(1,3)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74D02D8-34F2-3837-FBB6-9FF7311F5E8D}"/>
                  </a:ext>
                </a:extLst>
              </p:cNvPr>
              <p:cNvSpPr/>
              <p:nvPr/>
            </p:nvSpPr>
            <p:spPr>
              <a:xfrm>
                <a:off x="3459398" y="1770016"/>
                <a:ext cx="675219" cy="719847"/>
              </a:xfrm>
              <a:prstGeom prst="ellipse">
                <a:avLst/>
              </a:prstGeom>
              <a:solidFill>
                <a:srgbClr val="FF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(2,3)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E8414AC-1B8D-9513-5CE9-02FC2F985F06}"/>
                  </a:ext>
                </a:extLst>
              </p:cNvPr>
              <p:cNvSpPr/>
              <p:nvPr/>
            </p:nvSpPr>
            <p:spPr>
              <a:xfrm>
                <a:off x="4145093" y="2463255"/>
                <a:ext cx="675219" cy="719847"/>
              </a:xfrm>
              <a:prstGeom prst="ellipse">
                <a:avLst/>
              </a:prstGeom>
              <a:solidFill>
                <a:srgbClr val="FFFF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(3,2)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72BF2A-EDA3-C9B2-9AC8-1CCAAEE403ED}"/>
                  </a:ext>
                </a:extLst>
              </p:cNvPr>
              <p:cNvSpPr/>
              <p:nvPr/>
            </p:nvSpPr>
            <p:spPr>
              <a:xfrm>
                <a:off x="4915997" y="2455362"/>
                <a:ext cx="675219" cy="71984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(4,2)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D1BB6E9-A41C-9813-25C2-85479072CDB4}"/>
                  </a:ext>
                </a:extLst>
              </p:cNvPr>
              <p:cNvSpPr/>
              <p:nvPr/>
            </p:nvSpPr>
            <p:spPr>
              <a:xfrm>
                <a:off x="6343391" y="3183101"/>
                <a:ext cx="675219" cy="719847"/>
              </a:xfrm>
              <a:prstGeom prst="ellipse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(6,1)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A3A05E6-C2F2-7576-E2BB-D1E85BB34805}"/>
                  </a:ext>
                </a:extLst>
              </p:cNvPr>
              <p:cNvSpPr/>
              <p:nvPr/>
            </p:nvSpPr>
            <p:spPr>
              <a:xfrm>
                <a:off x="7093076" y="3217414"/>
                <a:ext cx="675219" cy="719847"/>
              </a:xfrm>
              <a:prstGeom prst="ellipse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(7,1)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F267E3C-50F2-0582-FE3B-60BDC5D0A750}"/>
                  </a:ext>
                </a:extLst>
              </p:cNvPr>
              <p:cNvSpPr/>
              <p:nvPr/>
            </p:nvSpPr>
            <p:spPr>
              <a:xfrm>
                <a:off x="7805415" y="3253439"/>
                <a:ext cx="675219" cy="719847"/>
              </a:xfrm>
              <a:prstGeom prst="ellipse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(8,1)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25EFDC3-6980-3198-C71F-221106EC66AF}"/>
                  </a:ext>
                </a:extLst>
              </p:cNvPr>
              <p:cNvSpPr/>
              <p:nvPr/>
            </p:nvSpPr>
            <p:spPr>
              <a:xfrm>
                <a:off x="8536851" y="3233335"/>
                <a:ext cx="675219" cy="719847"/>
              </a:xfrm>
              <a:prstGeom prst="ellipse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(9,1)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B7D2752-B66A-F312-C9C8-98BC6BE54150}"/>
                  </a:ext>
                </a:extLst>
              </p:cNvPr>
              <p:cNvSpPr/>
              <p:nvPr/>
            </p:nvSpPr>
            <p:spPr>
              <a:xfrm>
                <a:off x="9213119" y="3902947"/>
                <a:ext cx="675219" cy="719847"/>
              </a:xfrm>
              <a:prstGeom prst="ellipse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(10,0)</a:t>
                </a: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C7B19B5-D756-51D1-83ED-C2D71E48809D}"/>
                </a:ext>
              </a:extLst>
            </p:cNvPr>
            <p:cNvSpPr/>
            <p:nvPr/>
          </p:nvSpPr>
          <p:spPr>
            <a:xfrm>
              <a:off x="2008741" y="2459617"/>
              <a:ext cx="675219" cy="719847"/>
            </a:xfrm>
            <a:prstGeom prst="ellipse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(0,2)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8DC2068-382A-AE75-E931-DA1F10251249}"/>
                </a:ext>
              </a:extLst>
            </p:cNvPr>
            <p:cNvSpPr/>
            <p:nvPr/>
          </p:nvSpPr>
          <p:spPr>
            <a:xfrm>
              <a:off x="2750476" y="2462201"/>
              <a:ext cx="675219" cy="719847"/>
            </a:xfrm>
            <a:prstGeom prst="ellipse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(1,2)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D50A0E4-572D-7A98-6018-F6218FD56663}"/>
                </a:ext>
              </a:extLst>
            </p:cNvPr>
            <p:cNvSpPr/>
            <p:nvPr/>
          </p:nvSpPr>
          <p:spPr>
            <a:xfrm>
              <a:off x="3463797" y="2485992"/>
              <a:ext cx="675219" cy="719847"/>
            </a:xfrm>
            <a:prstGeom prst="ellipse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(2,2)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BDFFF8-A2DC-688F-9F81-E3A55A73E125}"/>
                </a:ext>
              </a:extLst>
            </p:cNvPr>
            <p:cNvSpPr/>
            <p:nvPr/>
          </p:nvSpPr>
          <p:spPr>
            <a:xfrm>
              <a:off x="4149492" y="3179231"/>
              <a:ext cx="675219" cy="719847"/>
            </a:xfrm>
            <a:prstGeom prst="ellipse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(3,1)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14F5BC-D755-B205-E404-078DCB1FD0A0}"/>
                </a:ext>
              </a:extLst>
            </p:cNvPr>
            <p:cNvSpPr/>
            <p:nvPr/>
          </p:nvSpPr>
          <p:spPr>
            <a:xfrm>
              <a:off x="4920396" y="3171338"/>
              <a:ext cx="675219" cy="719847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(4,1)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048848-9C93-A09F-B470-AA4DFC9A3813}"/>
                </a:ext>
              </a:extLst>
            </p:cNvPr>
            <p:cNvSpPr/>
            <p:nvPr/>
          </p:nvSpPr>
          <p:spPr>
            <a:xfrm>
              <a:off x="6347790" y="3899077"/>
              <a:ext cx="675219" cy="719847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(6,0)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55543E-6897-8E4C-0976-5C8BA019EE7D}"/>
                </a:ext>
              </a:extLst>
            </p:cNvPr>
            <p:cNvSpPr/>
            <p:nvPr/>
          </p:nvSpPr>
          <p:spPr>
            <a:xfrm>
              <a:off x="7097475" y="3933390"/>
              <a:ext cx="675219" cy="719847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(7,0)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8FF1744-5D3A-685B-7116-44CE8E631232}"/>
                </a:ext>
              </a:extLst>
            </p:cNvPr>
            <p:cNvSpPr/>
            <p:nvPr/>
          </p:nvSpPr>
          <p:spPr>
            <a:xfrm>
              <a:off x="7809814" y="3969415"/>
              <a:ext cx="675219" cy="719847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(8,0)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AAFA9E5-CDC5-2EDC-5695-8BF3DC624E52}"/>
                </a:ext>
              </a:extLst>
            </p:cNvPr>
            <p:cNvSpPr/>
            <p:nvPr/>
          </p:nvSpPr>
          <p:spPr>
            <a:xfrm>
              <a:off x="8541250" y="3949311"/>
              <a:ext cx="675219" cy="719847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(9,0)</a:t>
              </a:r>
            </a:p>
          </p:txBody>
        </p: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AA689527-A860-CABB-8885-D4B7010264B8}"/>
                </a:ext>
              </a:extLst>
            </p:cNvPr>
            <p:cNvCxnSpPr>
              <a:cxnSpLocks/>
              <a:stCxn id="19" idx="5"/>
              <a:endCxn id="20" idx="3"/>
            </p:cNvCxnSpPr>
            <p:nvPr/>
          </p:nvCxnSpPr>
          <p:spPr>
            <a:xfrm rot="16200000" flipH="1">
              <a:off x="2715926" y="2943195"/>
              <a:ext cx="2584" cy="264284"/>
            </a:xfrm>
            <a:prstGeom prst="curvedConnector3">
              <a:avLst>
                <a:gd name="adj1" fmla="val 1302643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C1E2CBC9-FDFC-0E7F-D313-D1223DBF458B}"/>
                </a:ext>
              </a:extLst>
            </p:cNvPr>
            <p:cNvCxnSpPr>
              <a:cxnSpLocks/>
              <a:stCxn id="20" idx="5"/>
              <a:endCxn id="21" idx="3"/>
            </p:cNvCxnSpPr>
            <p:nvPr/>
          </p:nvCxnSpPr>
          <p:spPr>
            <a:xfrm rot="16200000" flipH="1">
              <a:off x="3432851" y="2970589"/>
              <a:ext cx="23791" cy="235870"/>
            </a:xfrm>
            <a:prstGeom prst="curvedConnector3">
              <a:avLst>
                <a:gd name="adj1" fmla="val 150397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B2874351-69B0-8DBD-B5A6-0F5406DAE5B7}"/>
                </a:ext>
              </a:extLst>
            </p:cNvPr>
            <p:cNvCxnSpPr>
              <a:cxnSpLocks/>
              <a:stCxn id="21" idx="5"/>
              <a:endCxn id="11" idx="3"/>
            </p:cNvCxnSpPr>
            <p:nvPr/>
          </p:nvCxnSpPr>
          <p:spPr>
            <a:xfrm rot="5400000" flipH="1" flipV="1">
              <a:off x="4130685" y="2987129"/>
              <a:ext cx="22737" cy="203845"/>
            </a:xfrm>
            <a:prstGeom prst="curvedConnector3">
              <a:avLst>
                <a:gd name="adj1" fmla="val -14690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AC1DB949-131C-626C-B329-4BCD10213BF6}"/>
                </a:ext>
              </a:extLst>
            </p:cNvPr>
            <p:cNvCxnSpPr>
              <a:cxnSpLocks/>
              <a:stCxn id="22" idx="5"/>
              <a:endCxn id="23" idx="3"/>
            </p:cNvCxnSpPr>
            <p:nvPr/>
          </p:nvCxnSpPr>
          <p:spPr>
            <a:xfrm rot="5400000" flipH="1" flipV="1">
              <a:off x="4868606" y="3642986"/>
              <a:ext cx="7893" cy="293453"/>
            </a:xfrm>
            <a:prstGeom prst="curvedConnector3">
              <a:avLst>
                <a:gd name="adj1" fmla="val -423183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E911B2DF-F025-9F19-370D-E6519C329697}"/>
                </a:ext>
              </a:extLst>
            </p:cNvPr>
            <p:cNvCxnSpPr>
              <a:cxnSpLocks/>
              <a:stCxn id="23" idx="5"/>
            </p:cNvCxnSpPr>
            <p:nvPr/>
          </p:nvCxnSpPr>
          <p:spPr>
            <a:xfrm rot="16200000" flipH="1">
              <a:off x="5612918" y="3669578"/>
              <a:ext cx="15785" cy="248159"/>
            </a:xfrm>
            <a:prstGeom prst="curvedConnector3">
              <a:avLst>
                <a:gd name="adj1" fmla="val 22160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B9967CF3-2262-AC9C-8B3A-1A9698DBD003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rot="5400000" flipH="1" flipV="1">
              <a:off x="6330297" y="3689573"/>
              <a:ext cx="4022" cy="219934"/>
            </a:xfrm>
            <a:prstGeom prst="curvedConnector3">
              <a:avLst>
                <a:gd name="adj1" fmla="val -83047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79C2AB8C-1617-98A7-4BF3-8DAF773469C8}"/>
                </a:ext>
              </a:extLst>
            </p:cNvPr>
            <p:cNvCxnSpPr>
              <a:cxnSpLocks/>
              <a:stCxn id="25" idx="5"/>
              <a:endCxn id="26" idx="3"/>
            </p:cNvCxnSpPr>
            <p:nvPr/>
          </p:nvCxnSpPr>
          <p:spPr>
            <a:xfrm rot="16200000" flipH="1">
              <a:off x="7043086" y="4394544"/>
              <a:ext cx="34313" cy="272234"/>
            </a:xfrm>
            <a:prstGeom prst="curvedConnector3">
              <a:avLst>
                <a:gd name="adj1" fmla="val 10734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F5440AE1-89A9-FD7E-1B9B-B5E48DC79F52}"/>
                </a:ext>
              </a:extLst>
            </p:cNvPr>
            <p:cNvCxnSpPr>
              <a:cxnSpLocks/>
              <a:stCxn id="26" idx="5"/>
              <a:endCxn id="27" idx="3"/>
            </p:cNvCxnSpPr>
            <p:nvPr/>
          </p:nvCxnSpPr>
          <p:spPr>
            <a:xfrm rot="16200000" flipH="1">
              <a:off x="7773242" y="4448386"/>
              <a:ext cx="36025" cy="234888"/>
            </a:xfrm>
            <a:prstGeom prst="curvedConnector3">
              <a:avLst>
                <a:gd name="adj1" fmla="val 102718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FED11806-DB25-D599-4F60-7A418D1B9A83}"/>
                </a:ext>
              </a:extLst>
            </p:cNvPr>
            <p:cNvCxnSpPr>
              <a:cxnSpLocks/>
              <a:stCxn id="27" idx="5"/>
              <a:endCxn id="28" idx="3"/>
            </p:cNvCxnSpPr>
            <p:nvPr/>
          </p:nvCxnSpPr>
          <p:spPr>
            <a:xfrm rot="5400000" flipH="1" flipV="1">
              <a:off x="8503089" y="4446798"/>
              <a:ext cx="20104" cy="253985"/>
            </a:xfrm>
            <a:prstGeom prst="curvedConnector3">
              <a:avLst>
                <a:gd name="adj1" fmla="val -16614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5F9E6D09-1712-C24D-0D80-E9EDDA329140}"/>
                </a:ext>
              </a:extLst>
            </p:cNvPr>
            <p:cNvCxnSpPr>
              <a:cxnSpLocks/>
              <a:stCxn id="28" idx="5"/>
              <a:endCxn id="18" idx="3"/>
            </p:cNvCxnSpPr>
            <p:nvPr/>
          </p:nvCxnSpPr>
          <p:spPr>
            <a:xfrm rot="5400000" flipH="1" flipV="1">
              <a:off x="9191612" y="4443348"/>
              <a:ext cx="46364" cy="194418"/>
            </a:xfrm>
            <a:prstGeom prst="curvedConnector3">
              <a:avLst>
                <a:gd name="adj1" fmla="val -72042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9AA51DA9-D4C3-BECB-469F-FF4E12A505D3}"/>
                </a:ext>
              </a:extLst>
            </p:cNvPr>
            <p:cNvCxnSpPr>
              <a:cxnSpLocks/>
              <a:stCxn id="9" idx="1"/>
              <a:endCxn id="8" idx="7"/>
            </p:cNvCxnSpPr>
            <p:nvPr/>
          </p:nvCxnSpPr>
          <p:spPr>
            <a:xfrm rot="16200000" flipV="1">
              <a:off x="2711527" y="1718210"/>
              <a:ext cx="2584" cy="264284"/>
            </a:xfrm>
            <a:prstGeom prst="curvedConnector3">
              <a:avLst>
                <a:gd name="adj1" fmla="val 1302643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97A4E504-CF66-A5FA-745E-FCC458EBA987}"/>
                </a:ext>
              </a:extLst>
            </p:cNvPr>
            <p:cNvCxnSpPr>
              <a:cxnSpLocks/>
              <a:stCxn id="10" idx="1"/>
              <a:endCxn id="9" idx="7"/>
            </p:cNvCxnSpPr>
            <p:nvPr/>
          </p:nvCxnSpPr>
          <p:spPr>
            <a:xfrm rot="16200000" flipV="1">
              <a:off x="3428452" y="1745605"/>
              <a:ext cx="23791" cy="235870"/>
            </a:xfrm>
            <a:prstGeom prst="curvedConnector3">
              <a:avLst>
                <a:gd name="adj1" fmla="val 150397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055BF571-781C-F43B-223E-EBD4234D2900}"/>
                </a:ext>
              </a:extLst>
            </p:cNvPr>
            <p:cNvCxnSpPr>
              <a:cxnSpLocks/>
              <a:stCxn id="12" idx="1"/>
              <a:endCxn id="11" idx="7"/>
            </p:cNvCxnSpPr>
            <p:nvPr/>
          </p:nvCxnSpPr>
          <p:spPr>
            <a:xfrm rot="16200000" flipH="1" flipV="1">
              <a:off x="4864208" y="2418000"/>
              <a:ext cx="7893" cy="293453"/>
            </a:xfrm>
            <a:prstGeom prst="curvedConnector3">
              <a:avLst>
                <a:gd name="adj1" fmla="val -423183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0338E1CD-DD53-1AE5-BAE4-19AC4B79BB8E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rot="16200000" flipV="1">
              <a:off x="5608520" y="2444594"/>
              <a:ext cx="15785" cy="248159"/>
            </a:xfrm>
            <a:prstGeom prst="curvedConnector3">
              <a:avLst>
                <a:gd name="adj1" fmla="val 22160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762B540D-11BC-C583-845D-732168491622}"/>
                </a:ext>
              </a:extLst>
            </p:cNvPr>
            <p:cNvCxnSpPr>
              <a:cxnSpLocks/>
              <a:stCxn id="15" idx="1"/>
              <a:endCxn id="14" idx="7"/>
            </p:cNvCxnSpPr>
            <p:nvPr/>
          </p:nvCxnSpPr>
          <p:spPr>
            <a:xfrm rot="16200000" flipV="1">
              <a:off x="7038687" y="3169560"/>
              <a:ext cx="34313" cy="272234"/>
            </a:xfrm>
            <a:prstGeom prst="curvedConnector3">
              <a:avLst>
                <a:gd name="adj1" fmla="val 10734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D29BC310-780E-F467-D565-831C1BDD3D6F}"/>
                </a:ext>
              </a:extLst>
            </p:cNvPr>
            <p:cNvCxnSpPr>
              <a:cxnSpLocks/>
              <a:stCxn id="16" idx="1"/>
              <a:endCxn id="15" idx="7"/>
            </p:cNvCxnSpPr>
            <p:nvPr/>
          </p:nvCxnSpPr>
          <p:spPr>
            <a:xfrm rot="16200000" flipV="1">
              <a:off x="7768843" y="3223402"/>
              <a:ext cx="36025" cy="234888"/>
            </a:xfrm>
            <a:prstGeom prst="curvedConnector3">
              <a:avLst>
                <a:gd name="adj1" fmla="val 102718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FA300545-72B2-D0D7-27D0-E5F71F58F35A}"/>
                </a:ext>
              </a:extLst>
            </p:cNvPr>
            <p:cNvCxnSpPr>
              <a:cxnSpLocks/>
              <a:stCxn id="17" idx="1"/>
              <a:endCxn id="16" idx="7"/>
            </p:cNvCxnSpPr>
            <p:nvPr/>
          </p:nvCxnSpPr>
          <p:spPr>
            <a:xfrm rot="16200000" flipH="1" flipV="1">
              <a:off x="8498691" y="3221813"/>
              <a:ext cx="20104" cy="253985"/>
            </a:xfrm>
            <a:prstGeom prst="curvedConnector3">
              <a:avLst>
                <a:gd name="adj1" fmla="val -16614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B90E715D-D4A2-4BCC-0BC1-2862EFBFE041}"/>
                </a:ext>
              </a:extLst>
            </p:cNvPr>
            <p:cNvCxnSpPr>
              <a:cxnSpLocks/>
              <a:stCxn id="11" idx="1"/>
              <a:endCxn id="21" idx="7"/>
            </p:cNvCxnSpPr>
            <p:nvPr/>
          </p:nvCxnSpPr>
          <p:spPr>
            <a:xfrm rot="16200000" flipH="1" flipV="1">
              <a:off x="4130686" y="2478119"/>
              <a:ext cx="22737" cy="203845"/>
            </a:xfrm>
            <a:prstGeom prst="curvedConnector3">
              <a:avLst>
                <a:gd name="adj1" fmla="val -14690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43DEC3E7-494E-F25D-1E2D-F6BDE9B679D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rot="16200000" flipH="1" flipV="1">
              <a:off x="6330297" y="3180564"/>
              <a:ext cx="4022" cy="219934"/>
            </a:xfrm>
            <a:prstGeom prst="curvedConnector3">
              <a:avLst>
                <a:gd name="adj1" fmla="val -83047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1B837689-B237-4B02-D95B-AA00446DD02E}"/>
                </a:ext>
              </a:extLst>
            </p:cNvPr>
            <p:cNvCxnSpPr>
              <a:cxnSpLocks/>
              <a:stCxn id="18" idx="1"/>
              <a:endCxn id="28" idx="7"/>
            </p:cNvCxnSpPr>
            <p:nvPr/>
          </p:nvCxnSpPr>
          <p:spPr>
            <a:xfrm rot="16200000" flipH="1" flipV="1">
              <a:off x="9191612" y="3934339"/>
              <a:ext cx="46364" cy="194418"/>
            </a:xfrm>
            <a:prstGeom prst="curvedConnector3">
              <a:avLst>
                <a:gd name="adj1" fmla="val -72042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42A4CB3-7247-3A6E-708A-6C6601A48AE5}"/>
                </a:ext>
              </a:extLst>
            </p:cNvPr>
            <p:cNvGrpSpPr/>
            <p:nvPr/>
          </p:nvGrpSpPr>
          <p:grpSpPr>
            <a:xfrm>
              <a:off x="2228850" y="2351767"/>
              <a:ext cx="207906" cy="239643"/>
              <a:chOff x="2228850" y="2351767"/>
              <a:chExt cx="207906" cy="239643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7230BED-EC9A-ED86-BCFA-F4E38A2DC94A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E045CCA-6009-3F6A-013B-E7849911C0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D00F210-84BE-4A36-F2CB-6C424079C953}"/>
                </a:ext>
              </a:extLst>
            </p:cNvPr>
            <p:cNvGrpSpPr/>
            <p:nvPr/>
          </p:nvGrpSpPr>
          <p:grpSpPr>
            <a:xfrm>
              <a:off x="2973682" y="2378013"/>
              <a:ext cx="207906" cy="239643"/>
              <a:chOff x="2228850" y="2351767"/>
              <a:chExt cx="207906" cy="239643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6C3FCCB-5526-3144-EE74-3AA14192E9E7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7CBCE6D-B4C3-6458-881B-25BE1557CE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E1E343-7273-C9C9-6A6C-1730DBC55233}"/>
                </a:ext>
              </a:extLst>
            </p:cNvPr>
            <p:cNvGrpSpPr/>
            <p:nvPr/>
          </p:nvGrpSpPr>
          <p:grpSpPr>
            <a:xfrm>
              <a:off x="8048620" y="3841490"/>
              <a:ext cx="207906" cy="239643"/>
              <a:chOff x="2228850" y="2351767"/>
              <a:chExt cx="207906" cy="239643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DA02BA6-842A-3A01-DC48-BC42428E5733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59DADC6-1BA3-E739-34DC-AE7EB4360D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C46E0DF-F470-776A-856E-46529680C2F5}"/>
                </a:ext>
              </a:extLst>
            </p:cNvPr>
            <p:cNvGrpSpPr/>
            <p:nvPr/>
          </p:nvGrpSpPr>
          <p:grpSpPr>
            <a:xfrm>
              <a:off x="7308138" y="3800541"/>
              <a:ext cx="207906" cy="239643"/>
              <a:chOff x="2228850" y="2351767"/>
              <a:chExt cx="207906" cy="239643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737CB49-7579-CC9D-CB22-EAF77C98BF40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C3134CC7-0D83-3B4C-3C2A-59468F9A05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CCA70AF-B1E0-3F43-EA46-12A0CD4ACD3E}"/>
                </a:ext>
              </a:extLst>
            </p:cNvPr>
            <p:cNvGrpSpPr/>
            <p:nvPr/>
          </p:nvGrpSpPr>
          <p:grpSpPr>
            <a:xfrm>
              <a:off x="6553206" y="3781287"/>
              <a:ext cx="207906" cy="239643"/>
              <a:chOff x="2228850" y="2351767"/>
              <a:chExt cx="207906" cy="239643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128BDBD-F369-5A21-7228-1DC718E070A8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6793E590-A7C0-0695-2442-B7366811AF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1DA0D9C-FDC0-F7EB-9EF4-2B7C939756A7}"/>
                </a:ext>
              </a:extLst>
            </p:cNvPr>
            <p:cNvGrpSpPr/>
            <p:nvPr/>
          </p:nvGrpSpPr>
          <p:grpSpPr>
            <a:xfrm>
              <a:off x="5870855" y="3066034"/>
              <a:ext cx="207906" cy="239643"/>
              <a:chOff x="2228850" y="2351767"/>
              <a:chExt cx="207906" cy="239643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AB870224-BF9E-2138-0411-6F7183ABF9CC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6BA8A7C5-47A6-AFA7-6746-8A6BB30821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60FE1C0-A3E0-00E6-F94A-B2ABFD570A43}"/>
                </a:ext>
              </a:extLst>
            </p:cNvPr>
            <p:cNvGrpSpPr/>
            <p:nvPr/>
          </p:nvGrpSpPr>
          <p:grpSpPr>
            <a:xfrm>
              <a:off x="5161667" y="3066034"/>
              <a:ext cx="207906" cy="239643"/>
              <a:chOff x="2228850" y="2351767"/>
              <a:chExt cx="207906" cy="239643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F95CD045-4AE8-15DF-2D91-C9EAE5B7D254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DF7404DF-80F9-2DA6-BEB6-767D0E3EAE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5A7B7B9-3CDC-A1B6-7499-9675D5D0C54E}"/>
                </a:ext>
              </a:extLst>
            </p:cNvPr>
            <p:cNvGrpSpPr/>
            <p:nvPr/>
          </p:nvGrpSpPr>
          <p:grpSpPr>
            <a:xfrm>
              <a:off x="4374776" y="3031418"/>
              <a:ext cx="207906" cy="239643"/>
              <a:chOff x="2228850" y="2351767"/>
              <a:chExt cx="207906" cy="239643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0BA85D7-40FA-6934-71EB-4432D3D54D8D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51F6D759-E7F3-5D7F-8E28-8810844CA0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BCE2A2B-CCE9-D9D7-EEA6-2AB95CD45844}"/>
                </a:ext>
              </a:extLst>
            </p:cNvPr>
            <p:cNvGrpSpPr/>
            <p:nvPr/>
          </p:nvGrpSpPr>
          <p:grpSpPr>
            <a:xfrm>
              <a:off x="3697453" y="2351767"/>
              <a:ext cx="207906" cy="239643"/>
              <a:chOff x="2228850" y="2351767"/>
              <a:chExt cx="207906" cy="239643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467765FE-4726-99DD-CD98-FD62CF0302CE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FDAED14-E383-C4D0-01ED-014F2973D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389BCE6-025D-8A03-6A92-178B5C752F3A}"/>
                </a:ext>
              </a:extLst>
            </p:cNvPr>
            <p:cNvGrpSpPr/>
            <p:nvPr/>
          </p:nvGrpSpPr>
          <p:grpSpPr>
            <a:xfrm>
              <a:off x="8773232" y="3849593"/>
              <a:ext cx="207906" cy="239643"/>
              <a:chOff x="2228850" y="2351767"/>
              <a:chExt cx="207906" cy="239643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1112A6E7-85A5-CF38-2943-014B146106E2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535B176-A4CC-A379-B37E-B85D1926C9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41329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68E89955-E5FD-3599-94F9-CF768271D515}"/>
              </a:ext>
            </a:extLst>
          </p:cNvPr>
          <p:cNvGrpSpPr/>
          <p:nvPr/>
        </p:nvGrpSpPr>
        <p:grpSpPr>
          <a:xfrm>
            <a:off x="2522952" y="1405179"/>
            <a:ext cx="7146096" cy="2451100"/>
            <a:chOff x="1940754" y="1690689"/>
            <a:chExt cx="8077968" cy="3085292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69ED54E-2828-7BA9-A399-393DA0BF3659}"/>
                </a:ext>
              </a:extLst>
            </p:cNvPr>
            <p:cNvSpPr/>
            <p:nvPr/>
          </p:nvSpPr>
          <p:spPr>
            <a:xfrm>
              <a:off x="1940754" y="1690689"/>
              <a:ext cx="8077968" cy="3085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45E60DE1-5298-72B5-4235-D73E03BA5550}"/>
                </a:ext>
              </a:extLst>
            </p:cNvPr>
            <p:cNvGrpSpPr/>
            <p:nvPr/>
          </p:nvGrpSpPr>
          <p:grpSpPr>
            <a:xfrm>
              <a:off x="2004342" y="1743641"/>
              <a:ext cx="7883996" cy="2879153"/>
              <a:chOff x="2004342" y="1743641"/>
              <a:chExt cx="7883996" cy="2879153"/>
            </a:xfrm>
            <a:solidFill>
              <a:srgbClr val="7030A0"/>
            </a:solidFill>
          </p:grpSpPr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FDC9C024-48E1-6989-894B-4AAB75A83A9B}"/>
                  </a:ext>
                </a:extLst>
              </p:cNvPr>
              <p:cNvSpPr/>
              <p:nvPr/>
            </p:nvSpPr>
            <p:spPr>
              <a:xfrm>
                <a:off x="2004342" y="1743641"/>
                <a:ext cx="675219" cy="719847"/>
              </a:xfrm>
              <a:prstGeom prst="ellipse">
                <a:avLst/>
              </a:prstGeom>
              <a:solidFill>
                <a:srgbClr val="A36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(0,3)</a:t>
                </a:r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48D4EA3A-1F32-E38B-E498-C078C3A7446B}"/>
                  </a:ext>
                </a:extLst>
              </p:cNvPr>
              <p:cNvSpPr/>
              <p:nvPr/>
            </p:nvSpPr>
            <p:spPr>
              <a:xfrm>
                <a:off x="2746077" y="1746225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(1,3)</a:t>
                </a:r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07BB39CA-3823-655E-FC16-C09363497DD2}"/>
                  </a:ext>
                </a:extLst>
              </p:cNvPr>
              <p:cNvSpPr/>
              <p:nvPr/>
            </p:nvSpPr>
            <p:spPr>
              <a:xfrm>
                <a:off x="3459398" y="1770016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(2,3)</a:t>
                </a: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884D037B-4907-AD3F-A955-34648C706B0D}"/>
                  </a:ext>
                </a:extLst>
              </p:cNvPr>
              <p:cNvSpPr/>
              <p:nvPr/>
            </p:nvSpPr>
            <p:spPr>
              <a:xfrm>
                <a:off x="4145093" y="2463255"/>
                <a:ext cx="675219" cy="719847"/>
              </a:xfrm>
              <a:prstGeom prst="ellipse">
                <a:avLst/>
              </a:prstGeom>
              <a:solidFill>
                <a:srgbClr val="A36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(3,2)</a:t>
                </a: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D1D5643C-BC69-C0E8-8879-D0B8D52495A6}"/>
                  </a:ext>
                </a:extLst>
              </p:cNvPr>
              <p:cNvSpPr/>
              <p:nvPr/>
            </p:nvSpPr>
            <p:spPr>
              <a:xfrm>
                <a:off x="4915997" y="2455362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(4,2)</a:t>
                </a:r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DAB93F4E-0104-C0AC-44E2-0697A384082F}"/>
                  </a:ext>
                </a:extLst>
              </p:cNvPr>
              <p:cNvSpPr/>
              <p:nvPr/>
            </p:nvSpPr>
            <p:spPr>
              <a:xfrm>
                <a:off x="5641607" y="2471147"/>
                <a:ext cx="675219" cy="71984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(5,2)</a:t>
                </a:r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AF4CE539-64A9-04AF-B1F0-F6321CE7B245}"/>
                  </a:ext>
                </a:extLst>
              </p:cNvPr>
              <p:cNvSpPr/>
              <p:nvPr/>
            </p:nvSpPr>
            <p:spPr>
              <a:xfrm>
                <a:off x="6343391" y="3183101"/>
                <a:ext cx="675219" cy="71984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(6,1)</a:t>
                </a:r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44B7540A-32F1-27CA-B61B-AF71C707EA52}"/>
                  </a:ext>
                </a:extLst>
              </p:cNvPr>
              <p:cNvSpPr/>
              <p:nvPr/>
            </p:nvSpPr>
            <p:spPr>
              <a:xfrm>
                <a:off x="7093076" y="3217414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(7,1)</a:t>
                </a:r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17D3F22E-2531-D721-CDCE-5A0852708869}"/>
                  </a:ext>
                </a:extLst>
              </p:cNvPr>
              <p:cNvSpPr/>
              <p:nvPr/>
            </p:nvSpPr>
            <p:spPr>
              <a:xfrm>
                <a:off x="7805415" y="3253439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(8,1)</a:t>
                </a:r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A0FFF603-E8B9-1217-CEBD-F4A4FFFC999B}"/>
                  </a:ext>
                </a:extLst>
              </p:cNvPr>
              <p:cNvSpPr/>
              <p:nvPr/>
            </p:nvSpPr>
            <p:spPr>
              <a:xfrm>
                <a:off x="8536851" y="3233335"/>
                <a:ext cx="675219" cy="719847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(9,1)</a:t>
                </a:r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603C0C98-D337-EF28-B5A6-AC1EE27FE650}"/>
                  </a:ext>
                </a:extLst>
              </p:cNvPr>
              <p:cNvSpPr/>
              <p:nvPr/>
            </p:nvSpPr>
            <p:spPr>
              <a:xfrm>
                <a:off x="9213119" y="3902947"/>
                <a:ext cx="675219" cy="719847"/>
              </a:xfrm>
              <a:prstGeom prst="ellipse">
                <a:avLst/>
              </a:prstGeom>
              <a:solidFill>
                <a:srgbClr val="A365D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(10,0)</a:t>
                </a:r>
              </a:p>
            </p:txBody>
          </p:sp>
        </p:grp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9BF9343-9C03-3BEA-FC6C-B1179F79710C}"/>
                </a:ext>
              </a:extLst>
            </p:cNvPr>
            <p:cNvSpPr/>
            <p:nvPr/>
          </p:nvSpPr>
          <p:spPr>
            <a:xfrm>
              <a:off x="2008741" y="2459617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(0,2)</a:t>
              </a: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A7CB1992-301F-A588-BEB9-2FD91E2887EC}"/>
                </a:ext>
              </a:extLst>
            </p:cNvPr>
            <p:cNvSpPr/>
            <p:nvPr/>
          </p:nvSpPr>
          <p:spPr>
            <a:xfrm>
              <a:off x="2750476" y="2462201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(1,2)</a:t>
              </a: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DCDD9E4-82F3-13B7-11B1-0A1BBFE785C0}"/>
                </a:ext>
              </a:extLst>
            </p:cNvPr>
            <p:cNvSpPr/>
            <p:nvPr/>
          </p:nvSpPr>
          <p:spPr>
            <a:xfrm>
              <a:off x="3463797" y="2485992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(2,2)</a:t>
              </a: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269835A-9B58-FB49-801E-B4E2CC1F8A02}"/>
                </a:ext>
              </a:extLst>
            </p:cNvPr>
            <p:cNvSpPr/>
            <p:nvPr/>
          </p:nvSpPr>
          <p:spPr>
            <a:xfrm>
              <a:off x="4149492" y="3179231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(3,1)</a:t>
              </a: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040ADBB-25AB-7DEA-5F4C-01DA79F59696}"/>
                </a:ext>
              </a:extLst>
            </p:cNvPr>
            <p:cNvSpPr/>
            <p:nvPr/>
          </p:nvSpPr>
          <p:spPr>
            <a:xfrm>
              <a:off x="4920396" y="3171338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(4,1)</a:t>
              </a:r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0954735D-D8A7-1F38-3D36-5F3E37818085}"/>
                </a:ext>
              </a:extLst>
            </p:cNvPr>
            <p:cNvSpPr/>
            <p:nvPr/>
          </p:nvSpPr>
          <p:spPr>
            <a:xfrm>
              <a:off x="5646006" y="3187123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(5,1)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7046BA1-BCA2-BF05-B355-401B1D790CFA}"/>
                </a:ext>
              </a:extLst>
            </p:cNvPr>
            <p:cNvSpPr/>
            <p:nvPr/>
          </p:nvSpPr>
          <p:spPr>
            <a:xfrm>
              <a:off x="6347790" y="3899077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(6,0)</a:t>
              </a: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CC3EB32-3E70-F4A4-FD7B-34D50392A6FE}"/>
                </a:ext>
              </a:extLst>
            </p:cNvPr>
            <p:cNvSpPr/>
            <p:nvPr/>
          </p:nvSpPr>
          <p:spPr>
            <a:xfrm>
              <a:off x="7097475" y="3933390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(7,0)</a:t>
              </a: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7434FA6-1369-9E48-BECF-7E262F07022C}"/>
                </a:ext>
              </a:extLst>
            </p:cNvPr>
            <p:cNvSpPr/>
            <p:nvPr/>
          </p:nvSpPr>
          <p:spPr>
            <a:xfrm>
              <a:off x="7809814" y="3969415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(8,0)</a:t>
              </a: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99019C6-17AF-A32B-8200-E37F0B4E29EA}"/>
                </a:ext>
              </a:extLst>
            </p:cNvPr>
            <p:cNvSpPr/>
            <p:nvPr/>
          </p:nvSpPr>
          <p:spPr>
            <a:xfrm>
              <a:off x="8541250" y="3949311"/>
              <a:ext cx="675219" cy="719847"/>
            </a:xfrm>
            <a:prstGeom prst="ellipse">
              <a:avLst/>
            </a:prstGeom>
            <a:solidFill>
              <a:srgbClr val="96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/>
                <a:t>(9,0)</a:t>
              </a:r>
            </a:p>
          </p:txBody>
        </p:sp>
        <p:cxnSp>
          <p:nvCxnSpPr>
            <p:cNvPr id="99" name="Connector: Curved 98">
              <a:extLst>
                <a:ext uri="{FF2B5EF4-FFF2-40B4-BE49-F238E27FC236}">
                  <a16:creationId xmlns:a16="http://schemas.microsoft.com/office/drawing/2014/main" id="{052E5C4E-8CBF-DA82-1B26-9B6D1F7C24CB}"/>
                </a:ext>
              </a:extLst>
            </p:cNvPr>
            <p:cNvCxnSpPr>
              <a:cxnSpLocks/>
              <a:stCxn id="89" idx="5"/>
              <a:endCxn id="90" idx="3"/>
            </p:cNvCxnSpPr>
            <p:nvPr/>
          </p:nvCxnSpPr>
          <p:spPr>
            <a:xfrm rot="16200000" flipH="1">
              <a:off x="2715926" y="2943195"/>
              <a:ext cx="2584" cy="264284"/>
            </a:xfrm>
            <a:prstGeom prst="curvedConnector3">
              <a:avLst>
                <a:gd name="adj1" fmla="val 1302643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Connector: Curved 99">
              <a:extLst>
                <a:ext uri="{FF2B5EF4-FFF2-40B4-BE49-F238E27FC236}">
                  <a16:creationId xmlns:a16="http://schemas.microsoft.com/office/drawing/2014/main" id="{B66E7608-B8F5-152A-5E5F-848C02694D27}"/>
                </a:ext>
              </a:extLst>
            </p:cNvPr>
            <p:cNvCxnSpPr>
              <a:cxnSpLocks/>
              <a:stCxn id="90" idx="5"/>
              <a:endCxn id="91" idx="3"/>
            </p:cNvCxnSpPr>
            <p:nvPr/>
          </p:nvCxnSpPr>
          <p:spPr>
            <a:xfrm rot="16200000" flipH="1">
              <a:off x="3432851" y="2970589"/>
              <a:ext cx="23791" cy="235870"/>
            </a:xfrm>
            <a:prstGeom prst="curvedConnector3">
              <a:avLst>
                <a:gd name="adj1" fmla="val 150397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Connector: Curved 100">
              <a:extLst>
                <a:ext uri="{FF2B5EF4-FFF2-40B4-BE49-F238E27FC236}">
                  <a16:creationId xmlns:a16="http://schemas.microsoft.com/office/drawing/2014/main" id="{65D7E0E2-6C50-8A5D-3097-DBC4A81AA27F}"/>
                </a:ext>
              </a:extLst>
            </p:cNvPr>
            <p:cNvCxnSpPr>
              <a:cxnSpLocks/>
              <a:stCxn id="91" idx="5"/>
              <a:endCxn id="152" idx="3"/>
            </p:cNvCxnSpPr>
            <p:nvPr/>
          </p:nvCxnSpPr>
          <p:spPr>
            <a:xfrm rot="5400000" flipH="1" flipV="1">
              <a:off x="4130685" y="2987129"/>
              <a:ext cx="22737" cy="203845"/>
            </a:xfrm>
            <a:prstGeom prst="curvedConnector3">
              <a:avLst>
                <a:gd name="adj1" fmla="val -14690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B8754D7A-EF49-1952-55A3-192FA72B449F}"/>
                </a:ext>
              </a:extLst>
            </p:cNvPr>
            <p:cNvCxnSpPr>
              <a:cxnSpLocks/>
              <a:stCxn id="92" idx="5"/>
              <a:endCxn id="93" idx="3"/>
            </p:cNvCxnSpPr>
            <p:nvPr/>
          </p:nvCxnSpPr>
          <p:spPr>
            <a:xfrm rot="5400000" flipH="1" flipV="1">
              <a:off x="4868606" y="3642986"/>
              <a:ext cx="7893" cy="293453"/>
            </a:xfrm>
            <a:prstGeom prst="curvedConnector3">
              <a:avLst>
                <a:gd name="adj1" fmla="val -423183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368A0382-F5C1-0328-0818-0705E3BB9AFB}"/>
                </a:ext>
              </a:extLst>
            </p:cNvPr>
            <p:cNvCxnSpPr>
              <a:cxnSpLocks/>
              <a:stCxn id="93" idx="5"/>
              <a:endCxn id="94" idx="3"/>
            </p:cNvCxnSpPr>
            <p:nvPr/>
          </p:nvCxnSpPr>
          <p:spPr>
            <a:xfrm rot="16200000" flipH="1">
              <a:off x="5612918" y="3669578"/>
              <a:ext cx="15785" cy="248159"/>
            </a:xfrm>
            <a:prstGeom prst="curvedConnector3">
              <a:avLst>
                <a:gd name="adj1" fmla="val 22160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Connector: Curved 103">
              <a:extLst>
                <a:ext uri="{FF2B5EF4-FFF2-40B4-BE49-F238E27FC236}">
                  <a16:creationId xmlns:a16="http://schemas.microsoft.com/office/drawing/2014/main" id="{B7FD449F-889A-450C-D382-295AB8698CEC}"/>
                </a:ext>
              </a:extLst>
            </p:cNvPr>
            <p:cNvCxnSpPr>
              <a:cxnSpLocks/>
              <a:stCxn id="94" idx="5"/>
              <a:endCxn id="155" idx="3"/>
            </p:cNvCxnSpPr>
            <p:nvPr/>
          </p:nvCxnSpPr>
          <p:spPr>
            <a:xfrm rot="5400000" flipH="1" flipV="1">
              <a:off x="6330297" y="3689573"/>
              <a:ext cx="4022" cy="219934"/>
            </a:xfrm>
            <a:prstGeom prst="curvedConnector3">
              <a:avLst>
                <a:gd name="adj1" fmla="val -83047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Connector: Curved 104">
              <a:extLst>
                <a:ext uri="{FF2B5EF4-FFF2-40B4-BE49-F238E27FC236}">
                  <a16:creationId xmlns:a16="http://schemas.microsoft.com/office/drawing/2014/main" id="{0E4D359D-0687-E891-68A3-F156C1B33C41}"/>
                </a:ext>
              </a:extLst>
            </p:cNvPr>
            <p:cNvCxnSpPr>
              <a:cxnSpLocks/>
              <a:stCxn id="95" idx="5"/>
              <a:endCxn id="96" idx="3"/>
            </p:cNvCxnSpPr>
            <p:nvPr/>
          </p:nvCxnSpPr>
          <p:spPr>
            <a:xfrm rot="16200000" flipH="1">
              <a:off x="7043086" y="4394544"/>
              <a:ext cx="34313" cy="272234"/>
            </a:xfrm>
            <a:prstGeom prst="curvedConnector3">
              <a:avLst>
                <a:gd name="adj1" fmla="val 10734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Connector: Curved 105">
              <a:extLst>
                <a:ext uri="{FF2B5EF4-FFF2-40B4-BE49-F238E27FC236}">
                  <a16:creationId xmlns:a16="http://schemas.microsoft.com/office/drawing/2014/main" id="{7F6D72DD-9FC7-59B6-15AC-FCEF8E057CFD}"/>
                </a:ext>
              </a:extLst>
            </p:cNvPr>
            <p:cNvCxnSpPr>
              <a:cxnSpLocks/>
              <a:stCxn id="96" idx="5"/>
              <a:endCxn id="97" idx="3"/>
            </p:cNvCxnSpPr>
            <p:nvPr/>
          </p:nvCxnSpPr>
          <p:spPr>
            <a:xfrm rot="16200000" flipH="1">
              <a:off x="7773242" y="4448386"/>
              <a:ext cx="36025" cy="234888"/>
            </a:xfrm>
            <a:prstGeom prst="curvedConnector3">
              <a:avLst>
                <a:gd name="adj1" fmla="val 102718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Connector: Curved 106">
              <a:extLst>
                <a:ext uri="{FF2B5EF4-FFF2-40B4-BE49-F238E27FC236}">
                  <a16:creationId xmlns:a16="http://schemas.microsoft.com/office/drawing/2014/main" id="{DEEF542E-1A6F-8359-903A-096525BF66E6}"/>
                </a:ext>
              </a:extLst>
            </p:cNvPr>
            <p:cNvCxnSpPr>
              <a:cxnSpLocks/>
              <a:stCxn id="97" idx="5"/>
              <a:endCxn id="98" idx="3"/>
            </p:cNvCxnSpPr>
            <p:nvPr/>
          </p:nvCxnSpPr>
          <p:spPr>
            <a:xfrm rot="5400000" flipH="1" flipV="1">
              <a:off x="8503089" y="4446798"/>
              <a:ext cx="20104" cy="253985"/>
            </a:xfrm>
            <a:prstGeom prst="curvedConnector3">
              <a:avLst>
                <a:gd name="adj1" fmla="val -16614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Connector: Curved 107">
              <a:extLst>
                <a:ext uri="{FF2B5EF4-FFF2-40B4-BE49-F238E27FC236}">
                  <a16:creationId xmlns:a16="http://schemas.microsoft.com/office/drawing/2014/main" id="{99684971-6E63-BE99-C24D-87C148864501}"/>
                </a:ext>
              </a:extLst>
            </p:cNvPr>
            <p:cNvCxnSpPr>
              <a:cxnSpLocks/>
              <a:stCxn id="98" idx="5"/>
              <a:endCxn id="159" idx="3"/>
            </p:cNvCxnSpPr>
            <p:nvPr/>
          </p:nvCxnSpPr>
          <p:spPr>
            <a:xfrm rot="5400000" flipH="1" flipV="1">
              <a:off x="9191612" y="4443348"/>
              <a:ext cx="46364" cy="194418"/>
            </a:xfrm>
            <a:prstGeom prst="curvedConnector3">
              <a:avLst>
                <a:gd name="adj1" fmla="val -72042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Connector: Curved 108">
              <a:extLst>
                <a:ext uri="{FF2B5EF4-FFF2-40B4-BE49-F238E27FC236}">
                  <a16:creationId xmlns:a16="http://schemas.microsoft.com/office/drawing/2014/main" id="{D02A9FA3-D3DA-B4EE-4325-BEE874BAF14F}"/>
                </a:ext>
              </a:extLst>
            </p:cNvPr>
            <p:cNvCxnSpPr>
              <a:cxnSpLocks/>
              <a:stCxn id="150" idx="1"/>
              <a:endCxn id="149" idx="7"/>
            </p:cNvCxnSpPr>
            <p:nvPr/>
          </p:nvCxnSpPr>
          <p:spPr>
            <a:xfrm rot="16200000" flipV="1">
              <a:off x="2711527" y="1718210"/>
              <a:ext cx="2584" cy="264284"/>
            </a:xfrm>
            <a:prstGeom prst="curvedConnector3">
              <a:avLst>
                <a:gd name="adj1" fmla="val 1302643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Connector: Curved 109">
              <a:extLst>
                <a:ext uri="{FF2B5EF4-FFF2-40B4-BE49-F238E27FC236}">
                  <a16:creationId xmlns:a16="http://schemas.microsoft.com/office/drawing/2014/main" id="{B376A813-2CD8-4F9F-AB1A-9733766EA4E3}"/>
                </a:ext>
              </a:extLst>
            </p:cNvPr>
            <p:cNvCxnSpPr>
              <a:cxnSpLocks/>
              <a:stCxn id="151" idx="1"/>
              <a:endCxn id="150" idx="7"/>
            </p:cNvCxnSpPr>
            <p:nvPr/>
          </p:nvCxnSpPr>
          <p:spPr>
            <a:xfrm rot="16200000" flipV="1">
              <a:off x="3428452" y="1745605"/>
              <a:ext cx="23791" cy="235870"/>
            </a:xfrm>
            <a:prstGeom prst="curvedConnector3">
              <a:avLst>
                <a:gd name="adj1" fmla="val 150397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Connector: Curved 110">
              <a:extLst>
                <a:ext uri="{FF2B5EF4-FFF2-40B4-BE49-F238E27FC236}">
                  <a16:creationId xmlns:a16="http://schemas.microsoft.com/office/drawing/2014/main" id="{56522099-E15F-8476-7FE6-FAD0E2038299}"/>
                </a:ext>
              </a:extLst>
            </p:cNvPr>
            <p:cNvCxnSpPr>
              <a:cxnSpLocks/>
              <a:stCxn id="153" idx="1"/>
              <a:endCxn id="152" idx="7"/>
            </p:cNvCxnSpPr>
            <p:nvPr/>
          </p:nvCxnSpPr>
          <p:spPr>
            <a:xfrm rot="16200000" flipH="1" flipV="1">
              <a:off x="4864208" y="2418000"/>
              <a:ext cx="7893" cy="293453"/>
            </a:xfrm>
            <a:prstGeom prst="curvedConnector3">
              <a:avLst>
                <a:gd name="adj1" fmla="val -423183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Connector: Curved 111">
              <a:extLst>
                <a:ext uri="{FF2B5EF4-FFF2-40B4-BE49-F238E27FC236}">
                  <a16:creationId xmlns:a16="http://schemas.microsoft.com/office/drawing/2014/main" id="{0E8598DC-BE6F-27F3-DA95-CEEEB1F9FDD2}"/>
                </a:ext>
              </a:extLst>
            </p:cNvPr>
            <p:cNvCxnSpPr>
              <a:cxnSpLocks/>
              <a:stCxn id="154" idx="1"/>
              <a:endCxn id="153" idx="7"/>
            </p:cNvCxnSpPr>
            <p:nvPr/>
          </p:nvCxnSpPr>
          <p:spPr>
            <a:xfrm rot="16200000" flipV="1">
              <a:off x="5608520" y="2444594"/>
              <a:ext cx="15785" cy="248159"/>
            </a:xfrm>
            <a:prstGeom prst="curvedConnector3">
              <a:avLst>
                <a:gd name="adj1" fmla="val 22160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Connector: Curved 112">
              <a:extLst>
                <a:ext uri="{FF2B5EF4-FFF2-40B4-BE49-F238E27FC236}">
                  <a16:creationId xmlns:a16="http://schemas.microsoft.com/office/drawing/2014/main" id="{25987663-124B-B43D-B4CE-0C388592E35E}"/>
                </a:ext>
              </a:extLst>
            </p:cNvPr>
            <p:cNvCxnSpPr>
              <a:cxnSpLocks/>
              <a:stCxn id="156" idx="1"/>
              <a:endCxn id="155" idx="7"/>
            </p:cNvCxnSpPr>
            <p:nvPr/>
          </p:nvCxnSpPr>
          <p:spPr>
            <a:xfrm rot="16200000" flipV="1">
              <a:off x="7038687" y="3169560"/>
              <a:ext cx="34313" cy="272234"/>
            </a:xfrm>
            <a:prstGeom prst="curvedConnector3">
              <a:avLst>
                <a:gd name="adj1" fmla="val 10734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Connector: Curved 113">
              <a:extLst>
                <a:ext uri="{FF2B5EF4-FFF2-40B4-BE49-F238E27FC236}">
                  <a16:creationId xmlns:a16="http://schemas.microsoft.com/office/drawing/2014/main" id="{5196FE3D-57CB-D2DC-D31C-787587D8BED3}"/>
                </a:ext>
              </a:extLst>
            </p:cNvPr>
            <p:cNvCxnSpPr>
              <a:cxnSpLocks/>
              <a:stCxn id="157" idx="1"/>
              <a:endCxn id="156" idx="7"/>
            </p:cNvCxnSpPr>
            <p:nvPr/>
          </p:nvCxnSpPr>
          <p:spPr>
            <a:xfrm rot="16200000" flipV="1">
              <a:off x="7768843" y="3223402"/>
              <a:ext cx="36025" cy="234888"/>
            </a:xfrm>
            <a:prstGeom prst="curvedConnector3">
              <a:avLst>
                <a:gd name="adj1" fmla="val 102718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onnector: Curved 114">
              <a:extLst>
                <a:ext uri="{FF2B5EF4-FFF2-40B4-BE49-F238E27FC236}">
                  <a16:creationId xmlns:a16="http://schemas.microsoft.com/office/drawing/2014/main" id="{2A5EC269-A9FB-6DC4-EC55-E0C5A4121FF8}"/>
                </a:ext>
              </a:extLst>
            </p:cNvPr>
            <p:cNvCxnSpPr>
              <a:cxnSpLocks/>
              <a:stCxn id="158" idx="1"/>
              <a:endCxn id="157" idx="7"/>
            </p:cNvCxnSpPr>
            <p:nvPr/>
          </p:nvCxnSpPr>
          <p:spPr>
            <a:xfrm rot="16200000" flipH="1" flipV="1">
              <a:off x="8498691" y="3221813"/>
              <a:ext cx="20104" cy="253985"/>
            </a:xfrm>
            <a:prstGeom prst="curvedConnector3">
              <a:avLst>
                <a:gd name="adj1" fmla="val -16614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or: Curved 115">
              <a:extLst>
                <a:ext uri="{FF2B5EF4-FFF2-40B4-BE49-F238E27FC236}">
                  <a16:creationId xmlns:a16="http://schemas.microsoft.com/office/drawing/2014/main" id="{5B27165B-2620-1C57-3B2C-E06530A22C36}"/>
                </a:ext>
              </a:extLst>
            </p:cNvPr>
            <p:cNvCxnSpPr>
              <a:cxnSpLocks/>
              <a:stCxn id="152" idx="1"/>
              <a:endCxn id="91" idx="7"/>
            </p:cNvCxnSpPr>
            <p:nvPr/>
          </p:nvCxnSpPr>
          <p:spPr>
            <a:xfrm rot="16200000" flipH="1" flipV="1">
              <a:off x="4130686" y="2478119"/>
              <a:ext cx="22737" cy="203845"/>
            </a:xfrm>
            <a:prstGeom prst="curvedConnector3">
              <a:avLst>
                <a:gd name="adj1" fmla="val -14690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Connector: Curved 116">
              <a:extLst>
                <a:ext uri="{FF2B5EF4-FFF2-40B4-BE49-F238E27FC236}">
                  <a16:creationId xmlns:a16="http://schemas.microsoft.com/office/drawing/2014/main" id="{29EC399A-6FE9-BB90-1AE6-1E01ADDF8225}"/>
                </a:ext>
              </a:extLst>
            </p:cNvPr>
            <p:cNvCxnSpPr>
              <a:cxnSpLocks/>
              <a:stCxn id="155" idx="1"/>
              <a:endCxn id="94" idx="7"/>
            </p:cNvCxnSpPr>
            <p:nvPr/>
          </p:nvCxnSpPr>
          <p:spPr>
            <a:xfrm rot="16200000" flipH="1" flipV="1">
              <a:off x="6330297" y="3180564"/>
              <a:ext cx="4022" cy="219934"/>
            </a:xfrm>
            <a:prstGeom prst="curvedConnector3">
              <a:avLst>
                <a:gd name="adj1" fmla="val -83047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Connector: Curved 117">
              <a:extLst>
                <a:ext uri="{FF2B5EF4-FFF2-40B4-BE49-F238E27FC236}">
                  <a16:creationId xmlns:a16="http://schemas.microsoft.com/office/drawing/2014/main" id="{C06DF8D1-3EDD-593A-ACC5-13042A20A1BA}"/>
                </a:ext>
              </a:extLst>
            </p:cNvPr>
            <p:cNvCxnSpPr>
              <a:cxnSpLocks/>
              <a:stCxn id="159" idx="1"/>
              <a:endCxn id="98" idx="7"/>
            </p:cNvCxnSpPr>
            <p:nvPr/>
          </p:nvCxnSpPr>
          <p:spPr>
            <a:xfrm rot="16200000" flipH="1" flipV="1">
              <a:off x="9191612" y="3934339"/>
              <a:ext cx="46364" cy="194418"/>
            </a:xfrm>
            <a:prstGeom prst="curvedConnector3">
              <a:avLst>
                <a:gd name="adj1" fmla="val -72042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3ED914E1-921D-5836-51C1-EE74D6F67B9B}"/>
                </a:ext>
              </a:extLst>
            </p:cNvPr>
            <p:cNvGrpSpPr/>
            <p:nvPr/>
          </p:nvGrpSpPr>
          <p:grpSpPr>
            <a:xfrm>
              <a:off x="2228850" y="2351767"/>
              <a:ext cx="207906" cy="239643"/>
              <a:chOff x="2228850" y="2351767"/>
              <a:chExt cx="207906" cy="239643"/>
            </a:xfrm>
          </p:grpSpPr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C301FA9D-2C2C-8F6C-BD80-5D5E5448331C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EA32DE48-2C6B-8CF6-D220-C0D29A313D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2E25140A-9735-3B8D-E4F1-5C5A19071380}"/>
                </a:ext>
              </a:extLst>
            </p:cNvPr>
            <p:cNvGrpSpPr/>
            <p:nvPr/>
          </p:nvGrpSpPr>
          <p:grpSpPr>
            <a:xfrm>
              <a:off x="2973682" y="2378013"/>
              <a:ext cx="207906" cy="239643"/>
              <a:chOff x="2228850" y="2351767"/>
              <a:chExt cx="207906" cy="239643"/>
            </a:xfrm>
          </p:grpSpPr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5D540480-68BD-A656-82E3-26EBB4F10CFC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F7288F1B-63B2-9BA0-8393-4D0A8C1AF8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35E8727-71FC-9F66-B95A-7777EB416DC2}"/>
                </a:ext>
              </a:extLst>
            </p:cNvPr>
            <p:cNvGrpSpPr/>
            <p:nvPr/>
          </p:nvGrpSpPr>
          <p:grpSpPr>
            <a:xfrm>
              <a:off x="8048620" y="3841490"/>
              <a:ext cx="207906" cy="239643"/>
              <a:chOff x="2228850" y="2351767"/>
              <a:chExt cx="207906" cy="239643"/>
            </a:xfrm>
          </p:grpSpPr>
          <p:cxnSp>
            <p:nvCxnSpPr>
              <p:cNvPr id="143" name="Straight Arrow Connector 142">
                <a:extLst>
                  <a:ext uri="{FF2B5EF4-FFF2-40B4-BE49-F238E27FC236}">
                    <a16:creationId xmlns:a16="http://schemas.microsoft.com/office/drawing/2014/main" id="{9A2EE1AA-C9C0-8392-6917-6E8278562E8D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>
                <a:extLst>
                  <a:ext uri="{FF2B5EF4-FFF2-40B4-BE49-F238E27FC236}">
                    <a16:creationId xmlns:a16="http://schemas.microsoft.com/office/drawing/2014/main" id="{C1B45D1B-2339-B3D7-3813-3C179581E4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06201027-4524-4209-5B7B-8485D1EA6FBA}"/>
                </a:ext>
              </a:extLst>
            </p:cNvPr>
            <p:cNvGrpSpPr/>
            <p:nvPr/>
          </p:nvGrpSpPr>
          <p:grpSpPr>
            <a:xfrm>
              <a:off x="7308138" y="3800541"/>
              <a:ext cx="207906" cy="239643"/>
              <a:chOff x="2228850" y="2351767"/>
              <a:chExt cx="207906" cy="239643"/>
            </a:xfrm>
          </p:grpSpPr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7769BFA0-1D5D-D341-D607-05C6F839A526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89B2AA81-BDD0-C819-5E94-8125225292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6C76A93D-FF2D-5FF9-F534-A0CEACAD045F}"/>
                </a:ext>
              </a:extLst>
            </p:cNvPr>
            <p:cNvGrpSpPr/>
            <p:nvPr/>
          </p:nvGrpSpPr>
          <p:grpSpPr>
            <a:xfrm>
              <a:off x="6553206" y="3781287"/>
              <a:ext cx="207906" cy="239643"/>
              <a:chOff x="2228850" y="2351767"/>
              <a:chExt cx="207906" cy="239643"/>
            </a:xfrm>
          </p:grpSpPr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F05B0BCC-3356-99FC-61D9-9CF4E8739696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45723F9-CEDA-E96F-D676-1E62A348C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1628DA2D-F1B4-7157-6D75-DC4F2DE39C7C}"/>
                </a:ext>
              </a:extLst>
            </p:cNvPr>
            <p:cNvGrpSpPr/>
            <p:nvPr/>
          </p:nvGrpSpPr>
          <p:grpSpPr>
            <a:xfrm>
              <a:off x="5870855" y="3066034"/>
              <a:ext cx="207906" cy="239643"/>
              <a:chOff x="2228850" y="2351767"/>
              <a:chExt cx="207906" cy="239643"/>
            </a:xfrm>
          </p:grpSpPr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7497B857-1B3A-E50A-AE84-A19B4D7C4025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8" name="Straight Arrow Connector 137">
                <a:extLst>
                  <a:ext uri="{FF2B5EF4-FFF2-40B4-BE49-F238E27FC236}">
                    <a16:creationId xmlns:a16="http://schemas.microsoft.com/office/drawing/2014/main" id="{A942EE0C-DC6C-F8E5-A94C-2CC45565CB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A412B35D-C41F-A8EF-C86B-0FBCBA6ED284}"/>
                </a:ext>
              </a:extLst>
            </p:cNvPr>
            <p:cNvGrpSpPr/>
            <p:nvPr/>
          </p:nvGrpSpPr>
          <p:grpSpPr>
            <a:xfrm>
              <a:off x="5161667" y="3066034"/>
              <a:ext cx="207906" cy="239643"/>
              <a:chOff x="2228850" y="2351767"/>
              <a:chExt cx="207906" cy="239643"/>
            </a:xfrm>
          </p:grpSpPr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CE3FAFEE-BDA5-448E-D36B-4628F22EE6D8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ED8148B9-00DF-5C43-0F6B-21C3C4D62E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FB271C5C-940F-26AC-61B4-DF9533DEBDFC}"/>
                </a:ext>
              </a:extLst>
            </p:cNvPr>
            <p:cNvGrpSpPr/>
            <p:nvPr/>
          </p:nvGrpSpPr>
          <p:grpSpPr>
            <a:xfrm>
              <a:off x="4374776" y="3031418"/>
              <a:ext cx="207906" cy="239643"/>
              <a:chOff x="2228850" y="2351767"/>
              <a:chExt cx="207906" cy="239643"/>
            </a:xfrm>
          </p:grpSpPr>
          <p:cxnSp>
            <p:nvCxnSpPr>
              <p:cNvPr id="133" name="Straight Arrow Connector 132">
                <a:extLst>
                  <a:ext uri="{FF2B5EF4-FFF2-40B4-BE49-F238E27FC236}">
                    <a16:creationId xmlns:a16="http://schemas.microsoft.com/office/drawing/2014/main" id="{E61FEB2C-09A1-543A-4790-F657CCE005AF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4" name="Straight Arrow Connector 133">
                <a:extLst>
                  <a:ext uri="{FF2B5EF4-FFF2-40B4-BE49-F238E27FC236}">
                    <a16:creationId xmlns:a16="http://schemas.microsoft.com/office/drawing/2014/main" id="{52C3BC86-4064-2B38-C7BC-437EB9B8FA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240CD82-62F8-406C-4F06-DFCE317B7EB1}"/>
                </a:ext>
              </a:extLst>
            </p:cNvPr>
            <p:cNvGrpSpPr/>
            <p:nvPr/>
          </p:nvGrpSpPr>
          <p:grpSpPr>
            <a:xfrm>
              <a:off x="3697453" y="2351767"/>
              <a:ext cx="207906" cy="239643"/>
              <a:chOff x="2228850" y="2351767"/>
              <a:chExt cx="207906" cy="239643"/>
            </a:xfrm>
          </p:grpSpPr>
          <p:cxnSp>
            <p:nvCxnSpPr>
              <p:cNvPr id="131" name="Straight Arrow Connector 130">
                <a:extLst>
                  <a:ext uri="{FF2B5EF4-FFF2-40B4-BE49-F238E27FC236}">
                    <a16:creationId xmlns:a16="http://schemas.microsoft.com/office/drawing/2014/main" id="{321B4E67-1F4D-C9D6-E61F-5CE4A28B159E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EB7AB6C6-6BF3-158A-1F9C-5EC19C5492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1BB9B268-89D8-960C-3E10-9020DF6D6120}"/>
                </a:ext>
              </a:extLst>
            </p:cNvPr>
            <p:cNvGrpSpPr/>
            <p:nvPr/>
          </p:nvGrpSpPr>
          <p:grpSpPr>
            <a:xfrm>
              <a:off x="8773232" y="3849593"/>
              <a:ext cx="207906" cy="239643"/>
              <a:chOff x="2228850" y="2351767"/>
              <a:chExt cx="207906" cy="239643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35FCE09C-2815-C60B-6E26-75ACB144D312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0" name="Straight Arrow Connector 129">
                <a:extLst>
                  <a:ext uri="{FF2B5EF4-FFF2-40B4-BE49-F238E27FC236}">
                    <a16:creationId xmlns:a16="http://schemas.microsoft.com/office/drawing/2014/main" id="{DD87D4E7-5F7D-AB5F-7B96-8D76CF626B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0F53D6E-0BFA-1FA3-CDC9-8AC3529B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Cut-finding algorithm: Joint Ancestor Free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2C392-202A-1DF3-3DAF-336E9C0BE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15081"/>
                <a:ext cx="10515600" cy="27063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=(6,1)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2C392-202A-1DF3-3DAF-336E9C0BE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15081"/>
                <a:ext cx="10515600" cy="270639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F15B6-A673-E7EC-1391-56F097B2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BFA2E-EF3A-2881-16B3-CC88325B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44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3D6E-0BFA-1FA3-CDC9-8AC3529B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Cut-finding algorithm: Joint Ancestor Free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2C392-202A-1DF3-3DAF-336E9C0BE0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015081"/>
                <a:ext cx="10515600" cy="27063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=(6,1)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Lots of overlap! Lots of joint ancestors!</a:t>
                </a:r>
              </a:p>
              <a:p>
                <a:pPr marL="0" indent="0">
                  <a:buNone/>
                </a:pPr>
                <a:r>
                  <a:rPr lang="en-US" dirty="0"/>
                  <a:t>Not connected by a cut!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E2C392-202A-1DF3-3DAF-336E9C0BE0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015081"/>
                <a:ext cx="10515600" cy="2706394"/>
              </a:xfrm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F15B6-A673-E7EC-1391-56F097B2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BFA2E-EF3A-2881-16B3-CC88325B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D28955B0-342E-1A05-F912-44A2CEFCBCDD}"/>
              </a:ext>
            </a:extLst>
          </p:cNvPr>
          <p:cNvGrpSpPr/>
          <p:nvPr/>
        </p:nvGrpSpPr>
        <p:grpSpPr>
          <a:xfrm>
            <a:off x="2522952" y="1405179"/>
            <a:ext cx="7146096" cy="2451100"/>
            <a:chOff x="1940754" y="1690689"/>
            <a:chExt cx="8077968" cy="3085292"/>
          </a:xfrm>
        </p:grpSpPr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C3BF7B91-8E56-34B3-8CC5-9B1932F688F8}"/>
                </a:ext>
              </a:extLst>
            </p:cNvPr>
            <p:cNvSpPr/>
            <p:nvPr/>
          </p:nvSpPr>
          <p:spPr>
            <a:xfrm>
              <a:off x="5646006" y="3183101"/>
              <a:ext cx="675219" cy="719847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(5,1)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35E6648-4A1C-B0E8-28F2-8DA656BA08EE}"/>
                </a:ext>
              </a:extLst>
            </p:cNvPr>
            <p:cNvSpPr/>
            <p:nvPr/>
          </p:nvSpPr>
          <p:spPr>
            <a:xfrm>
              <a:off x="1940754" y="1690689"/>
              <a:ext cx="8077968" cy="308529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C5780F6-99A6-C87B-0869-9767FA10606E}"/>
                </a:ext>
              </a:extLst>
            </p:cNvPr>
            <p:cNvGrpSpPr/>
            <p:nvPr/>
          </p:nvGrpSpPr>
          <p:grpSpPr>
            <a:xfrm>
              <a:off x="2004342" y="1743641"/>
              <a:ext cx="7883996" cy="2879153"/>
              <a:chOff x="2004342" y="1743641"/>
              <a:chExt cx="7883996" cy="2879153"/>
            </a:xfrm>
            <a:solidFill>
              <a:srgbClr val="7030A0"/>
            </a:solidFill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897E0068-1134-B168-A7B4-A7D861243EB3}"/>
                  </a:ext>
                </a:extLst>
              </p:cNvPr>
              <p:cNvSpPr/>
              <p:nvPr/>
            </p:nvSpPr>
            <p:spPr>
              <a:xfrm>
                <a:off x="5641607" y="2467126"/>
                <a:ext cx="675219" cy="719847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(5,2)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97646770-060D-FCD8-C04C-0C144C5EAAB7}"/>
                  </a:ext>
                </a:extLst>
              </p:cNvPr>
              <p:cNvSpPr/>
              <p:nvPr/>
            </p:nvSpPr>
            <p:spPr>
              <a:xfrm>
                <a:off x="2004342" y="1743641"/>
                <a:ext cx="675219" cy="719847"/>
              </a:xfrm>
              <a:prstGeom prst="ellipse">
                <a:avLst/>
              </a:prstGeom>
              <a:solidFill>
                <a:srgbClr val="FF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(0,3)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DCE0088-40FC-ABBE-80B2-1BA0AC354A60}"/>
                  </a:ext>
                </a:extLst>
              </p:cNvPr>
              <p:cNvSpPr/>
              <p:nvPr/>
            </p:nvSpPr>
            <p:spPr>
              <a:xfrm>
                <a:off x="2746077" y="1746225"/>
                <a:ext cx="675219" cy="719847"/>
              </a:xfrm>
              <a:prstGeom prst="ellipse">
                <a:avLst/>
              </a:prstGeom>
              <a:solidFill>
                <a:srgbClr val="FF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(1,3)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74D02D8-34F2-3837-FBB6-9FF7311F5E8D}"/>
                  </a:ext>
                </a:extLst>
              </p:cNvPr>
              <p:cNvSpPr/>
              <p:nvPr/>
            </p:nvSpPr>
            <p:spPr>
              <a:xfrm>
                <a:off x="3459398" y="1770016"/>
                <a:ext cx="675219" cy="719847"/>
              </a:xfrm>
              <a:prstGeom prst="ellipse">
                <a:avLst/>
              </a:prstGeom>
              <a:solidFill>
                <a:srgbClr val="FF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(2,3)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DE8414AC-1B8D-9513-5CE9-02FC2F985F06}"/>
                  </a:ext>
                </a:extLst>
              </p:cNvPr>
              <p:cNvSpPr/>
              <p:nvPr/>
            </p:nvSpPr>
            <p:spPr>
              <a:xfrm>
                <a:off x="4145093" y="2463255"/>
                <a:ext cx="675219" cy="719847"/>
              </a:xfrm>
              <a:prstGeom prst="ellipse">
                <a:avLst/>
              </a:prstGeom>
              <a:solidFill>
                <a:srgbClr val="FF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(3,2)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E872BF2A-EDA3-C9B2-9AC8-1CCAAEE403ED}"/>
                  </a:ext>
                </a:extLst>
              </p:cNvPr>
              <p:cNvSpPr/>
              <p:nvPr/>
            </p:nvSpPr>
            <p:spPr>
              <a:xfrm>
                <a:off x="4915997" y="2455362"/>
                <a:ext cx="675219" cy="719847"/>
              </a:xfrm>
              <a:prstGeom prst="ellipse">
                <a:avLst/>
              </a:prstGeom>
              <a:solidFill>
                <a:srgbClr val="FF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(4,2)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3D1BB6E9-A41C-9813-25C2-85479072CDB4}"/>
                  </a:ext>
                </a:extLst>
              </p:cNvPr>
              <p:cNvSpPr/>
              <p:nvPr/>
            </p:nvSpPr>
            <p:spPr>
              <a:xfrm>
                <a:off x="6343391" y="3183101"/>
                <a:ext cx="675219" cy="71984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(6,1)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A3A05E6-C2F2-7576-E2BB-D1E85BB34805}"/>
                  </a:ext>
                </a:extLst>
              </p:cNvPr>
              <p:cNvSpPr/>
              <p:nvPr/>
            </p:nvSpPr>
            <p:spPr>
              <a:xfrm>
                <a:off x="7093076" y="3217414"/>
                <a:ext cx="675219" cy="719847"/>
              </a:xfrm>
              <a:prstGeom prst="ellipse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(7,1)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7F267E3C-50F2-0582-FE3B-60BDC5D0A750}"/>
                  </a:ext>
                </a:extLst>
              </p:cNvPr>
              <p:cNvSpPr/>
              <p:nvPr/>
            </p:nvSpPr>
            <p:spPr>
              <a:xfrm>
                <a:off x="7805415" y="3253439"/>
                <a:ext cx="675219" cy="719847"/>
              </a:xfrm>
              <a:prstGeom prst="ellipse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(8,1)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425EFDC3-6980-3198-C71F-221106EC66AF}"/>
                  </a:ext>
                </a:extLst>
              </p:cNvPr>
              <p:cNvSpPr/>
              <p:nvPr/>
            </p:nvSpPr>
            <p:spPr>
              <a:xfrm>
                <a:off x="8536851" y="3233335"/>
                <a:ext cx="675219" cy="719847"/>
              </a:xfrm>
              <a:prstGeom prst="ellipse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(9,1)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FB7D2752-B66A-F312-C9C8-98BC6BE54150}"/>
                  </a:ext>
                </a:extLst>
              </p:cNvPr>
              <p:cNvSpPr/>
              <p:nvPr/>
            </p:nvSpPr>
            <p:spPr>
              <a:xfrm>
                <a:off x="9213119" y="3902947"/>
                <a:ext cx="675219" cy="719847"/>
              </a:xfrm>
              <a:prstGeom prst="ellipse">
                <a:avLst/>
              </a:prstGeom>
              <a:solidFill>
                <a:srgbClr val="FF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(10,0)</a:t>
                </a: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C7B19B5-D756-51D1-83ED-C2D71E48809D}"/>
                </a:ext>
              </a:extLst>
            </p:cNvPr>
            <p:cNvSpPr/>
            <p:nvPr/>
          </p:nvSpPr>
          <p:spPr>
            <a:xfrm>
              <a:off x="2008741" y="2459617"/>
              <a:ext cx="675219" cy="719847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(0,2)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8DC2068-382A-AE75-E931-DA1F10251249}"/>
                </a:ext>
              </a:extLst>
            </p:cNvPr>
            <p:cNvSpPr/>
            <p:nvPr/>
          </p:nvSpPr>
          <p:spPr>
            <a:xfrm>
              <a:off x="2750476" y="2462201"/>
              <a:ext cx="675219" cy="719847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(1,2)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D50A0E4-572D-7A98-6018-F6218FD56663}"/>
                </a:ext>
              </a:extLst>
            </p:cNvPr>
            <p:cNvSpPr/>
            <p:nvPr/>
          </p:nvSpPr>
          <p:spPr>
            <a:xfrm>
              <a:off x="3463797" y="2485992"/>
              <a:ext cx="675219" cy="719847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(2,2)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BDFFF8-A2DC-688F-9F81-E3A55A73E125}"/>
                </a:ext>
              </a:extLst>
            </p:cNvPr>
            <p:cNvSpPr/>
            <p:nvPr/>
          </p:nvSpPr>
          <p:spPr>
            <a:xfrm>
              <a:off x="4149492" y="3179231"/>
              <a:ext cx="675219" cy="719847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(3,1)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D14F5BC-D755-B205-E404-078DCB1FD0A0}"/>
                </a:ext>
              </a:extLst>
            </p:cNvPr>
            <p:cNvSpPr/>
            <p:nvPr/>
          </p:nvSpPr>
          <p:spPr>
            <a:xfrm>
              <a:off x="4920396" y="3171338"/>
              <a:ext cx="675219" cy="719847"/>
            </a:xfrm>
            <a:prstGeom prst="ellipse">
              <a:avLst/>
            </a:pr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(4,1)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2048848-9C93-A09F-B470-AA4DFC9A3813}"/>
                </a:ext>
              </a:extLst>
            </p:cNvPr>
            <p:cNvSpPr/>
            <p:nvPr/>
          </p:nvSpPr>
          <p:spPr>
            <a:xfrm>
              <a:off x="6347790" y="3899077"/>
              <a:ext cx="675219" cy="719847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(6,0)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955543E-6897-8E4C-0976-5C8BA019EE7D}"/>
                </a:ext>
              </a:extLst>
            </p:cNvPr>
            <p:cNvSpPr/>
            <p:nvPr/>
          </p:nvSpPr>
          <p:spPr>
            <a:xfrm>
              <a:off x="7097475" y="3933390"/>
              <a:ext cx="675219" cy="719847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(7,0)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8FF1744-5D3A-685B-7116-44CE8E631232}"/>
                </a:ext>
              </a:extLst>
            </p:cNvPr>
            <p:cNvSpPr/>
            <p:nvPr/>
          </p:nvSpPr>
          <p:spPr>
            <a:xfrm>
              <a:off x="7809814" y="3969415"/>
              <a:ext cx="675219" cy="719847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(8,0)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AAFA9E5-CDC5-2EDC-5695-8BF3DC624E52}"/>
                </a:ext>
              </a:extLst>
            </p:cNvPr>
            <p:cNvSpPr/>
            <p:nvPr/>
          </p:nvSpPr>
          <p:spPr>
            <a:xfrm>
              <a:off x="8541250" y="3949311"/>
              <a:ext cx="675219" cy="719847"/>
            </a:xfrm>
            <a:prstGeom prst="ellipse">
              <a:avLst/>
            </a:pr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(9,0)</a:t>
              </a:r>
            </a:p>
          </p:txBody>
        </p: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AA689527-A860-CABB-8885-D4B7010264B8}"/>
                </a:ext>
              </a:extLst>
            </p:cNvPr>
            <p:cNvCxnSpPr>
              <a:cxnSpLocks/>
              <a:stCxn id="19" idx="5"/>
              <a:endCxn id="20" idx="3"/>
            </p:cNvCxnSpPr>
            <p:nvPr/>
          </p:nvCxnSpPr>
          <p:spPr>
            <a:xfrm rot="16200000" flipH="1">
              <a:off x="2715926" y="2943195"/>
              <a:ext cx="2584" cy="264284"/>
            </a:xfrm>
            <a:prstGeom prst="curvedConnector3">
              <a:avLst>
                <a:gd name="adj1" fmla="val 1302643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C1E2CBC9-FDFC-0E7F-D313-D1223DBF458B}"/>
                </a:ext>
              </a:extLst>
            </p:cNvPr>
            <p:cNvCxnSpPr>
              <a:cxnSpLocks/>
              <a:stCxn id="20" idx="5"/>
              <a:endCxn id="21" idx="3"/>
            </p:cNvCxnSpPr>
            <p:nvPr/>
          </p:nvCxnSpPr>
          <p:spPr>
            <a:xfrm rot="16200000" flipH="1">
              <a:off x="3432851" y="2970589"/>
              <a:ext cx="23791" cy="235870"/>
            </a:xfrm>
            <a:prstGeom prst="curvedConnector3">
              <a:avLst>
                <a:gd name="adj1" fmla="val 150397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nector: Curved 30">
              <a:extLst>
                <a:ext uri="{FF2B5EF4-FFF2-40B4-BE49-F238E27FC236}">
                  <a16:creationId xmlns:a16="http://schemas.microsoft.com/office/drawing/2014/main" id="{B2874351-69B0-8DBD-B5A6-0F5406DAE5B7}"/>
                </a:ext>
              </a:extLst>
            </p:cNvPr>
            <p:cNvCxnSpPr>
              <a:cxnSpLocks/>
              <a:stCxn id="21" idx="5"/>
              <a:endCxn id="11" idx="3"/>
            </p:cNvCxnSpPr>
            <p:nvPr/>
          </p:nvCxnSpPr>
          <p:spPr>
            <a:xfrm rot="5400000" flipH="1" flipV="1">
              <a:off x="4130685" y="2987129"/>
              <a:ext cx="22737" cy="203845"/>
            </a:xfrm>
            <a:prstGeom prst="curvedConnector3">
              <a:avLst>
                <a:gd name="adj1" fmla="val -14690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or: Curved 31">
              <a:extLst>
                <a:ext uri="{FF2B5EF4-FFF2-40B4-BE49-F238E27FC236}">
                  <a16:creationId xmlns:a16="http://schemas.microsoft.com/office/drawing/2014/main" id="{AC1DB949-131C-626C-B329-4BCD10213BF6}"/>
                </a:ext>
              </a:extLst>
            </p:cNvPr>
            <p:cNvCxnSpPr>
              <a:cxnSpLocks/>
              <a:stCxn id="22" idx="5"/>
              <a:endCxn id="23" idx="3"/>
            </p:cNvCxnSpPr>
            <p:nvPr/>
          </p:nvCxnSpPr>
          <p:spPr>
            <a:xfrm rot="5400000" flipH="1" flipV="1">
              <a:off x="4868606" y="3642986"/>
              <a:ext cx="7893" cy="293453"/>
            </a:xfrm>
            <a:prstGeom prst="curvedConnector3">
              <a:avLst>
                <a:gd name="adj1" fmla="val -423183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E911B2DF-F025-9F19-370D-E6519C329697}"/>
                </a:ext>
              </a:extLst>
            </p:cNvPr>
            <p:cNvCxnSpPr>
              <a:cxnSpLocks/>
              <a:stCxn id="23" idx="5"/>
            </p:cNvCxnSpPr>
            <p:nvPr/>
          </p:nvCxnSpPr>
          <p:spPr>
            <a:xfrm rot="16200000" flipH="1">
              <a:off x="5612918" y="3669578"/>
              <a:ext cx="15785" cy="248159"/>
            </a:xfrm>
            <a:prstGeom prst="curvedConnector3">
              <a:avLst>
                <a:gd name="adj1" fmla="val 22160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or: Curved 33">
              <a:extLst>
                <a:ext uri="{FF2B5EF4-FFF2-40B4-BE49-F238E27FC236}">
                  <a16:creationId xmlns:a16="http://schemas.microsoft.com/office/drawing/2014/main" id="{B9967CF3-2262-AC9C-8B3A-1A9698DBD003}"/>
                </a:ext>
              </a:extLst>
            </p:cNvPr>
            <p:cNvCxnSpPr>
              <a:cxnSpLocks/>
              <a:endCxn id="14" idx="3"/>
            </p:cNvCxnSpPr>
            <p:nvPr/>
          </p:nvCxnSpPr>
          <p:spPr>
            <a:xfrm rot="5400000" flipH="1" flipV="1">
              <a:off x="6330297" y="3689573"/>
              <a:ext cx="4022" cy="219934"/>
            </a:xfrm>
            <a:prstGeom prst="curvedConnector3">
              <a:avLst>
                <a:gd name="adj1" fmla="val -83047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79C2AB8C-1617-98A7-4BF3-8DAF773469C8}"/>
                </a:ext>
              </a:extLst>
            </p:cNvPr>
            <p:cNvCxnSpPr>
              <a:cxnSpLocks/>
              <a:stCxn id="25" idx="5"/>
              <a:endCxn id="26" idx="3"/>
            </p:cNvCxnSpPr>
            <p:nvPr/>
          </p:nvCxnSpPr>
          <p:spPr>
            <a:xfrm rot="16200000" flipH="1">
              <a:off x="7043086" y="4394544"/>
              <a:ext cx="34313" cy="272234"/>
            </a:xfrm>
            <a:prstGeom prst="curvedConnector3">
              <a:avLst>
                <a:gd name="adj1" fmla="val 10734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F5440AE1-89A9-FD7E-1B9B-B5E48DC79F52}"/>
                </a:ext>
              </a:extLst>
            </p:cNvPr>
            <p:cNvCxnSpPr>
              <a:cxnSpLocks/>
              <a:stCxn id="26" idx="5"/>
              <a:endCxn id="27" idx="3"/>
            </p:cNvCxnSpPr>
            <p:nvPr/>
          </p:nvCxnSpPr>
          <p:spPr>
            <a:xfrm rot="16200000" flipH="1">
              <a:off x="7773242" y="4448386"/>
              <a:ext cx="36025" cy="234888"/>
            </a:xfrm>
            <a:prstGeom prst="curvedConnector3">
              <a:avLst>
                <a:gd name="adj1" fmla="val 102718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FED11806-DB25-D599-4F60-7A418D1B9A83}"/>
                </a:ext>
              </a:extLst>
            </p:cNvPr>
            <p:cNvCxnSpPr>
              <a:cxnSpLocks/>
              <a:stCxn id="27" idx="5"/>
              <a:endCxn id="28" idx="3"/>
            </p:cNvCxnSpPr>
            <p:nvPr/>
          </p:nvCxnSpPr>
          <p:spPr>
            <a:xfrm rot="5400000" flipH="1" flipV="1">
              <a:off x="8503089" y="4446798"/>
              <a:ext cx="20104" cy="253985"/>
            </a:xfrm>
            <a:prstGeom prst="curvedConnector3">
              <a:avLst>
                <a:gd name="adj1" fmla="val -16614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or: Curved 37">
              <a:extLst>
                <a:ext uri="{FF2B5EF4-FFF2-40B4-BE49-F238E27FC236}">
                  <a16:creationId xmlns:a16="http://schemas.microsoft.com/office/drawing/2014/main" id="{5F9E6D09-1712-C24D-0D80-E9EDDA329140}"/>
                </a:ext>
              </a:extLst>
            </p:cNvPr>
            <p:cNvCxnSpPr>
              <a:cxnSpLocks/>
              <a:stCxn id="28" idx="5"/>
              <a:endCxn id="18" idx="3"/>
            </p:cNvCxnSpPr>
            <p:nvPr/>
          </p:nvCxnSpPr>
          <p:spPr>
            <a:xfrm rot="5400000" flipH="1" flipV="1">
              <a:off x="9191612" y="4443348"/>
              <a:ext cx="46364" cy="194418"/>
            </a:xfrm>
            <a:prstGeom prst="curvedConnector3">
              <a:avLst>
                <a:gd name="adj1" fmla="val -72042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or: Curved 38">
              <a:extLst>
                <a:ext uri="{FF2B5EF4-FFF2-40B4-BE49-F238E27FC236}">
                  <a16:creationId xmlns:a16="http://schemas.microsoft.com/office/drawing/2014/main" id="{9AA51DA9-D4C3-BECB-469F-FF4E12A505D3}"/>
                </a:ext>
              </a:extLst>
            </p:cNvPr>
            <p:cNvCxnSpPr>
              <a:cxnSpLocks/>
              <a:stCxn id="9" idx="1"/>
              <a:endCxn id="8" idx="7"/>
            </p:cNvCxnSpPr>
            <p:nvPr/>
          </p:nvCxnSpPr>
          <p:spPr>
            <a:xfrm rot="16200000" flipV="1">
              <a:off x="2711527" y="1718210"/>
              <a:ext cx="2584" cy="264284"/>
            </a:xfrm>
            <a:prstGeom prst="curvedConnector3">
              <a:avLst>
                <a:gd name="adj1" fmla="val 1302643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or: Curved 39">
              <a:extLst>
                <a:ext uri="{FF2B5EF4-FFF2-40B4-BE49-F238E27FC236}">
                  <a16:creationId xmlns:a16="http://schemas.microsoft.com/office/drawing/2014/main" id="{97A4E504-CF66-A5FA-745E-FCC458EBA987}"/>
                </a:ext>
              </a:extLst>
            </p:cNvPr>
            <p:cNvCxnSpPr>
              <a:cxnSpLocks/>
              <a:stCxn id="10" idx="1"/>
              <a:endCxn id="9" idx="7"/>
            </p:cNvCxnSpPr>
            <p:nvPr/>
          </p:nvCxnSpPr>
          <p:spPr>
            <a:xfrm rot="16200000" flipV="1">
              <a:off x="3428452" y="1745605"/>
              <a:ext cx="23791" cy="235870"/>
            </a:xfrm>
            <a:prstGeom prst="curvedConnector3">
              <a:avLst>
                <a:gd name="adj1" fmla="val 150397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or: Curved 40">
              <a:extLst>
                <a:ext uri="{FF2B5EF4-FFF2-40B4-BE49-F238E27FC236}">
                  <a16:creationId xmlns:a16="http://schemas.microsoft.com/office/drawing/2014/main" id="{055BF571-781C-F43B-223E-EBD4234D2900}"/>
                </a:ext>
              </a:extLst>
            </p:cNvPr>
            <p:cNvCxnSpPr>
              <a:cxnSpLocks/>
              <a:stCxn id="12" idx="1"/>
              <a:endCxn id="11" idx="7"/>
            </p:cNvCxnSpPr>
            <p:nvPr/>
          </p:nvCxnSpPr>
          <p:spPr>
            <a:xfrm rot="16200000" flipH="1" flipV="1">
              <a:off x="4864208" y="2418000"/>
              <a:ext cx="7893" cy="293453"/>
            </a:xfrm>
            <a:prstGeom prst="curvedConnector3">
              <a:avLst>
                <a:gd name="adj1" fmla="val -4231838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or: Curved 41">
              <a:extLst>
                <a:ext uri="{FF2B5EF4-FFF2-40B4-BE49-F238E27FC236}">
                  <a16:creationId xmlns:a16="http://schemas.microsoft.com/office/drawing/2014/main" id="{0338E1CD-DD53-1AE5-BAE4-19AC4B79BB8E}"/>
                </a:ext>
              </a:extLst>
            </p:cNvPr>
            <p:cNvCxnSpPr>
              <a:cxnSpLocks/>
              <a:endCxn id="12" idx="7"/>
            </p:cNvCxnSpPr>
            <p:nvPr/>
          </p:nvCxnSpPr>
          <p:spPr>
            <a:xfrm rot="16200000" flipV="1">
              <a:off x="5608520" y="2444594"/>
              <a:ext cx="15785" cy="248159"/>
            </a:xfrm>
            <a:prstGeom prst="curvedConnector3">
              <a:avLst>
                <a:gd name="adj1" fmla="val 2216053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762B540D-11BC-C583-845D-732168491622}"/>
                </a:ext>
              </a:extLst>
            </p:cNvPr>
            <p:cNvCxnSpPr>
              <a:cxnSpLocks/>
              <a:stCxn id="15" idx="1"/>
              <a:endCxn id="14" idx="7"/>
            </p:cNvCxnSpPr>
            <p:nvPr/>
          </p:nvCxnSpPr>
          <p:spPr>
            <a:xfrm rot="16200000" flipV="1">
              <a:off x="7038687" y="3169560"/>
              <a:ext cx="34313" cy="272234"/>
            </a:xfrm>
            <a:prstGeom prst="curvedConnector3">
              <a:avLst>
                <a:gd name="adj1" fmla="val 107344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D29BC310-780E-F467-D565-831C1BDD3D6F}"/>
                </a:ext>
              </a:extLst>
            </p:cNvPr>
            <p:cNvCxnSpPr>
              <a:cxnSpLocks/>
              <a:stCxn id="16" idx="1"/>
              <a:endCxn id="15" idx="7"/>
            </p:cNvCxnSpPr>
            <p:nvPr/>
          </p:nvCxnSpPr>
          <p:spPr>
            <a:xfrm rot="16200000" flipV="1">
              <a:off x="7768843" y="3223402"/>
              <a:ext cx="36025" cy="234888"/>
            </a:xfrm>
            <a:prstGeom prst="curvedConnector3">
              <a:avLst>
                <a:gd name="adj1" fmla="val 102718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or: Curved 44">
              <a:extLst>
                <a:ext uri="{FF2B5EF4-FFF2-40B4-BE49-F238E27FC236}">
                  <a16:creationId xmlns:a16="http://schemas.microsoft.com/office/drawing/2014/main" id="{FA300545-72B2-D0D7-27D0-E5F71F58F35A}"/>
                </a:ext>
              </a:extLst>
            </p:cNvPr>
            <p:cNvCxnSpPr>
              <a:cxnSpLocks/>
              <a:stCxn id="17" idx="1"/>
              <a:endCxn id="16" idx="7"/>
            </p:cNvCxnSpPr>
            <p:nvPr/>
          </p:nvCxnSpPr>
          <p:spPr>
            <a:xfrm rot="16200000" flipH="1" flipV="1">
              <a:off x="8498691" y="3221813"/>
              <a:ext cx="20104" cy="253985"/>
            </a:xfrm>
            <a:prstGeom prst="curvedConnector3">
              <a:avLst>
                <a:gd name="adj1" fmla="val -16614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nector: Curved 45">
              <a:extLst>
                <a:ext uri="{FF2B5EF4-FFF2-40B4-BE49-F238E27FC236}">
                  <a16:creationId xmlns:a16="http://schemas.microsoft.com/office/drawing/2014/main" id="{B90E715D-D4A2-4BCC-0BC1-2862EFBFE041}"/>
                </a:ext>
              </a:extLst>
            </p:cNvPr>
            <p:cNvCxnSpPr>
              <a:cxnSpLocks/>
              <a:stCxn id="11" idx="1"/>
              <a:endCxn id="21" idx="7"/>
            </p:cNvCxnSpPr>
            <p:nvPr/>
          </p:nvCxnSpPr>
          <p:spPr>
            <a:xfrm rot="16200000" flipH="1" flipV="1">
              <a:off x="4130686" y="2478119"/>
              <a:ext cx="22737" cy="203845"/>
            </a:xfrm>
            <a:prstGeom prst="curvedConnector3">
              <a:avLst>
                <a:gd name="adj1" fmla="val -146905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Curved 46">
              <a:extLst>
                <a:ext uri="{FF2B5EF4-FFF2-40B4-BE49-F238E27FC236}">
                  <a16:creationId xmlns:a16="http://schemas.microsoft.com/office/drawing/2014/main" id="{43DEC3E7-494E-F25D-1E2D-F6BDE9B679D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rot="16200000" flipH="1" flipV="1">
              <a:off x="6330297" y="3180564"/>
              <a:ext cx="4022" cy="219934"/>
            </a:xfrm>
            <a:prstGeom prst="curvedConnector3">
              <a:avLst>
                <a:gd name="adj1" fmla="val -830479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nector: Curved 47">
              <a:extLst>
                <a:ext uri="{FF2B5EF4-FFF2-40B4-BE49-F238E27FC236}">
                  <a16:creationId xmlns:a16="http://schemas.microsoft.com/office/drawing/2014/main" id="{1B837689-B237-4B02-D95B-AA00446DD02E}"/>
                </a:ext>
              </a:extLst>
            </p:cNvPr>
            <p:cNvCxnSpPr>
              <a:cxnSpLocks/>
              <a:stCxn id="18" idx="1"/>
              <a:endCxn id="28" idx="7"/>
            </p:cNvCxnSpPr>
            <p:nvPr/>
          </p:nvCxnSpPr>
          <p:spPr>
            <a:xfrm rot="16200000" flipH="1" flipV="1">
              <a:off x="9191612" y="3934339"/>
              <a:ext cx="46364" cy="194418"/>
            </a:xfrm>
            <a:prstGeom prst="curvedConnector3">
              <a:avLst>
                <a:gd name="adj1" fmla="val -720427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42A4CB3-7247-3A6E-708A-6C6601A48AE5}"/>
                </a:ext>
              </a:extLst>
            </p:cNvPr>
            <p:cNvGrpSpPr/>
            <p:nvPr/>
          </p:nvGrpSpPr>
          <p:grpSpPr>
            <a:xfrm>
              <a:off x="2228850" y="2351767"/>
              <a:ext cx="207906" cy="239643"/>
              <a:chOff x="2228850" y="2351767"/>
              <a:chExt cx="207906" cy="239643"/>
            </a:xfrm>
          </p:grpSpPr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7230BED-EC9A-ED86-BCFA-F4E38A2DC94A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8E045CCA-6009-3F6A-013B-E7849911C0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7D00F210-84BE-4A36-F2CB-6C424079C953}"/>
                </a:ext>
              </a:extLst>
            </p:cNvPr>
            <p:cNvGrpSpPr/>
            <p:nvPr/>
          </p:nvGrpSpPr>
          <p:grpSpPr>
            <a:xfrm>
              <a:off x="2973682" y="2378013"/>
              <a:ext cx="207906" cy="239643"/>
              <a:chOff x="2228850" y="2351767"/>
              <a:chExt cx="207906" cy="239643"/>
            </a:xfrm>
          </p:grpSpPr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6C3FCCB-5526-3144-EE74-3AA14192E9E7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57CBCE6D-B4C3-6458-881B-25BE1557CE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7E1E343-7273-C9C9-6A6C-1730DBC55233}"/>
                </a:ext>
              </a:extLst>
            </p:cNvPr>
            <p:cNvGrpSpPr/>
            <p:nvPr/>
          </p:nvGrpSpPr>
          <p:grpSpPr>
            <a:xfrm>
              <a:off x="8048620" y="3841490"/>
              <a:ext cx="207906" cy="239643"/>
              <a:chOff x="2228850" y="2351767"/>
              <a:chExt cx="207906" cy="239643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DA02BA6-842A-3A01-DC48-BC42428E5733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59DADC6-1BA3-E739-34DC-AE7EB4360D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9C46E0DF-F470-776A-856E-46529680C2F5}"/>
                </a:ext>
              </a:extLst>
            </p:cNvPr>
            <p:cNvGrpSpPr/>
            <p:nvPr/>
          </p:nvGrpSpPr>
          <p:grpSpPr>
            <a:xfrm>
              <a:off x="7308138" y="3800541"/>
              <a:ext cx="207906" cy="239643"/>
              <a:chOff x="2228850" y="2351767"/>
              <a:chExt cx="207906" cy="239643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737CB49-7579-CC9D-CB22-EAF77C98BF40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C3134CC7-0D83-3B4C-3C2A-59468F9A05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6CCA70AF-B1E0-3F43-EA46-12A0CD4ACD3E}"/>
                </a:ext>
              </a:extLst>
            </p:cNvPr>
            <p:cNvGrpSpPr/>
            <p:nvPr/>
          </p:nvGrpSpPr>
          <p:grpSpPr>
            <a:xfrm>
              <a:off x="6553206" y="3781287"/>
              <a:ext cx="207906" cy="239643"/>
              <a:chOff x="2228850" y="2351767"/>
              <a:chExt cx="207906" cy="239643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D128BDBD-F369-5A21-7228-1DC718E070A8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6793E590-A7C0-0695-2442-B7366811AF6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91DA0D9C-FDC0-F7EB-9EF4-2B7C939756A7}"/>
                </a:ext>
              </a:extLst>
            </p:cNvPr>
            <p:cNvGrpSpPr/>
            <p:nvPr/>
          </p:nvGrpSpPr>
          <p:grpSpPr>
            <a:xfrm>
              <a:off x="5870855" y="3066034"/>
              <a:ext cx="207906" cy="239643"/>
              <a:chOff x="2228850" y="2351767"/>
              <a:chExt cx="207906" cy="239643"/>
            </a:xfrm>
          </p:grpSpPr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AB870224-BF9E-2138-0411-6F7183ABF9CC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Arrow Connector 65">
                <a:extLst>
                  <a:ext uri="{FF2B5EF4-FFF2-40B4-BE49-F238E27FC236}">
                    <a16:creationId xmlns:a16="http://schemas.microsoft.com/office/drawing/2014/main" id="{6BA8A7C5-47A6-AFA7-6746-8A6BB30821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960FE1C0-A3E0-00E6-F94A-B2ABFD570A43}"/>
                </a:ext>
              </a:extLst>
            </p:cNvPr>
            <p:cNvGrpSpPr/>
            <p:nvPr/>
          </p:nvGrpSpPr>
          <p:grpSpPr>
            <a:xfrm>
              <a:off x="5161667" y="3066034"/>
              <a:ext cx="207906" cy="239643"/>
              <a:chOff x="2228850" y="2351767"/>
              <a:chExt cx="207906" cy="239643"/>
            </a:xfrm>
          </p:grpSpPr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F95CD045-4AE8-15DF-2D91-C9EAE5B7D254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DF7404DF-80F9-2DA6-BEB6-767D0E3EAE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05A7B7B9-3CDC-A1B6-7499-9675D5D0C54E}"/>
                </a:ext>
              </a:extLst>
            </p:cNvPr>
            <p:cNvGrpSpPr/>
            <p:nvPr/>
          </p:nvGrpSpPr>
          <p:grpSpPr>
            <a:xfrm>
              <a:off x="4374776" y="3031418"/>
              <a:ext cx="207906" cy="239643"/>
              <a:chOff x="2228850" y="2351767"/>
              <a:chExt cx="207906" cy="239643"/>
            </a:xfrm>
          </p:grpSpPr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0BA85D7-40FA-6934-71EB-4432D3D54D8D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51F6D759-E7F3-5D7F-8E28-8810844CA0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3BCE2A2B-CCE9-D9D7-EEA6-2AB95CD45844}"/>
                </a:ext>
              </a:extLst>
            </p:cNvPr>
            <p:cNvGrpSpPr/>
            <p:nvPr/>
          </p:nvGrpSpPr>
          <p:grpSpPr>
            <a:xfrm>
              <a:off x="3697453" y="2351767"/>
              <a:ext cx="207906" cy="239643"/>
              <a:chOff x="2228850" y="2351767"/>
              <a:chExt cx="207906" cy="239643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467765FE-4726-99DD-CD98-FD62CF0302CE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FDAED14-E383-C4D0-01ED-014F2973D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389BCE6-025D-8A03-6A92-178B5C752F3A}"/>
                </a:ext>
              </a:extLst>
            </p:cNvPr>
            <p:cNvGrpSpPr/>
            <p:nvPr/>
          </p:nvGrpSpPr>
          <p:grpSpPr>
            <a:xfrm>
              <a:off x="8773232" y="3849593"/>
              <a:ext cx="207906" cy="239643"/>
              <a:chOff x="2228850" y="2351767"/>
              <a:chExt cx="207906" cy="239643"/>
            </a:xfrm>
          </p:grpSpPr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1112A6E7-85A5-CF38-2943-014B146106E2}"/>
                  </a:ext>
                </a:extLst>
              </p:cNvPr>
              <p:cNvCxnSpPr/>
              <p:nvPr/>
            </p:nvCxnSpPr>
            <p:spPr>
              <a:xfrm>
                <a:off x="2228850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1535B176-A4CC-A379-B37E-B85D1926C9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36756" y="2351767"/>
                <a:ext cx="0" cy="239643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4482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5BBB-2CDC-57A6-B8CA-54AACB2E5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Product-form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ECC309-121C-5807-39D9-57FDA0E58E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each pair of nodes, explore graph to find all (separate) ancestors. If none, JAF. Time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construct cut graph.</a:t>
                </a:r>
              </a:p>
              <a:p>
                <a:pPr marL="0" indent="0">
                  <a:buNone/>
                </a:pPr>
                <a:r>
                  <a:rPr lang="en-US" dirty="0"/>
                  <a:t>Future work/open question: More efficient algorithm?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ECC309-121C-5807-39D9-57FDA0E58E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2E87F-3183-B614-DB57-852781CA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E5F4D2-7C48-B7CE-951C-F112E0026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1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35C1-9D42-8C0A-99D6-29FDD208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DE65-6A64-13FA-1A95-6ABDEECB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Define MSJ model (specifically 2-class saturated model).</a:t>
            </a:r>
          </a:p>
          <a:p>
            <a:pPr marL="514350" indent="-514350">
              <a:buAutoNum type="arabicPeriod"/>
            </a:pPr>
            <a:r>
              <a:rPr lang="en-US" dirty="0"/>
              <a:t>Transition graph cuts and product-form relationships.</a:t>
            </a:r>
          </a:p>
          <a:p>
            <a:pPr marL="514350" indent="-514350">
              <a:buAutoNum type="arabicPeriod"/>
            </a:pPr>
            <a:r>
              <a:rPr lang="en-US" dirty="0"/>
              <a:t>Define graph-based product form</a:t>
            </a:r>
          </a:p>
          <a:p>
            <a:pPr marL="514350" indent="-514350">
              <a:buAutoNum type="arabicPeriod"/>
            </a:pPr>
            <a:r>
              <a:rPr lang="en-US" dirty="0"/>
              <a:t>Joint-ancestor freedom</a:t>
            </a:r>
          </a:p>
          <a:p>
            <a:pPr marL="514350" indent="-514350">
              <a:buAutoNum type="arabicPeriod"/>
            </a:pPr>
            <a:r>
              <a:rPr lang="en-US" dirty="0"/>
              <a:t>Infinite graph-based product form</a:t>
            </a:r>
          </a:p>
          <a:p>
            <a:pPr marL="514350" indent="-514350">
              <a:buAutoNum type="arabicPeriod"/>
            </a:pPr>
            <a:r>
              <a:rPr lang="en-US" dirty="0"/>
              <a:t>Second-level product form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53057-1DF6-6F9B-27D4-E4B794F1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3E638-55E3-5717-7A82-10AA94AB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274026C-4E24-BB1A-5C38-18E515A60238}"/>
              </a:ext>
            </a:extLst>
          </p:cNvPr>
          <p:cNvGrpSpPr/>
          <p:nvPr/>
        </p:nvGrpSpPr>
        <p:grpSpPr>
          <a:xfrm>
            <a:off x="7469269" y="3250621"/>
            <a:ext cx="3974182" cy="1402479"/>
            <a:chOff x="7469269" y="3250621"/>
            <a:chExt cx="3974182" cy="140247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A9A6774-F0C8-CFDB-979A-494D8E661A0B}"/>
                </a:ext>
              </a:extLst>
            </p:cNvPr>
            <p:cNvGrpSpPr/>
            <p:nvPr/>
          </p:nvGrpSpPr>
          <p:grpSpPr>
            <a:xfrm>
              <a:off x="7469269" y="3694381"/>
              <a:ext cx="3917204" cy="958719"/>
              <a:chOff x="8069387" y="3665378"/>
              <a:chExt cx="3917204" cy="958719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D4C74125-3CFC-88CE-280B-417D9C508445}"/>
                  </a:ext>
                </a:extLst>
              </p:cNvPr>
              <p:cNvGrpSpPr/>
              <p:nvPr/>
            </p:nvGrpSpPr>
            <p:grpSpPr>
              <a:xfrm>
                <a:off x="8069387" y="3665378"/>
                <a:ext cx="3393966" cy="958719"/>
                <a:chOff x="2897566" y="2055550"/>
                <a:chExt cx="5461419" cy="125090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0A196994-48DF-50A2-68B9-7793BFD1659F}"/>
                    </a:ext>
                  </a:extLst>
                </p:cNvPr>
                <p:cNvGrpSpPr/>
                <p:nvPr/>
              </p:nvGrpSpPr>
              <p:grpSpPr>
                <a:xfrm>
                  <a:off x="2897566" y="2055550"/>
                  <a:ext cx="5461419" cy="1250906"/>
                  <a:chOff x="3149181" y="3078004"/>
                  <a:chExt cx="5461419" cy="1250906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0C701DB2-CFA0-235B-EEA8-7A3F78D8A8B1}"/>
                      </a:ext>
                    </a:extLst>
                  </p:cNvPr>
                  <p:cNvGrpSpPr/>
                  <p:nvPr/>
                </p:nvGrpSpPr>
                <p:grpSpPr>
                  <a:xfrm>
                    <a:off x="3149181" y="3078004"/>
                    <a:ext cx="4188460" cy="1097915"/>
                    <a:chOff x="3768" y="3721"/>
                    <a:chExt cx="6596" cy="1729"/>
                  </a:xfrm>
                </p:grpSpPr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3C163BAF-7E90-51DE-535B-DC8A77B0AF2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18" name="Rectangles 39">
                        <a:extLst>
                          <a:ext uri="{FF2B5EF4-FFF2-40B4-BE49-F238E27FC236}">
                            <a16:creationId xmlns:a16="http://schemas.microsoft.com/office/drawing/2014/main" id="{14B7E9D4-A93F-77E2-6EDE-3A104A3DB1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Rectangles 40">
                        <a:extLst>
                          <a:ext uri="{FF2B5EF4-FFF2-40B4-BE49-F238E27FC236}">
                            <a16:creationId xmlns:a16="http://schemas.microsoft.com/office/drawing/2014/main" id="{696E8F9C-FFEB-7EE9-4093-62AD9BC600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" name="Rectangles 41">
                        <a:extLst>
                          <a:ext uri="{FF2B5EF4-FFF2-40B4-BE49-F238E27FC236}">
                            <a16:creationId xmlns:a16="http://schemas.microsoft.com/office/drawing/2014/main" id="{9D424D50-E37F-55DB-C7E9-1732CC2C1C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" name="Rectangles 42">
                        <a:extLst>
                          <a:ext uri="{FF2B5EF4-FFF2-40B4-BE49-F238E27FC236}">
                            <a16:creationId xmlns:a16="http://schemas.microsoft.com/office/drawing/2014/main" id="{8CF106B6-A6A4-9CC6-67AA-D820401CF6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2" name="Straight Connector 21">
                        <a:extLst>
                          <a:ext uri="{FF2B5EF4-FFF2-40B4-BE49-F238E27FC236}">
                            <a16:creationId xmlns:a16="http://schemas.microsoft.com/office/drawing/2014/main" id="{22416E9D-CA3D-885C-4926-987E5588A7D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3" name="Straight Connector 22">
                        <a:extLst>
                          <a:ext uri="{FF2B5EF4-FFF2-40B4-BE49-F238E27FC236}">
                            <a16:creationId xmlns:a16="http://schemas.microsoft.com/office/drawing/2014/main" id="{8596DA7D-61C6-2A86-AED8-8C2229E1E0E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17" name="Straight Arrow Connector 16">
                      <a:extLst>
                        <a:ext uri="{FF2B5EF4-FFF2-40B4-BE49-F238E27FC236}">
                          <a16:creationId xmlns:a16="http://schemas.microsoft.com/office/drawing/2014/main" id="{5E72C407-A2B0-9F86-6443-5FD18D53DFE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68" y="4647"/>
                      <a:ext cx="1862" cy="0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C8B50554-A659-6B7D-0E40-4DBFE052B2BA}"/>
                      </a:ext>
                    </a:extLst>
                  </p:cNvPr>
                  <p:cNvSpPr/>
                  <p:nvPr/>
                </p:nvSpPr>
                <p:spPr>
                  <a:xfrm>
                    <a:off x="7337641" y="3096419"/>
                    <a:ext cx="1272959" cy="123249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17E9240E-E477-4871-C234-05247BD71322}"/>
                    </a:ext>
                  </a:extLst>
                </p:cNvPr>
                <p:cNvGrpSpPr/>
                <p:nvPr/>
              </p:nvGrpSpPr>
              <p:grpSpPr>
                <a:xfrm>
                  <a:off x="5964658" y="2381397"/>
                  <a:ext cx="2016740" cy="705529"/>
                  <a:chOff x="6151063" y="2543694"/>
                  <a:chExt cx="2016740" cy="705529"/>
                </a:xfrm>
              </p:grpSpPr>
              <p:sp>
                <p:nvSpPr>
                  <p:cNvPr id="11" name="Rectangles 47">
                    <a:extLst>
                      <a:ext uri="{FF2B5EF4-FFF2-40B4-BE49-F238E27FC236}">
                        <a16:creationId xmlns:a16="http://schemas.microsoft.com/office/drawing/2014/main" id="{ABAA283C-C441-649E-49FF-3B653F18DD57}"/>
                      </a:ext>
                    </a:extLst>
                  </p:cNvPr>
                  <p:cNvSpPr/>
                  <p:nvPr/>
                </p:nvSpPr>
                <p:spPr>
                  <a:xfrm>
                    <a:off x="6151063" y="2543694"/>
                    <a:ext cx="458478" cy="69282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" name="Rectangles 47">
                    <a:extLst>
                      <a:ext uri="{FF2B5EF4-FFF2-40B4-BE49-F238E27FC236}">
                        <a16:creationId xmlns:a16="http://schemas.microsoft.com/office/drawing/2014/main" id="{005D660A-1C0F-DC40-27BA-865533206E73}"/>
                      </a:ext>
                    </a:extLst>
                  </p:cNvPr>
                  <p:cNvSpPr/>
                  <p:nvPr/>
                </p:nvSpPr>
                <p:spPr>
                  <a:xfrm>
                    <a:off x="6747520" y="2901243"/>
                    <a:ext cx="458478" cy="347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" name="Rectangles 47">
                    <a:extLst>
                      <a:ext uri="{FF2B5EF4-FFF2-40B4-BE49-F238E27FC236}">
                        <a16:creationId xmlns:a16="http://schemas.microsoft.com/office/drawing/2014/main" id="{6E2C109C-8EFC-1FC4-DCBD-1340280CBE74}"/>
                      </a:ext>
                    </a:extLst>
                  </p:cNvPr>
                  <p:cNvSpPr/>
                  <p:nvPr/>
                </p:nvSpPr>
                <p:spPr>
                  <a:xfrm>
                    <a:off x="7709325" y="2664229"/>
                    <a:ext cx="458478" cy="58499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9EC9AF73-1233-B679-AC33-1D97FEAC5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57223" y="4116041"/>
                <a:ext cx="529368" cy="14493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D8C7317-AE8F-5C82-885E-F706009B39D2}"/>
                </a:ext>
              </a:extLst>
            </p:cNvPr>
            <p:cNvGrpSpPr/>
            <p:nvPr/>
          </p:nvGrpSpPr>
          <p:grpSpPr>
            <a:xfrm>
              <a:off x="7469269" y="3250621"/>
              <a:ext cx="3974182" cy="1283590"/>
              <a:chOff x="8069344" y="3222765"/>
              <a:chExt cx="3974182" cy="12835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07CE760F-228A-9308-838A-14A611E08144}"/>
                      </a:ext>
                    </a:extLst>
                  </p:cNvPr>
                  <p:cNvSpPr/>
                  <p:nvPr/>
                </p:nvSpPr>
                <p:spPr>
                  <a:xfrm>
                    <a:off x="9417179" y="3222765"/>
                    <a:ext cx="883371" cy="44376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/>
                      </a:rPr>
                      <a:t>⏳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25" name="Rectangle: Rounded Corners 24">
                    <a:extLst>
                      <a:ext uri="{FF2B5EF4-FFF2-40B4-BE49-F238E27FC236}">
                        <a16:creationId xmlns:a16="http://schemas.microsoft.com/office/drawing/2014/main" id="{07CE760F-228A-9308-838A-14A611E081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7179" y="3222765"/>
                    <a:ext cx="883371" cy="443760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 t="-8861" b="-25316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74CB91D8-B9D7-8C44-26FB-88A696C7CB91}"/>
                  </a:ext>
                </a:extLst>
              </p:cNvPr>
              <p:cNvSpPr/>
              <p:nvPr/>
            </p:nvSpPr>
            <p:spPr>
              <a:xfrm>
                <a:off x="8406860" y="3419061"/>
                <a:ext cx="995558" cy="657274"/>
              </a:xfrm>
              <a:custGeom>
                <a:avLst/>
                <a:gdLst>
                  <a:gd name="connsiteX0" fmla="*/ 0 w 964095"/>
                  <a:gd name="connsiteY0" fmla="*/ 566530 h 566530"/>
                  <a:gd name="connsiteX1" fmla="*/ 347869 w 964095"/>
                  <a:gd name="connsiteY1" fmla="*/ 159026 h 566530"/>
                  <a:gd name="connsiteX2" fmla="*/ 964095 w 964095"/>
                  <a:gd name="connsiteY2" fmla="*/ 0 h 566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4095" h="566530">
                    <a:moveTo>
                      <a:pt x="0" y="566530"/>
                    </a:moveTo>
                    <a:cubicBezTo>
                      <a:pt x="93593" y="409989"/>
                      <a:pt x="187187" y="253448"/>
                      <a:pt x="347869" y="159026"/>
                    </a:cubicBezTo>
                    <a:cubicBezTo>
                      <a:pt x="508551" y="64604"/>
                      <a:pt x="736323" y="32302"/>
                      <a:pt x="964095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Multiplication Sign 26">
                <a:extLst>
                  <a:ext uri="{FF2B5EF4-FFF2-40B4-BE49-F238E27FC236}">
                    <a16:creationId xmlns:a16="http://schemas.microsoft.com/office/drawing/2014/main" id="{137D60D2-E66B-63F2-15AF-78C0208C3D04}"/>
                  </a:ext>
                </a:extLst>
              </p:cNvPr>
              <p:cNvSpPr/>
              <p:nvPr/>
            </p:nvSpPr>
            <p:spPr>
              <a:xfrm>
                <a:off x="8069344" y="3770722"/>
                <a:ext cx="734819" cy="735633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0B9BAD88-03DE-FCB9-90D5-004F6FC9E31A}"/>
                  </a:ext>
                </a:extLst>
              </p:cNvPr>
              <p:cNvSpPr/>
              <p:nvPr/>
            </p:nvSpPr>
            <p:spPr>
              <a:xfrm flipH="1">
                <a:off x="10300549" y="3432313"/>
                <a:ext cx="1390766" cy="657274"/>
              </a:xfrm>
              <a:custGeom>
                <a:avLst/>
                <a:gdLst>
                  <a:gd name="connsiteX0" fmla="*/ 0 w 964095"/>
                  <a:gd name="connsiteY0" fmla="*/ 566530 h 566530"/>
                  <a:gd name="connsiteX1" fmla="*/ 347869 w 964095"/>
                  <a:gd name="connsiteY1" fmla="*/ 159026 h 566530"/>
                  <a:gd name="connsiteX2" fmla="*/ 964095 w 964095"/>
                  <a:gd name="connsiteY2" fmla="*/ 0 h 566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4095" h="566530">
                    <a:moveTo>
                      <a:pt x="0" y="566530"/>
                    </a:moveTo>
                    <a:cubicBezTo>
                      <a:pt x="93593" y="409989"/>
                      <a:pt x="187187" y="253448"/>
                      <a:pt x="347869" y="159026"/>
                    </a:cubicBezTo>
                    <a:cubicBezTo>
                      <a:pt x="508551" y="64604"/>
                      <a:pt x="736323" y="32302"/>
                      <a:pt x="964095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L-Shape 28">
                <a:extLst>
                  <a:ext uri="{FF2B5EF4-FFF2-40B4-BE49-F238E27FC236}">
                    <a16:creationId xmlns:a16="http://schemas.microsoft.com/office/drawing/2014/main" id="{C8F22E77-9B90-9EFC-6547-9F8FF4EA69EA}"/>
                  </a:ext>
                </a:extLst>
              </p:cNvPr>
              <p:cNvSpPr/>
              <p:nvPr/>
            </p:nvSpPr>
            <p:spPr>
              <a:xfrm rot="18944552">
                <a:off x="11477918" y="3772662"/>
                <a:ext cx="565608" cy="289308"/>
              </a:xfrm>
              <a:prstGeom prst="corner">
                <a:avLst>
                  <a:gd name="adj1" fmla="val 32841"/>
                  <a:gd name="adj2" fmla="val 36308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0" name="L-Shape 29">
            <a:extLst>
              <a:ext uri="{FF2B5EF4-FFF2-40B4-BE49-F238E27FC236}">
                <a16:creationId xmlns:a16="http://schemas.microsoft.com/office/drawing/2014/main" id="{8055A537-C791-D3B5-F991-E8D2D54D1C18}"/>
              </a:ext>
            </a:extLst>
          </p:cNvPr>
          <p:cNvSpPr/>
          <p:nvPr/>
        </p:nvSpPr>
        <p:spPr>
          <a:xfrm rot="18944552">
            <a:off x="767598" y="3331278"/>
            <a:ext cx="565608" cy="289308"/>
          </a:xfrm>
          <a:prstGeom prst="corner">
            <a:avLst>
              <a:gd name="adj1" fmla="val 32841"/>
              <a:gd name="adj2" fmla="val 363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L-Shape 30">
            <a:extLst>
              <a:ext uri="{FF2B5EF4-FFF2-40B4-BE49-F238E27FC236}">
                <a16:creationId xmlns:a16="http://schemas.microsoft.com/office/drawing/2014/main" id="{244C4624-52E6-4AD1-0B4B-143815B15497}"/>
              </a:ext>
            </a:extLst>
          </p:cNvPr>
          <p:cNvSpPr/>
          <p:nvPr/>
        </p:nvSpPr>
        <p:spPr>
          <a:xfrm rot="18944552">
            <a:off x="767598" y="2282906"/>
            <a:ext cx="565608" cy="289308"/>
          </a:xfrm>
          <a:prstGeom prst="corner">
            <a:avLst>
              <a:gd name="adj1" fmla="val 32841"/>
              <a:gd name="adj2" fmla="val 363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-Shape 31">
            <a:extLst>
              <a:ext uri="{FF2B5EF4-FFF2-40B4-BE49-F238E27FC236}">
                <a16:creationId xmlns:a16="http://schemas.microsoft.com/office/drawing/2014/main" id="{D0E2EE25-8B57-AF6E-FE4B-4C7397470CE0}"/>
              </a:ext>
            </a:extLst>
          </p:cNvPr>
          <p:cNvSpPr/>
          <p:nvPr/>
        </p:nvSpPr>
        <p:spPr>
          <a:xfrm rot="18944552">
            <a:off x="767598" y="2804999"/>
            <a:ext cx="565608" cy="289308"/>
          </a:xfrm>
          <a:prstGeom prst="corner">
            <a:avLst>
              <a:gd name="adj1" fmla="val 32841"/>
              <a:gd name="adj2" fmla="val 363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L-Shape 32">
            <a:extLst>
              <a:ext uri="{FF2B5EF4-FFF2-40B4-BE49-F238E27FC236}">
                <a16:creationId xmlns:a16="http://schemas.microsoft.com/office/drawing/2014/main" id="{9FEB76F6-8DFF-3B87-A784-126BA4645416}"/>
              </a:ext>
            </a:extLst>
          </p:cNvPr>
          <p:cNvSpPr/>
          <p:nvPr/>
        </p:nvSpPr>
        <p:spPr>
          <a:xfrm rot="18944552">
            <a:off x="767598" y="1803482"/>
            <a:ext cx="565608" cy="289308"/>
          </a:xfrm>
          <a:prstGeom prst="corner">
            <a:avLst>
              <a:gd name="adj1" fmla="val 32841"/>
              <a:gd name="adj2" fmla="val 36308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DBD8-F3BB-2AF0-619F-1C044521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finite graphs: Exclusive arrivals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FD37F-050C-3087-9460-6142F7516D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Either arrivals or completions, not both.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arrivals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completions, switch after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FD37F-050C-3087-9460-6142F7516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3DA8E-C29E-DD31-F3D8-62B14CA0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3CC2F-D587-5D41-539B-D31F4E94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35406E-0D17-2ADD-5E5E-4BA21FF94F6F}"/>
              </a:ext>
            </a:extLst>
          </p:cNvPr>
          <p:cNvGrpSpPr/>
          <p:nvPr/>
        </p:nvGrpSpPr>
        <p:grpSpPr>
          <a:xfrm>
            <a:off x="3602119" y="1364671"/>
            <a:ext cx="3974182" cy="1402479"/>
            <a:chOff x="7469269" y="3250621"/>
            <a:chExt cx="3974182" cy="14024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7D2E8E1-6573-A597-18FE-758B194974F5}"/>
                </a:ext>
              </a:extLst>
            </p:cNvPr>
            <p:cNvGrpSpPr/>
            <p:nvPr/>
          </p:nvGrpSpPr>
          <p:grpSpPr>
            <a:xfrm>
              <a:off x="7469269" y="3694381"/>
              <a:ext cx="3917204" cy="958719"/>
              <a:chOff x="8069387" y="3665378"/>
              <a:chExt cx="3917204" cy="95871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D7AC03A-4CDA-D34E-60CD-01018C734700}"/>
                  </a:ext>
                </a:extLst>
              </p:cNvPr>
              <p:cNvGrpSpPr/>
              <p:nvPr/>
            </p:nvGrpSpPr>
            <p:grpSpPr>
              <a:xfrm>
                <a:off x="8069387" y="3665378"/>
                <a:ext cx="3393966" cy="958719"/>
                <a:chOff x="2897566" y="2055550"/>
                <a:chExt cx="5461419" cy="1250906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A56A72D-98CF-9182-50D4-3750EEB286F3}"/>
                    </a:ext>
                  </a:extLst>
                </p:cNvPr>
                <p:cNvGrpSpPr/>
                <p:nvPr/>
              </p:nvGrpSpPr>
              <p:grpSpPr>
                <a:xfrm>
                  <a:off x="2897566" y="2055550"/>
                  <a:ext cx="5461419" cy="1250906"/>
                  <a:chOff x="3149181" y="3078004"/>
                  <a:chExt cx="5461419" cy="1250906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2AA0AFFE-FBF8-DD07-A9E1-8DEBF8E44DAD}"/>
                      </a:ext>
                    </a:extLst>
                  </p:cNvPr>
                  <p:cNvGrpSpPr/>
                  <p:nvPr/>
                </p:nvGrpSpPr>
                <p:grpSpPr>
                  <a:xfrm>
                    <a:off x="3149181" y="3078004"/>
                    <a:ext cx="4188460" cy="1097915"/>
                    <a:chOff x="3768" y="3721"/>
                    <a:chExt cx="6596" cy="1729"/>
                  </a:xfrm>
                </p:grpSpPr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B8874833-CEB3-DB57-F2CE-0F8D71C87B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26" name="Rectangles 39">
                        <a:extLst>
                          <a:ext uri="{FF2B5EF4-FFF2-40B4-BE49-F238E27FC236}">
                            <a16:creationId xmlns:a16="http://schemas.microsoft.com/office/drawing/2014/main" id="{51243C67-58D5-5C91-3A73-FB7DED4317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" name="Rectangles 40">
                        <a:extLst>
                          <a:ext uri="{FF2B5EF4-FFF2-40B4-BE49-F238E27FC236}">
                            <a16:creationId xmlns:a16="http://schemas.microsoft.com/office/drawing/2014/main" id="{35C62ED2-9348-9EDB-A909-2410A507CD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" name="Rectangles 41">
                        <a:extLst>
                          <a:ext uri="{FF2B5EF4-FFF2-40B4-BE49-F238E27FC236}">
                            <a16:creationId xmlns:a16="http://schemas.microsoft.com/office/drawing/2014/main" id="{2FCFD882-D165-46F1-02D8-B809DEE8C2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Rectangles 42">
                        <a:extLst>
                          <a:ext uri="{FF2B5EF4-FFF2-40B4-BE49-F238E27FC236}">
                            <a16:creationId xmlns:a16="http://schemas.microsoft.com/office/drawing/2014/main" id="{32A8767B-37C2-E776-9071-7E0511462F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0" name="Straight Connector 29">
                        <a:extLst>
                          <a:ext uri="{FF2B5EF4-FFF2-40B4-BE49-F238E27FC236}">
                            <a16:creationId xmlns:a16="http://schemas.microsoft.com/office/drawing/2014/main" id="{EDC5850B-A219-B022-66DA-F7AE79242A5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Connector 30">
                        <a:extLst>
                          <a:ext uri="{FF2B5EF4-FFF2-40B4-BE49-F238E27FC236}">
                            <a16:creationId xmlns:a16="http://schemas.microsoft.com/office/drawing/2014/main" id="{8C7EB2B4-FBE4-196F-90AF-31B72BAB87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5" name="Straight Arrow Connector 24">
                      <a:extLst>
                        <a:ext uri="{FF2B5EF4-FFF2-40B4-BE49-F238E27FC236}">
                          <a16:creationId xmlns:a16="http://schemas.microsoft.com/office/drawing/2014/main" id="{3FCD7D55-D4FA-5AF9-B0DC-496C293D7D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68" y="4647"/>
                      <a:ext cx="1862" cy="0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FE8C77C0-4B7E-0174-E6AB-07C9408135C0}"/>
                      </a:ext>
                    </a:extLst>
                  </p:cNvPr>
                  <p:cNvSpPr/>
                  <p:nvPr/>
                </p:nvSpPr>
                <p:spPr>
                  <a:xfrm>
                    <a:off x="7337641" y="3096419"/>
                    <a:ext cx="1272959" cy="123249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5406351-69D9-D0FE-C7BC-D211D819E821}"/>
                    </a:ext>
                  </a:extLst>
                </p:cNvPr>
                <p:cNvGrpSpPr/>
                <p:nvPr/>
              </p:nvGrpSpPr>
              <p:grpSpPr>
                <a:xfrm>
                  <a:off x="5964658" y="2381397"/>
                  <a:ext cx="2016740" cy="705529"/>
                  <a:chOff x="6151063" y="2543694"/>
                  <a:chExt cx="2016740" cy="705529"/>
                </a:xfrm>
              </p:grpSpPr>
              <p:sp>
                <p:nvSpPr>
                  <p:cNvPr id="19" name="Rectangles 47">
                    <a:extLst>
                      <a:ext uri="{FF2B5EF4-FFF2-40B4-BE49-F238E27FC236}">
                        <a16:creationId xmlns:a16="http://schemas.microsoft.com/office/drawing/2014/main" id="{2F9DC539-9F36-A0CA-E820-0A18855F7996}"/>
                      </a:ext>
                    </a:extLst>
                  </p:cNvPr>
                  <p:cNvSpPr/>
                  <p:nvPr/>
                </p:nvSpPr>
                <p:spPr>
                  <a:xfrm>
                    <a:off x="6151063" y="2543694"/>
                    <a:ext cx="458478" cy="69282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Rectangles 47">
                    <a:extLst>
                      <a:ext uri="{FF2B5EF4-FFF2-40B4-BE49-F238E27FC236}">
                        <a16:creationId xmlns:a16="http://schemas.microsoft.com/office/drawing/2014/main" id="{B5C34CC7-9972-4EB5-56F3-1AB9C73E462C}"/>
                      </a:ext>
                    </a:extLst>
                  </p:cNvPr>
                  <p:cNvSpPr/>
                  <p:nvPr/>
                </p:nvSpPr>
                <p:spPr>
                  <a:xfrm>
                    <a:off x="6747520" y="2901243"/>
                    <a:ext cx="458478" cy="347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Rectangles 47">
                    <a:extLst>
                      <a:ext uri="{FF2B5EF4-FFF2-40B4-BE49-F238E27FC236}">
                        <a16:creationId xmlns:a16="http://schemas.microsoft.com/office/drawing/2014/main" id="{BE5A4338-107B-06D9-ED3C-115A14D6D955}"/>
                      </a:ext>
                    </a:extLst>
                  </p:cNvPr>
                  <p:cNvSpPr/>
                  <p:nvPr/>
                </p:nvSpPr>
                <p:spPr>
                  <a:xfrm>
                    <a:off x="7709325" y="2664229"/>
                    <a:ext cx="458478" cy="58499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7521C0F-10CB-0979-58AE-1AB3224A07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57223" y="4116041"/>
                <a:ext cx="529368" cy="14493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29F6645-BEDF-ECEA-F1A2-121F91473B56}"/>
                </a:ext>
              </a:extLst>
            </p:cNvPr>
            <p:cNvGrpSpPr/>
            <p:nvPr/>
          </p:nvGrpSpPr>
          <p:grpSpPr>
            <a:xfrm>
              <a:off x="7469269" y="3250621"/>
              <a:ext cx="3974182" cy="1283590"/>
              <a:chOff x="8069344" y="3222765"/>
              <a:chExt cx="3974182" cy="128359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7B363528-549B-6F54-28D5-2D3F3ECA972D}"/>
                      </a:ext>
                    </a:extLst>
                  </p:cNvPr>
                  <p:cNvSpPr/>
                  <p:nvPr/>
                </p:nvSpPr>
                <p:spPr>
                  <a:xfrm>
                    <a:off x="9417179" y="3222765"/>
                    <a:ext cx="883371" cy="44376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/>
                      </a:rPr>
                      <a:t>⏳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7B363528-549B-6F54-28D5-2D3F3ECA97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7179" y="3222765"/>
                    <a:ext cx="883371" cy="44376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t="-8861" b="-25316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6110527-3552-7399-4742-387299557B79}"/>
                  </a:ext>
                </a:extLst>
              </p:cNvPr>
              <p:cNvSpPr/>
              <p:nvPr/>
            </p:nvSpPr>
            <p:spPr>
              <a:xfrm>
                <a:off x="8406860" y="3419061"/>
                <a:ext cx="995558" cy="657274"/>
              </a:xfrm>
              <a:custGeom>
                <a:avLst/>
                <a:gdLst>
                  <a:gd name="connsiteX0" fmla="*/ 0 w 964095"/>
                  <a:gd name="connsiteY0" fmla="*/ 566530 h 566530"/>
                  <a:gd name="connsiteX1" fmla="*/ 347869 w 964095"/>
                  <a:gd name="connsiteY1" fmla="*/ 159026 h 566530"/>
                  <a:gd name="connsiteX2" fmla="*/ 964095 w 964095"/>
                  <a:gd name="connsiteY2" fmla="*/ 0 h 566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4095" h="566530">
                    <a:moveTo>
                      <a:pt x="0" y="566530"/>
                    </a:moveTo>
                    <a:cubicBezTo>
                      <a:pt x="93593" y="409989"/>
                      <a:pt x="187187" y="253448"/>
                      <a:pt x="347869" y="159026"/>
                    </a:cubicBezTo>
                    <a:cubicBezTo>
                      <a:pt x="508551" y="64604"/>
                      <a:pt x="736323" y="32302"/>
                      <a:pt x="964095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Multiplication Sign 11">
                <a:extLst>
                  <a:ext uri="{FF2B5EF4-FFF2-40B4-BE49-F238E27FC236}">
                    <a16:creationId xmlns:a16="http://schemas.microsoft.com/office/drawing/2014/main" id="{5331D0ED-321F-4973-2A06-A412B4F0F504}"/>
                  </a:ext>
                </a:extLst>
              </p:cNvPr>
              <p:cNvSpPr/>
              <p:nvPr/>
            </p:nvSpPr>
            <p:spPr>
              <a:xfrm>
                <a:off x="8069344" y="3770722"/>
                <a:ext cx="734819" cy="735633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003EC8C-7C30-938F-4F62-49AF8B03A07A}"/>
                  </a:ext>
                </a:extLst>
              </p:cNvPr>
              <p:cNvSpPr/>
              <p:nvPr/>
            </p:nvSpPr>
            <p:spPr>
              <a:xfrm flipH="1">
                <a:off x="10300549" y="3432313"/>
                <a:ext cx="1390766" cy="657274"/>
              </a:xfrm>
              <a:custGeom>
                <a:avLst/>
                <a:gdLst>
                  <a:gd name="connsiteX0" fmla="*/ 0 w 964095"/>
                  <a:gd name="connsiteY0" fmla="*/ 566530 h 566530"/>
                  <a:gd name="connsiteX1" fmla="*/ 347869 w 964095"/>
                  <a:gd name="connsiteY1" fmla="*/ 159026 h 566530"/>
                  <a:gd name="connsiteX2" fmla="*/ 964095 w 964095"/>
                  <a:gd name="connsiteY2" fmla="*/ 0 h 566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4095" h="566530">
                    <a:moveTo>
                      <a:pt x="0" y="566530"/>
                    </a:moveTo>
                    <a:cubicBezTo>
                      <a:pt x="93593" y="409989"/>
                      <a:pt x="187187" y="253448"/>
                      <a:pt x="347869" y="159026"/>
                    </a:cubicBezTo>
                    <a:cubicBezTo>
                      <a:pt x="508551" y="64604"/>
                      <a:pt x="736323" y="32302"/>
                      <a:pt x="964095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L-Shape 13">
                <a:extLst>
                  <a:ext uri="{FF2B5EF4-FFF2-40B4-BE49-F238E27FC236}">
                    <a16:creationId xmlns:a16="http://schemas.microsoft.com/office/drawing/2014/main" id="{C9701D5F-F4DD-D4B2-55E5-C404455349C8}"/>
                  </a:ext>
                </a:extLst>
              </p:cNvPr>
              <p:cNvSpPr/>
              <p:nvPr/>
            </p:nvSpPr>
            <p:spPr>
              <a:xfrm rot="18944552">
                <a:off x="11477918" y="3772662"/>
                <a:ext cx="565608" cy="289308"/>
              </a:xfrm>
              <a:prstGeom prst="corner">
                <a:avLst>
                  <a:gd name="adj1" fmla="val 32841"/>
                  <a:gd name="adj2" fmla="val 36308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4453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8DBD8-F3BB-2AF0-619F-1C0445215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Beyond finite graphs: Exclusive arrivals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FD37F-050C-3087-9460-6142F7516D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Either arrivals or completions, not both.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arrivals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completions, switch after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State: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CTMC: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FD37F-050C-3087-9460-6142F7516D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3DA8E-C29E-DD31-F3D8-62B14CA08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A3CC2F-D587-5D41-539B-D31F4E94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635406E-0D17-2ADD-5E5E-4BA21FF94F6F}"/>
              </a:ext>
            </a:extLst>
          </p:cNvPr>
          <p:cNvGrpSpPr/>
          <p:nvPr/>
        </p:nvGrpSpPr>
        <p:grpSpPr>
          <a:xfrm>
            <a:off x="3602119" y="1364671"/>
            <a:ext cx="3987966" cy="1402479"/>
            <a:chOff x="7469269" y="3250621"/>
            <a:chExt cx="3987966" cy="14024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7D2E8E1-6573-A597-18FE-758B194974F5}"/>
                </a:ext>
              </a:extLst>
            </p:cNvPr>
            <p:cNvGrpSpPr/>
            <p:nvPr/>
          </p:nvGrpSpPr>
          <p:grpSpPr>
            <a:xfrm>
              <a:off x="7469269" y="3694381"/>
              <a:ext cx="3917204" cy="958719"/>
              <a:chOff x="8069387" y="3665378"/>
              <a:chExt cx="3917204" cy="95871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2D7AC03A-4CDA-D34E-60CD-01018C734700}"/>
                  </a:ext>
                </a:extLst>
              </p:cNvPr>
              <p:cNvGrpSpPr/>
              <p:nvPr/>
            </p:nvGrpSpPr>
            <p:grpSpPr>
              <a:xfrm>
                <a:off x="8069387" y="3665378"/>
                <a:ext cx="3393966" cy="958719"/>
                <a:chOff x="2897566" y="2055550"/>
                <a:chExt cx="5461419" cy="1250906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A56A72D-98CF-9182-50D4-3750EEB286F3}"/>
                    </a:ext>
                  </a:extLst>
                </p:cNvPr>
                <p:cNvGrpSpPr/>
                <p:nvPr/>
              </p:nvGrpSpPr>
              <p:grpSpPr>
                <a:xfrm>
                  <a:off x="2897566" y="2055550"/>
                  <a:ext cx="5461419" cy="1250906"/>
                  <a:chOff x="3149181" y="3078004"/>
                  <a:chExt cx="5461419" cy="1250906"/>
                </a:xfrm>
              </p:grpSpPr>
              <p:grpSp>
                <p:nvGrpSpPr>
                  <p:cNvPr id="22" name="Group 21">
                    <a:extLst>
                      <a:ext uri="{FF2B5EF4-FFF2-40B4-BE49-F238E27FC236}">
                        <a16:creationId xmlns:a16="http://schemas.microsoft.com/office/drawing/2014/main" id="{2AA0AFFE-FBF8-DD07-A9E1-8DEBF8E44DAD}"/>
                      </a:ext>
                    </a:extLst>
                  </p:cNvPr>
                  <p:cNvGrpSpPr/>
                  <p:nvPr/>
                </p:nvGrpSpPr>
                <p:grpSpPr>
                  <a:xfrm>
                    <a:off x="3149181" y="3078004"/>
                    <a:ext cx="4188460" cy="1097915"/>
                    <a:chOff x="3768" y="3721"/>
                    <a:chExt cx="6596" cy="1729"/>
                  </a:xfrm>
                </p:grpSpPr>
                <p:grpSp>
                  <p:nvGrpSpPr>
                    <p:cNvPr id="24" name="Group 23">
                      <a:extLst>
                        <a:ext uri="{FF2B5EF4-FFF2-40B4-BE49-F238E27FC236}">
                          <a16:creationId xmlns:a16="http://schemas.microsoft.com/office/drawing/2014/main" id="{B8874833-CEB3-DB57-F2CE-0F8D71C87B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26" name="Rectangles 39">
                        <a:extLst>
                          <a:ext uri="{FF2B5EF4-FFF2-40B4-BE49-F238E27FC236}">
                            <a16:creationId xmlns:a16="http://schemas.microsoft.com/office/drawing/2014/main" id="{51243C67-58D5-5C91-3A73-FB7DED4317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" name="Rectangles 40">
                        <a:extLst>
                          <a:ext uri="{FF2B5EF4-FFF2-40B4-BE49-F238E27FC236}">
                            <a16:creationId xmlns:a16="http://schemas.microsoft.com/office/drawing/2014/main" id="{35C62ED2-9348-9EDB-A909-2410A507CD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" name="Rectangles 41">
                        <a:extLst>
                          <a:ext uri="{FF2B5EF4-FFF2-40B4-BE49-F238E27FC236}">
                            <a16:creationId xmlns:a16="http://schemas.microsoft.com/office/drawing/2014/main" id="{2FCFD882-D165-46F1-02D8-B809DEE8C22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Rectangles 42">
                        <a:extLst>
                          <a:ext uri="{FF2B5EF4-FFF2-40B4-BE49-F238E27FC236}">
                            <a16:creationId xmlns:a16="http://schemas.microsoft.com/office/drawing/2014/main" id="{32A8767B-37C2-E776-9071-7E0511462F7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0" name="Straight Connector 29">
                        <a:extLst>
                          <a:ext uri="{FF2B5EF4-FFF2-40B4-BE49-F238E27FC236}">
                            <a16:creationId xmlns:a16="http://schemas.microsoft.com/office/drawing/2014/main" id="{EDC5850B-A219-B022-66DA-F7AE79242A55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1" name="Straight Connector 30">
                        <a:extLst>
                          <a:ext uri="{FF2B5EF4-FFF2-40B4-BE49-F238E27FC236}">
                            <a16:creationId xmlns:a16="http://schemas.microsoft.com/office/drawing/2014/main" id="{8C7EB2B4-FBE4-196F-90AF-31B72BAB877F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5" name="Straight Arrow Connector 24">
                      <a:extLst>
                        <a:ext uri="{FF2B5EF4-FFF2-40B4-BE49-F238E27FC236}">
                          <a16:creationId xmlns:a16="http://schemas.microsoft.com/office/drawing/2014/main" id="{3FCD7D55-D4FA-5AF9-B0DC-496C293D7D1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768" y="4647"/>
                      <a:ext cx="1862" cy="0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FE8C77C0-4B7E-0174-E6AB-07C9408135C0}"/>
                      </a:ext>
                    </a:extLst>
                  </p:cNvPr>
                  <p:cNvSpPr/>
                  <p:nvPr/>
                </p:nvSpPr>
                <p:spPr>
                  <a:xfrm>
                    <a:off x="7337641" y="3096419"/>
                    <a:ext cx="1272959" cy="123249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C5406351-69D9-D0FE-C7BC-D211D819E821}"/>
                    </a:ext>
                  </a:extLst>
                </p:cNvPr>
                <p:cNvGrpSpPr/>
                <p:nvPr/>
              </p:nvGrpSpPr>
              <p:grpSpPr>
                <a:xfrm>
                  <a:off x="5964658" y="2381397"/>
                  <a:ext cx="2016740" cy="705529"/>
                  <a:chOff x="6151063" y="2543694"/>
                  <a:chExt cx="2016740" cy="705529"/>
                </a:xfrm>
              </p:grpSpPr>
              <p:sp>
                <p:nvSpPr>
                  <p:cNvPr id="19" name="Rectangles 47">
                    <a:extLst>
                      <a:ext uri="{FF2B5EF4-FFF2-40B4-BE49-F238E27FC236}">
                        <a16:creationId xmlns:a16="http://schemas.microsoft.com/office/drawing/2014/main" id="{2F9DC539-9F36-A0CA-E820-0A18855F7996}"/>
                      </a:ext>
                    </a:extLst>
                  </p:cNvPr>
                  <p:cNvSpPr/>
                  <p:nvPr/>
                </p:nvSpPr>
                <p:spPr>
                  <a:xfrm>
                    <a:off x="6151063" y="2543694"/>
                    <a:ext cx="458478" cy="69282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Rectangles 47">
                    <a:extLst>
                      <a:ext uri="{FF2B5EF4-FFF2-40B4-BE49-F238E27FC236}">
                        <a16:creationId xmlns:a16="http://schemas.microsoft.com/office/drawing/2014/main" id="{B5C34CC7-9972-4EB5-56F3-1AB9C73E462C}"/>
                      </a:ext>
                    </a:extLst>
                  </p:cNvPr>
                  <p:cNvSpPr/>
                  <p:nvPr/>
                </p:nvSpPr>
                <p:spPr>
                  <a:xfrm>
                    <a:off x="6747520" y="2901243"/>
                    <a:ext cx="458478" cy="34798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Rectangles 47">
                    <a:extLst>
                      <a:ext uri="{FF2B5EF4-FFF2-40B4-BE49-F238E27FC236}">
                        <a16:creationId xmlns:a16="http://schemas.microsoft.com/office/drawing/2014/main" id="{BE5A4338-107B-06D9-ED3C-115A14D6D955}"/>
                      </a:ext>
                    </a:extLst>
                  </p:cNvPr>
                  <p:cNvSpPr/>
                  <p:nvPr/>
                </p:nvSpPr>
                <p:spPr>
                  <a:xfrm>
                    <a:off x="7709325" y="2664229"/>
                    <a:ext cx="458478" cy="58499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17521C0F-10CB-0979-58AE-1AB3224A07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457223" y="4116041"/>
                <a:ext cx="529368" cy="14493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29F6645-BEDF-ECEA-F1A2-121F91473B56}"/>
                </a:ext>
              </a:extLst>
            </p:cNvPr>
            <p:cNvGrpSpPr/>
            <p:nvPr/>
          </p:nvGrpSpPr>
          <p:grpSpPr>
            <a:xfrm>
              <a:off x="7617723" y="3250621"/>
              <a:ext cx="3839512" cy="1306805"/>
              <a:chOff x="8217798" y="3222765"/>
              <a:chExt cx="3839512" cy="1306805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7B363528-549B-6F54-28D5-2D3F3ECA972D}"/>
                      </a:ext>
                    </a:extLst>
                  </p:cNvPr>
                  <p:cNvSpPr/>
                  <p:nvPr/>
                </p:nvSpPr>
                <p:spPr>
                  <a:xfrm>
                    <a:off x="9417179" y="3222765"/>
                    <a:ext cx="883371" cy="44376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2400" b="0" dirty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Unicode MS"/>
                      </a:rPr>
                      <a:t>⏳</a:t>
                    </a:r>
                    <a14:m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a14:m>
                    <a:r>
                      <a:rPr lang="en-US" sz="2400" dirty="0">
                        <a:solidFill>
                          <a:schemeClr val="tx1"/>
                        </a:solidFill>
                      </a:rPr>
                      <a:t> </a:t>
                    </a:r>
                  </a:p>
                </p:txBody>
              </p:sp>
            </mc:Choice>
            <mc:Fallback>
              <p:sp>
                <p:nvSpPr>
                  <p:cNvPr id="10" name="Rectangle: Rounded Corners 9">
                    <a:extLst>
                      <a:ext uri="{FF2B5EF4-FFF2-40B4-BE49-F238E27FC236}">
                        <a16:creationId xmlns:a16="http://schemas.microsoft.com/office/drawing/2014/main" id="{7B363528-549B-6F54-28D5-2D3F3ECA97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17179" y="3222765"/>
                    <a:ext cx="883371" cy="44376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 t="-8861" b="-25316"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D6110527-3552-7399-4742-387299557B79}"/>
                  </a:ext>
                </a:extLst>
              </p:cNvPr>
              <p:cNvSpPr/>
              <p:nvPr/>
            </p:nvSpPr>
            <p:spPr>
              <a:xfrm>
                <a:off x="8406860" y="3419061"/>
                <a:ext cx="995558" cy="657274"/>
              </a:xfrm>
              <a:custGeom>
                <a:avLst/>
                <a:gdLst>
                  <a:gd name="connsiteX0" fmla="*/ 0 w 964095"/>
                  <a:gd name="connsiteY0" fmla="*/ 566530 h 566530"/>
                  <a:gd name="connsiteX1" fmla="*/ 347869 w 964095"/>
                  <a:gd name="connsiteY1" fmla="*/ 159026 h 566530"/>
                  <a:gd name="connsiteX2" fmla="*/ 964095 w 964095"/>
                  <a:gd name="connsiteY2" fmla="*/ 0 h 566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4095" h="566530">
                    <a:moveTo>
                      <a:pt x="0" y="566530"/>
                    </a:moveTo>
                    <a:cubicBezTo>
                      <a:pt x="93593" y="409989"/>
                      <a:pt x="187187" y="253448"/>
                      <a:pt x="347869" y="159026"/>
                    </a:cubicBezTo>
                    <a:cubicBezTo>
                      <a:pt x="508551" y="64604"/>
                      <a:pt x="736323" y="32302"/>
                      <a:pt x="964095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003EC8C-7C30-938F-4F62-49AF8B03A07A}"/>
                  </a:ext>
                </a:extLst>
              </p:cNvPr>
              <p:cNvSpPr/>
              <p:nvPr/>
            </p:nvSpPr>
            <p:spPr>
              <a:xfrm flipH="1">
                <a:off x="10300549" y="3432313"/>
                <a:ext cx="1390766" cy="657274"/>
              </a:xfrm>
              <a:custGeom>
                <a:avLst/>
                <a:gdLst>
                  <a:gd name="connsiteX0" fmla="*/ 0 w 964095"/>
                  <a:gd name="connsiteY0" fmla="*/ 566530 h 566530"/>
                  <a:gd name="connsiteX1" fmla="*/ 347869 w 964095"/>
                  <a:gd name="connsiteY1" fmla="*/ 159026 h 566530"/>
                  <a:gd name="connsiteX2" fmla="*/ 964095 w 964095"/>
                  <a:gd name="connsiteY2" fmla="*/ 0 h 5665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64095" h="566530">
                    <a:moveTo>
                      <a:pt x="0" y="566530"/>
                    </a:moveTo>
                    <a:cubicBezTo>
                      <a:pt x="93593" y="409989"/>
                      <a:pt x="187187" y="253448"/>
                      <a:pt x="347869" y="159026"/>
                    </a:cubicBezTo>
                    <a:cubicBezTo>
                      <a:pt x="508551" y="64604"/>
                      <a:pt x="736323" y="32302"/>
                      <a:pt x="964095" y="0"/>
                    </a:cubicBezTo>
                  </a:path>
                </a:pathLst>
              </a:cu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L-Shape 13">
                <a:extLst>
                  <a:ext uri="{FF2B5EF4-FFF2-40B4-BE49-F238E27FC236}">
                    <a16:creationId xmlns:a16="http://schemas.microsoft.com/office/drawing/2014/main" id="{C9701D5F-F4DD-D4B2-55E5-C404455349C8}"/>
                  </a:ext>
                </a:extLst>
              </p:cNvPr>
              <p:cNvSpPr/>
              <p:nvPr/>
            </p:nvSpPr>
            <p:spPr>
              <a:xfrm rot="18944552">
                <a:off x="8217798" y="3787194"/>
                <a:ext cx="565608" cy="289308"/>
              </a:xfrm>
              <a:prstGeom prst="corner">
                <a:avLst>
                  <a:gd name="adj1" fmla="val 32841"/>
                  <a:gd name="adj2" fmla="val 36308"/>
                </a:avLst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Multiplication Sign 11">
                <a:extLst>
                  <a:ext uri="{FF2B5EF4-FFF2-40B4-BE49-F238E27FC236}">
                    <a16:creationId xmlns:a16="http://schemas.microsoft.com/office/drawing/2014/main" id="{5331D0ED-321F-4973-2A06-A412B4F0F504}"/>
                  </a:ext>
                </a:extLst>
              </p:cNvPr>
              <p:cNvSpPr/>
              <p:nvPr/>
            </p:nvSpPr>
            <p:spPr>
              <a:xfrm>
                <a:off x="11322491" y="3793937"/>
                <a:ext cx="734819" cy="735633"/>
              </a:xfrm>
              <a:prstGeom prst="mathMultiply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5067A931-7241-9828-51DC-E908A70F82DF}"/>
              </a:ext>
            </a:extLst>
          </p:cNvPr>
          <p:cNvGrpSpPr/>
          <p:nvPr/>
        </p:nvGrpSpPr>
        <p:grpSpPr>
          <a:xfrm>
            <a:off x="2475223" y="4608326"/>
            <a:ext cx="7758425" cy="1301454"/>
            <a:chOff x="2475223" y="4608326"/>
            <a:chExt cx="7758425" cy="1301454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1716785A-8AA1-E9C7-23EC-FD1737F6D735}"/>
                </a:ext>
              </a:extLst>
            </p:cNvPr>
            <p:cNvGrpSpPr/>
            <p:nvPr/>
          </p:nvGrpSpPr>
          <p:grpSpPr>
            <a:xfrm>
              <a:off x="2475223" y="4684285"/>
              <a:ext cx="6635680" cy="1225495"/>
              <a:chOff x="2435370" y="4379178"/>
              <a:chExt cx="6635680" cy="1225495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22C03A3-9DB9-0504-A7BC-64055A02732A}"/>
                  </a:ext>
                </a:extLst>
              </p:cNvPr>
              <p:cNvSpPr/>
              <p:nvPr/>
            </p:nvSpPr>
            <p:spPr>
              <a:xfrm>
                <a:off x="5723915" y="4979802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(5,A)</a:t>
                </a: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57FFB817-242D-222B-D403-435B883F3AF6}"/>
                  </a:ext>
                </a:extLst>
              </p:cNvPr>
              <p:cNvSpPr/>
              <p:nvPr/>
            </p:nvSpPr>
            <p:spPr>
              <a:xfrm>
                <a:off x="5720023" y="4410998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(5,C)</a:t>
                </a: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2C29EA70-EFF8-8511-CA27-1D03029DDC07}"/>
                  </a:ext>
                </a:extLst>
              </p:cNvPr>
              <p:cNvSpPr/>
              <p:nvPr/>
            </p:nvSpPr>
            <p:spPr>
              <a:xfrm>
                <a:off x="2435370" y="4379178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(0,C)</a:t>
                </a: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9C2B601-2B5C-A71E-3B81-C186ABB89BCD}"/>
                  </a:ext>
                </a:extLst>
              </p:cNvPr>
              <p:cNvSpPr/>
              <p:nvPr/>
            </p:nvSpPr>
            <p:spPr>
              <a:xfrm>
                <a:off x="3091539" y="4381231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(1,C)</a:t>
                </a: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96C16076-68A4-D46E-62D1-A8CACCFA45E4}"/>
                  </a:ext>
                </a:extLst>
              </p:cNvPr>
              <p:cNvSpPr/>
              <p:nvPr/>
            </p:nvSpPr>
            <p:spPr>
              <a:xfrm>
                <a:off x="3722571" y="4400132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(2,C)</a:t>
                </a: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0B2A2D8C-EDF9-B178-EFC5-1E03A88D65FF}"/>
                  </a:ext>
                </a:extLst>
              </p:cNvPr>
              <p:cNvSpPr/>
              <p:nvPr/>
            </p:nvSpPr>
            <p:spPr>
              <a:xfrm>
                <a:off x="4396147" y="4407923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(3,C)</a:t>
                </a: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2C6BA79B-1A0F-A0BF-5647-D06F8D7B3FFB}"/>
                  </a:ext>
                </a:extLst>
              </p:cNvPr>
              <p:cNvSpPr/>
              <p:nvPr/>
            </p:nvSpPr>
            <p:spPr>
              <a:xfrm>
                <a:off x="5078120" y="4401652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(4,C)</a:t>
                </a: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47105687-3F96-F987-7159-E3A0CEF286D7}"/>
                  </a:ext>
                </a:extLst>
              </p:cNvPr>
              <p:cNvSpPr/>
              <p:nvPr/>
            </p:nvSpPr>
            <p:spPr>
              <a:xfrm>
                <a:off x="6401997" y="4408108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(6,C)</a:t>
                </a:r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99EDADA0-DBA0-2E58-A904-8BB70FD1FA0B}"/>
                  </a:ext>
                </a:extLst>
              </p:cNvPr>
              <p:cNvSpPr/>
              <p:nvPr/>
            </p:nvSpPr>
            <p:spPr>
              <a:xfrm>
                <a:off x="7065198" y="4435368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(7,C)</a:t>
                </a:r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B921AA69-09C7-5E94-AF1E-3695661BDBCD}"/>
                  </a:ext>
                </a:extLst>
              </p:cNvPr>
              <p:cNvSpPr/>
              <p:nvPr/>
            </p:nvSpPr>
            <p:spPr>
              <a:xfrm>
                <a:off x="7695362" y="4463988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(8,C)</a:t>
                </a: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2BB0065F-27F8-7659-DA9D-C4563C8B445B}"/>
                  </a:ext>
                </a:extLst>
              </p:cNvPr>
              <p:cNvSpPr/>
              <p:nvPr/>
            </p:nvSpPr>
            <p:spPr>
              <a:xfrm>
                <a:off x="8342420" y="4448017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(9,C)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3AE7B634-50B0-8BE6-425A-03A15F6BF743}"/>
                  </a:ext>
                </a:extLst>
              </p:cNvPr>
              <p:cNvSpPr/>
              <p:nvPr/>
            </p:nvSpPr>
            <p:spPr>
              <a:xfrm>
                <a:off x="2439262" y="4947983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(0,A)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930EC42-F5D2-6AF3-EDF8-F8F3FCED349F}"/>
                  </a:ext>
                </a:extLst>
              </p:cNvPr>
              <p:cNvSpPr/>
              <p:nvPr/>
            </p:nvSpPr>
            <p:spPr>
              <a:xfrm>
                <a:off x="3095430" y="4950035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(1,A)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6941ABE-0DEF-CB5E-E53A-6C6797752A3E}"/>
                  </a:ext>
                </a:extLst>
              </p:cNvPr>
              <p:cNvSpPr/>
              <p:nvPr/>
            </p:nvSpPr>
            <p:spPr>
              <a:xfrm>
                <a:off x="3726463" y="4968936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(2,A)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575ABBB6-DCBD-ED75-83A1-D40E6ED17224}"/>
                  </a:ext>
                </a:extLst>
              </p:cNvPr>
              <p:cNvSpPr/>
              <p:nvPr/>
            </p:nvSpPr>
            <p:spPr>
              <a:xfrm>
                <a:off x="4400038" y="4976727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(3,A)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FDA760E4-8353-AC0A-C64C-210E6D4FFF2C}"/>
                  </a:ext>
                </a:extLst>
              </p:cNvPr>
              <p:cNvSpPr/>
              <p:nvPr/>
            </p:nvSpPr>
            <p:spPr>
              <a:xfrm>
                <a:off x="5082011" y="4970457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(4,A)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19ED50D8-66D5-BBA7-992E-CA5179387347}"/>
                  </a:ext>
                </a:extLst>
              </p:cNvPr>
              <p:cNvSpPr/>
              <p:nvPr/>
            </p:nvSpPr>
            <p:spPr>
              <a:xfrm>
                <a:off x="6405888" y="4976913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(6,A)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440E9C5-657A-75BF-3823-285AE4CEAB62}"/>
                  </a:ext>
                </a:extLst>
              </p:cNvPr>
              <p:cNvSpPr/>
              <p:nvPr/>
            </p:nvSpPr>
            <p:spPr>
              <a:xfrm>
                <a:off x="7069090" y="5004173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(7,A)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CF7A41A5-617C-D2C3-CAD4-C6FF15B25632}"/>
                  </a:ext>
                </a:extLst>
              </p:cNvPr>
              <p:cNvSpPr/>
              <p:nvPr/>
            </p:nvSpPr>
            <p:spPr>
              <a:xfrm>
                <a:off x="7699254" y="5032793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(8,A)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10018C5B-6D7D-676D-4B38-5C3E0284B35A}"/>
                  </a:ext>
                </a:extLst>
              </p:cNvPr>
              <p:cNvSpPr/>
              <p:nvPr/>
            </p:nvSpPr>
            <p:spPr>
              <a:xfrm>
                <a:off x="8346312" y="5016821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(9,A)</a:t>
                </a:r>
              </a:p>
            </p:txBody>
          </p:sp>
          <p:cxnSp>
            <p:nvCxnSpPr>
              <p:cNvPr id="44" name="Connector: Curved 43">
                <a:extLst>
                  <a:ext uri="{FF2B5EF4-FFF2-40B4-BE49-F238E27FC236}">
                    <a16:creationId xmlns:a16="http://schemas.microsoft.com/office/drawing/2014/main" id="{2A03E261-0C56-0F0C-5F19-794BAC1CEA2C}"/>
                  </a:ext>
                </a:extLst>
              </p:cNvPr>
              <p:cNvCxnSpPr>
                <a:cxnSpLocks/>
                <a:stCxn id="35" idx="5"/>
                <a:endCxn id="36" idx="3"/>
              </p:cNvCxnSpPr>
              <p:nvPr/>
            </p:nvCxnSpPr>
            <p:spPr>
              <a:xfrm rot="16200000" flipH="1">
                <a:off x="3064982" y="5320241"/>
                <a:ext cx="2053" cy="233796"/>
              </a:xfrm>
              <a:prstGeom prst="curvedConnector3">
                <a:avLst>
                  <a:gd name="adj1" fmla="val 13026432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F378B0DC-ACC8-3069-88D6-E77307590F76}"/>
                  </a:ext>
                </a:extLst>
              </p:cNvPr>
              <p:cNvCxnSpPr>
                <a:cxnSpLocks/>
                <a:stCxn id="36" idx="5"/>
                <a:endCxn id="37" idx="3"/>
              </p:cNvCxnSpPr>
              <p:nvPr/>
            </p:nvCxnSpPr>
            <p:spPr>
              <a:xfrm rot="16200000" flipH="1">
                <a:off x="3700160" y="5343285"/>
                <a:ext cx="18901" cy="208660"/>
              </a:xfrm>
              <a:prstGeom prst="curvedConnector3">
                <a:avLst>
                  <a:gd name="adj1" fmla="val 1503972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onnector: Curved 45">
                <a:extLst>
                  <a:ext uri="{FF2B5EF4-FFF2-40B4-BE49-F238E27FC236}">
                    <a16:creationId xmlns:a16="http://schemas.microsoft.com/office/drawing/2014/main" id="{488B3AB0-3F93-0C27-A3F3-2CDACCDC8AB4}"/>
                  </a:ext>
                </a:extLst>
              </p:cNvPr>
              <p:cNvCxnSpPr>
                <a:cxnSpLocks/>
                <a:stCxn id="37" idx="5"/>
              </p:cNvCxnSpPr>
              <p:nvPr/>
            </p:nvCxnSpPr>
            <p:spPr>
              <a:xfrm rot="5400000" flipH="1" flipV="1">
                <a:off x="4317444" y="5357870"/>
                <a:ext cx="18063" cy="180330"/>
              </a:xfrm>
              <a:prstGeom prst="curvedConnector3">
                <a:avLst>
                  <a:gd name="adj1" fmla="val -146905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or: Curved 46">
                <a:extLst>
                  <a:ext uri="{FF2B5EF4-FFF2-40B4-BE49-F238E27FC236}">
                    <a16:creationId xmlns:a16="http://schemas.microsoft.com/office/drawing/2014/main" id="{03E5882A-C087-2109-BA5A-8AFEC415096C}"/>
                  </a:ext>
                </a:extLst>
              </p:cNvPr>
              <p:cNvCxnSpPr>
                <a:cxnSpLocks/>
                <a:stCxn id="38" idx="5"/>
                <a:endCxn id="39" idx="3"/>
              </p:cNvCxnSpPr>
              <p:nvPr/>
            </p:nvCxnSpPr>
            <p:spPr>
              <a:xfrm rot="5400000" flipH="1" flipV="1">
                <a:off x="5036551" y="5331922"/>
                <a:ext cx="6271" cy="259600"/>
              </a:xfrm>
              <a:prstGeom prst="curvedConnector3">
                <a:avLst>
                  <a:gd name="adj1" fmla="val -423183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Connector: Curved 47">
                <a:extLst>
                  <a:ext uri="{FF2B5EF4-FFF2-40B4-BE49-F238E27FC236}">
                    <a16:creationId xmlns:a16="http://schemas.microsoft.com/office/drawing/2014/main" id="{DEDD0DEC-EFF4-9965-BF4D-DF20BB21A072}"/>
                  </a:ext>
                </a:extLst>
              </p:cNvPr>
              <p:cNvCxnSpPr>
                <a:cxnSpLocks/>
                <a:stCxn id="39" idx="5"/>
              </p:cNvCxnSpPr>
              <p:nvPr/>
            </p:nvCxnSpPr>
            <p:spPr>
              <a:xfrm rot="16200000" flipH="1">
                <a:off x="5695356" y="5355091"/>
                <a:ext cx="12540" cy="219531"/>
              </a:xfrm>
              <a:prstGeom prst="curvedConnector3">
                <a:avLst>
                  <a:gd name="adj1" fmla="val 2216053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Connector: Curved 48">
                <a:extLst>
                  <a:ext uri="{FF2B5EF4-FFF2-40B4-BE49-F238E27FC236}">
                    <a16:creationId xmlns:a16="http://schemas.microsoft.com/office/drawing/2014/main" id="{C8B96B0C-0DCB-E9C1-A070-3E415AB5523D}"/>
                  </a:ext>
                </a:extLst>
              </p:cNvPr>
              <p:cNvCxnSpPr>
                <a:cxnSpLocks/>
                <a:stCxn id="32" idx="5"/>
                <a:endCxn id="40" idx="3"/>
              </p:cNvCxnSpPr>
              <p:nvPr/>
            </p:nvCxnSpPr>
            <p:spPr>
              <a:xfrm rot="5400000" flipH="1" flipV="1">
                <a:off x="6362119" y="5336688"/>
                <a:ext cx="2889" cy="259599"/>
              </a:xfrm>
              <a:prstGeom prst="curvedConnector3">
                <a:avLst>
                  <a:gd name="adj1" fmla="val -108117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Curved 49">
                <a:extLst>
                  <a:ext uri="{FF2B5EF4-FFF2-40B4-BE49-F238E27FC236}">
                    <a16:creationId xmlns:a16="http://schemas.microsoft.com/office/drawing/2014/main" id="{254ABB1C-26F1-8882-629C-5F333BDB0A8C}"/>
                  </a:ext>
                </a:extLst>
              </p:cNvPr>
              <p:cNvCxnSpPr>
                <a:cxnSpLocks/>
                <a:stCxn id="40" idx="5"/>
                <a:endCxn id="41" idx="3"/>
              </p:cNvCxnSpPr>
              <p:nvPr/>
            </p:nvCxnSpPr>
            <p:spPr>
              <a:xfrm rot="16200000" flipH="1">
                <a:off x="7022522" y="5358259"/>
                <a:ext cx="27260" cy="240828"/>
              </a:xfrm>
              <a:prstGeom prst="curvedConnector3">
                <a:avLst>
                  <a:gd name="adj1" fmla="val 124581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ctor: Curved 50">
                <a:extLst>
                  <a:ext uri="{FF2B5EF4-FFF2-40B4-BE49-F238E27FC236}">
                    <a16:creationId xmlns:a16="http://schemas.microsoft.com/office/drawing/2014/main" id="{76F0BBFB-C631-E924-E75A-C1021304F98D}"/>
                  </a:ext>
                </a:extLst>
              </p:cNvPr>
              <p:cNvCxnSpPr>
                <a:cxnSpLocks/>
                <a:stCxn id="41" idx="5"/>
                <a:endCxn id="42" idx="3"/>
              </p:cNvCxnSpPr>
              <p:nvPr/>
            </p:nvCxnSpPr>
            <p:spPr>
              <a:xfrm rot="16200000" flipH="1">
                <a:off x="7668525" y="5402718"/>
                <a:ext cx="28620" cy="207790"/>
              </a:xfrm>
              <a:prstGeom prst="curvedConnector3">
                <a:avLst>
                  <a:gd name="adj1" fmla="val 119137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or: Curved 51">
                <a:extLst>
                  <a:ext uri="{FF2B5EF4-FFF2-40B4-BE49-F238E27FC236}">
                    <a16:creationId xmlns:a16="http://schemas.microsoft.com/office/drawing/2014/main" id="{F4DBA421-AFE5-45D9-0C3B-79FDE78F8AD9}"/>
                  </a:ext>
                </a:extLst>
              </p:cNvPr>
              <p:cNvCxnSpPr>
                <a:cxnSpLocks/>
                <a:stCxn id="42" idx="5"/>
                <a:endCxn id="43" idx="3"/>
              </p:cNvCxnSpPr>
              <p:nvPr/>
            </p:nvCxnSpPr>
            <p:spPr>
              <a:xfrm rot="5400000" flipH="1" flipV="1">
                <a:off x="8313460" y="5400595"/>
                <a:ext cx="15972" cy="224684"/>
              </a:xfrm>
              <a:prstGeom prst="curvedConnector3">
                <a:avLst>
                  <a:gd name="adj1" fmla="val -195561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ctor: Curved 52">
                <a:extLst>
                  <a:ext uri="{FF2B5EF4-FFF2-40B4-BE49-F238E27FC236}">
                    <a16:creationId xmlns:a16="http://schemas.microsoft.com/office/drawing/2014/main" id="{DC929282-FF4E-7F71-293B-F4B4EFE62109}"/>
                  </a:ext>
                </a:extLst>
              </p:cNvPr>
              <p:cNvCxnSpPr>
                <a:cxnSpLocks/>
                <a:stCxn id="43" idx="5"/>
              </p:cNvCxnSpPr>
              <p:nvPr/>
            </p:nvCxnSpPr>
            <p:spPr>
              <a:xfrm rot="5400000" flipH="1" flipV="1">
                <a:off x="8923739" y="5400540"/>
                <a:ext cx="36834" cy="171988"/>
              </a:xfrm>
              <a:prstGeom prst="curvedConnector3">
                <a:avLst>
                  <a:gd name="adj1" fmla="val -847994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ctor: Curved 53">
                <a:extLst>
                  <a:ext uri="{FF2B5EF4-FFF2-40B4-BE49-F238E27FC236}">
                    <a16:creationId xmlns:a16="http://schemas.microsoft.com/office/drawing/2014/main" id="{0902945A-5C01-A2EC-720A-9E2842B816F5}"/>
                  </a:ext>
                </a:extLst>
              </p:cNvPr>
              <p:cNvCxnSpPr>
                <a:cxnSpLocks/>
                <a:stCxn id="96" idx="1"/>
                <a:endCxn id="95" idx="7"/>
              </p:cNvCxnSpPr>
              <p:nvPr/>
            </p:nvCxnSpPr>
            <p:spPr>
              <a:xfrm rot="16200000" flipV="1">
                <a:off x="3061091" y="4347056"/>
                <a:ext cx="2053" cy="233796"/>
              </a:xfrm>
              <a:prstGeom prst="curvedConnector3">
                <a:avLst>
                  <a:gd name="adj1" fmla="val 13026432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ctor: Curved 54">
                <a:extLst>
                  <a:ext uri="{FF2B5EF4-FFF2-40B4-BE49-F238E27FC236}">
                    <a16:creationId xmlns:a16="http://schemas.microsoft.com/office/drawing/2014/main" id="{D6023792-4A78-756C-518A-C8C063219924}"/>
                  </a:ext>
                </a:extLst>
              </p:cNvPr>
              <p:cNvCxnSpPr>
                <a:cxnSpLocks/>
                <a:stCxn id="97" idx="1"/>
                <a:endCxn id="96" idx="7"/>
              </p:cNvCxnSpPr>
              <p:nvPr/>
            </p:nvCxnSpPr>
            <p:spPr>
              <a:xfrm rot="16200000" flipV="1">
                <a:off x="3696268" y="4370101"/>
                <a:ext cx="18901" cy="208660"/>
              </a:xfrm>
              <a:prstGeom prst="curvedConnector3">
                <a:avLst>
                  <a:gd name="adj1" fmla="val 1503972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ctor: Curved 55">
                <a:extLst>
                  <a:ext uri="{FF2B5EF4-FFF2-40B4-BE49-F238E27FC236}">
                    <a16:creationId xmlns:a16="http://schemas.microsoft.com/office/drawing/2014/main" id="{0CFC82FC-117C-5FE9-A44E-51B55A57F85F}"/>
                  </a:ext>
                </a:extLst>
              </p:cNvPr>
              <p:cNvCxnSpPr>
                <a:cxnSpLocks/>
                <a:stCxn id="99" idx="1"/>
                <a:endCxn id="98" idx="7"/>
              </p:cNvCxnSpPr>
              <p:nvPr/>
            </p:nvCxnSpPr>
            <p:spPr>
              <a:xfrm rot="16200000" flipH="1" flipV="1">
                <a:off x="5032661" y="4358736"/>
                <a:ext cx="6271" cy="259600"/>
              </a:xfrm>
              <a:prstGeom prst="curvedConnector3">
                <a:avLst>
                  <a:gd name="adj1" fmla="val -423183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ctor: Curved 56">
                <a:extLst>
                  <a:ext uri="{FF2B5EF4-FFF2-40B4-BE49-F238E27FC236}">
                    <a16:creationId xmlns:a16="http://schemas.microsoft.com/office/drawing/2014/main" id="{7992E6A7-0C81-C89A-6940-8B1FCC61C19D}"/>
                  </a:ext>
                </a:extLst>
              </p:cNvPr>
              <p:cNvCxnSpPr>
                <a:cxnSpLocks/>
                <a:endCxn id="99" idx="7"/>
              </p:cNvCxnSpPr>
              <p:nvPr/>
            </p:nvCxnSpPr>
            <p:spPr>
              <a:xfrm rot="16200000" flipV="1">
                <a:off x="5691465" y="4381906"/>
                <a:ext cx="12540" cy="219531"/>
              </a:xfrm>
              <a:prstGeom prst="curvedConnector3">
                <a:avLst>
                  <a:gd name="adj1" fmla="val 2216053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ctor: Curved 57">
                <a:extLst>
                  <a:ext uri="{FF2B5EF4-FFF2-40B4-BE49-F238E27FC236}">
                    <a16:creationId xmlns:a16="http://schemas.microsoft.com/office/drawing/2014/main" id="{046BBE0D-3EDC-C909-1A32-8D05D7547810}"/>
                  </a:ext>
                </a:extLst>
              </p:cNvPr>
              <p:cNvCxnSpPr>
                <a:cxnSpLocks/>
                <a:stCxn id="101" idx="1"/>
                <a:endCxn id="100" idx="7"/>
              </p:cNvCxnSpPr>
              <p:nvPr/>
            </p:nvCxnSpPr>
            <p:spPr>
              <a:xfrm rot="16200000" flipV="1">
                <a:off x="7018631" y="4385074"/>
                <a:ext cx="27260" cy="240827"/>
              </a:xfrm>
              <a:prstGeom prst="curvedConnector3">
                <a:avLst>
                  <a:gd name="adj1" fmla="val 124581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ctor: Curved 58">
                <a:extLst>
                  <a:ext uri="{FF2B5EF4-FFF2-40B4-BE49-F238E27FC236}">
                    <a16:creationId xmlns:a16="http://schemas.microsoft.com/office/drawing/2014/main" id="{1652804A-407C-3068-51F8-C98D1FAC4D70}"/>
                  </a:ext>
                </a:extLst>
              </p:cNvPr>
              <p:cNvCxnSpPr>
                <a:cxnSpLocks/>
                <a:stCxn id="102" idx="1"/>
                <a:endCxn id="101" idx="7"/>
              </p:cNvCxnSpPr>
              <p:nvPr/>
            </p:nvCxnSpPr>
            <p:spPr>
              <a:xfrm rot="16200000" flipV="1">
                <a:off x="7664633" y="4429533"/>
                <a:ext cx="28620" cy="207790"/>
              </a:xfrm>
              <a:prstGeom prst="curvedConnector3">
                <a:avLst>
                  <a:gd name="adj1" fmla="val 119137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ctor: Curved 59">
                <a:extLst>
                  <a:ext uri="{FF2B5EF4-FFF2-40B4-BE49-F238E27FC236}">
                    <a16:creationId xmlns:a16="http://schemas.microsoft.com/office/drawing/2014/main" id="{46E1D90A-9CC1-E1BF-DCB0-5AB8E2970ACA}"/>
                  </a:ext>
                </a:extLst>
              </p:cNvPr>
              <p:cNvCxnSpPr>
                <a:cxnSpLocks/>
                <a:stCxn id="103" idx="1"/>
                <a:endCxn id="102" idx="7"/>
              </p:cNvCxnSpPr>
              <p:nvPr/>
            </p:nvCxnSpPr>
            <p:spPr>
              <a:xfrm rot="16200000" flipH="1" flipV="1">
                <a:off x="8309568" y="4427410"/>
                <a:ext cx="15971" cy="224684"/>
              </a:xfrm>
              <a:prstGeom prst="curvedConnector3">
                <a:avLst>
                  <a:gd name="adj1" fmla="val -1955732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or: Curved 60">
                <a:extLst>
                  <a:ext uri="{FF2B5EF4-FFF2-40B4-BE49-F238E27FC236}">
                    <a16:creationId xmlns:a16="http://schemas.microsoft.com/office/drawing/2014/main" id="{9753D3BF-63FF-FF79-B667-DE16457059A2}"/>
                  </a:ext>
                </a:extLst>
              </p:cNvPr>
              <p:cNvCxnSpPr>
                <a:cxnSpLocks/>
                <a:stCxn id="98" idx="1"/>
                <a:endCxn id="97" idx="7"/>
              </p:cNvCxnSpPr>
              <p:nvPr/>
            </p:nvCxnSpPr>
            <p:spPr>
              <a:xfrm rot="16200000" flipV="1">
                <a:off x="4354127" y="4362177"/>
                <a:ext cx="7791" cy="251202"/>
              </a:xfrm>
              <a:prstGeom prst="curvedConnector3">
                <a:avLst>
                  <a:gd name="adj1" fmla="val 4109113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or: Curved 61">
                <a:extLst>
                  <a:ext uri="{FF2B5EF4-FFF2-40B4-BE49-F238E27FC236}">
                    <a16:creationId xmlns:a16="http://schemas.microsoft.com/office/drawing/2014/main" id="{0E6881C9-4401-DD74-5AD0-9A023E6E1E08}"/>
                  </a:ext>
                </a:extLst>
              </p:cNvPr>
              <p:cNvCxnSpPr>
                <a:cxnSpLocks/>
                <a:stCxn id="100" idx="1"/>
                <a:endCxn id="94" idx="7"/>
              </p:cNvCxnSpPr>
              <p:nvPr/>
            </p:nvCxnSpPr>
            <p:spPr>
              <a:xfrm rot="16200000" flipH="1" flipV="1">
                <a:off x="6358228" y="4363503"/>
                <a:ext cx="2890" cy="259600"/>
              </a:xfrm>
              <a:prstGeom prst="curvedConnector3">
                <a:avLst>
                  <a:gd name="adj1" fmla="val -1080795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or: Curved 62">
                <a:extLst>
                  <a:ext uri="{FF2B5EF4-FFF2-40B4-BE49-F238E27FC236}">
                    <a16:creationId xmlns:a16="http://schemas.microsoft.com/office/drawing/2014/main" id="{877856B0-DFCA-5CA1-50DF-1346B2563CAD}"/>
                  </a:ext>
                </a:extLst>
              </p:cNvPr>
              <p:cNvCxnSpPr>
                <a:cxnSpLocks/>
                <a:endCxn id="103" idx="7"/>
              </p:cNvCxnSpPr>
              <p:nvPr/>
            </p:nvCxnSpPr>
            <p:spPr>
              <a:xfrm rot="10800000" flipV="1">
                <a:off x="8852271" y="4530587"/>
                <a:ext cx="218779" cy="1180"/>
              </a:xfrm>
              <a:prstGeom prst="curvedConnector4">
                <a:avLst>
                  <a:gd name="adj1" fmla="val -468"/>
                  <a:gd name="adj2" fmla="val -2815211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C4A2A990-2358-060A-52C1-AFD158899349}"/>
                  </a:ext>
                </a:extLst>
              </p:cNvPr>
              <p:cNvGrpSpPr/>
              <p:nvPr/>
            </p:nvGrpSpPr>
            <p:grpSpPr>
              <a:xfrm>
                <a:off x="2633979" y="4862302"/>
                <a:ext cx="183922" cy="190384"/>
                <a:chOff x="2228850" y="2351767"/>
                <a:chExt cx="207906" cy="239643"/>
              </a:xfrm>
            </p:grpSpPr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C60D2BB7-A6A6-6714-7681-26ECF6A3A6ED}"/>
                    </a:ext>
                  </a:extLst>
                </p:cNvPr>
                <p:cNvCxnSpPr/>
                <p:nvPr/>
              </p:nvCxnSpPr>
              <p:spPr>
                <a:xfrm>
                  <a:off x="2228850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Arrow Connector 92">
                  <a:extLst>
                    <a:ext uri="{FF2B5EF4-FFF2-40B4-BE49-F238E27FC236}">
                      <a16:creationId xmlns:a16="http://schemas.microsoft.com/office/drawing/2014/main" id="{8F916DE1-E6C2-6E04-F862-720CD67FCD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6756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C86EFACE-5C18-E45A-F75B-905F285AD81B}"/>
                  </a:ext>
                </a:extLst>
              </p:cNvPr>
              <p:cNvGrpSpPr/>
              <p:nvPr/>
            </p:nvGrpSpPr>
            <p:grpSpPr>
              <a:xfrm>
                <a:off x="3292887" y="4883153"/>
                <a:ext cx="183922" cy="190384"/>
                <a:chOff x="2228850" y="2351767"/>
                <a:chExt cx="207906" cy="239643"/>
              </a:xfrm>
            </p:grpSpPr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4B13A5C3-5478-B521-C427-3FE584F8B150}"/>
                    </a:ext>
                  </a:extLst>
                </p:cNvPr>
                <p:cNvCxnSpPr/>
                <p:nvPr/>
              </p:nvCxnSpPr>
              <p:spPr>
                <a:xfrm>
                  <a:off x="2228850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CA59086E-2730-585A-742C-1B95D4227F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6756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9C3930A0-2E02-DCDB-DB5A-8680C765B344}"/>
                  </a:ext>
                </a:extLst>
              </p:cNvPr>
              <p:cNvGrpSpPr/>
              <p:nvPr/>
            </p:nvGrpSpPr>
            <p:grpSpPr>
              <a:xfrm>
                <a:off x="7910511" y="4931163"/>
                <a:ext cx="183922" cy="190384"/>
                <a:chOff x="2228850" y="2351767"/>
                <a:chExt cx="207906" cy="239643"/>
              </a:xfrm>
            </p:grpSpPr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F1B49BFC-CADF-F0AA-AD26-071458A2155B}"/>
                    </a:ext>
                  </a:extLst>
                </p:cNvPr>
                <p:cNvCxnSpPr/>
                <p:nvPr/>
              </p:nvCxnSpPr>
              <p:spPr>
                <a:xfrm>
                  <a:off x="2228850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Straight Arrow Connector 88">
                  <a:extLst>
                    <a:ext uri="{FF2B5EF4-FFF2-40B4-BE49-F238E27FC236}">
                      <a16:creationId xmlns:a16="http://schemas.microsoft.com/office/drawing/2014/main" id="{FA5D89E5-8DE1-7E8A-0549-A8C4C8E4B5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6756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2E2C65CD-E222-3FF9-D1FE-1A3D87EFCE17}"/>
                  </a:ext>
                </a:extLst>
              </p:cNvPr>
              <p:cNvGrpSpPr/>
              <p:nvPr/>
            </p:nvGrpSpPr>
            <p:grpSpPr>
              <a:xfrm>
                <a:off x="7255451" y="4898631"/>
                <a:ext cx="183922" cy="190384"/>
                <a:chOff x="2228850" y="2351767"/>
                <a:chExt cx="207906" cy="239643"/>
              </a:xfrm>
            </p:grpSpPr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AB559C6D-1F09-0B96-F420-87EF2F579856}"/>
                    </a:ext>
                  </a:extLst>
                </p:cNvPr>
                <p:cNvCxnSpPr/>
                <p:nvPr/>
              </p:nvCxnSpPr>
              <p:spPr>
                <a:xfrm>
                  <a:off x="2228850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9558D8C4-DA8B-59AD-B4E6-06BD9D1F52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6756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8" name="Group 67">
                <a:extLst>
                  <a:ext uri="{FF2B5EF4-FFF2-40B4-BE49-F238E27FC236}">
                    <a16:creationId xmlns:a16="http://schemas.microsoft.com/office/drawing/2014/main" id="{FE77BAD7-A41B-B998-E5BB-9D0876DDEE4E}"/>
                  </a:ext>
                </a:extLst>
              </p:cNvPr>
              <p:cNvGrpSpPr/>
              <p:nvPr/>
            </p:nvGrpSpPr>
            <p:grpSpPr>
              <a:xfrm>
                <a:off x="6587608" y="4883335"/>
                <a:ext cx="183922" cy="190384"/>
                <a:chOff x="2228850" y="2351767"/>
                <a:chExt cx="207906" cy="239643"/>
              </a:xfrm>
            </p:grpSpPr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277FB76F-34EA-7BB6-3A05-9B3ED629155E}"/>
                    </a:ext>
                  </a:extLst>
                </p:cNvPr>
                <p:cNvCxnSpPr/>
                <p:nvPr/>
              </p:nvCxnSpPr>
              <p:spPr>
                <a:xfrm>
                  <a:off x="2228850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D6F0DA75-7F53-329F-CC05-5C881D53E2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6756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332CC4AF-81A2-FFA9-F0B2-D69B4AD532E8}"/>
                  </a:ext>
                </a:extLst>
              </p:cNvPr>
              <p:cNvGrpSpPr/>
              <p:nvPr/>
            </p:nvGrpSpPr>
            <p:grpSpPr>
              <a:xfrm>
                <a:off x="5922825" y="4886798"/>
                <a:ext cx="183922" cy="190384"/>
                <a:chOff x="2228850" y="2351767"/>
                <a:chExt cx="207906" cy="239643"/>
              </a:xfrm>
            </p:grpSpPr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9A3315F4-460E-4A3F-8098-D43AE6EA275F}"/>
                    </a:ext>
                  </a:extLst>
                </p:cNvPr>
                <p:cNvCxnSpPr/>
                <p:nvPr/>
              </p:nvCxnSpPr>
              <p:spPr>
                <a:xfrm>
                  <a:off x="2228850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DC0C6EE6-AA6F-79EC-3517-C5F616EF3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6756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1A2233A-2D08-7523-667B-1F19B4D9B5C0}"/>
                  </a:ext>
                </a:extLst>
              </p:cNvPr>
              <p:cNvGrpSpPr/>
              <p:nvPr/>
            </p:nvGrpSpPr>
            <p:grpSpPr>
              <a:xfrm>
                <a:off x="5295449" y="4886798"/>
                <a:ext cx="183922" cy="190384"/>
                <a:chOff x="2228850" y="2351767"/>
                <a:chExt cx="207906" cy="239643"/>
              </a:xfrm>
            </p:grpSpPr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B0C66E53-E5D3-067E-FF19-7D325CA9E761}"/>
                    </a:ext>
                  </a:extLst>
                </p:cNvPr>
                <p:cNvCxnSpPr/>
                <p:nvPr/>
              </p:nvCxnSpPr>
              <p:spPr>
                <a:xfrm>
                  <a:off x="2228850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D1C07032-279C-B078-381F-A26DB2F6C6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6756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DD7BC8C4-74B3-CF5B-8B29-F0602017B425}"/>
                  </a:ext>
                </a:extLst>
              </p:cNvPr>
              <p:cNvGrpSpPr/>
              <p:nvPr/>
            </p:nvGrpSpPr>
            <p:grpSpPr>
              <a:xfrm>
                <a:off x="4599334" y="4859298"/>
                <a:ext cx="183922" cy="190384"/>
                <a:chOff x="2228850" y="2351767"/>
                <a:chExt cx="207906" cy="239643"/>
              </a:xfrm>
            </p:grpSpPr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3353F8EE-5361-EB5A-BA2D-C2EBC21EBA30}"/>
                    </a:ext>
                  </a:extLst>
                </p:cNvPr>
                <p:cNvCxnSpPr/>
                <p:nvPr/>
              </p:nvCxnSpPr>
              <p:spPr>
                <a:xfrm>
                  <a:off x="2228850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8815DD63-9515-3F30-D740-DCA8F3058C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6756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0EF7AD71-2958-A161-5A14-B0615B2CB869}"/>
                  </a:ext>
                </a:extLst>
              </p:cNvPr>
              <p:cNvGrpSpPr/>
              <p:nvPr/>
            </p:nvGrpSpPr>
            <p:grpSpPr>
              <a:xfrm>
                <a:off x="3933164" y="4862302"/>
                <a:ext cx="183922" cy="190384"/>
                <a:chOff x="2228850" y="2351767"/>
                <a:chExt cx="207906" cy="239643"/>
              </a:xfrm>
            </p:grpSpPr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B96D00AB-44B8-44D2-FD3A-A5509A12F6D3}"/>
                    </a:ext>
                  </a:extLst>
                </p:cNvPr>
                <p:cNvCxnSpPr/>
                <p:nvPr/>
              </p:nvCxnSpPr>
              <p:spPr>
                <a:xfrm>
                  <a:off x="2228850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66C55A98-EF2E-7DA6-67A4-B1707952C0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6756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F747E394-0168-227B-56C2-1012193BD777}"/>
                  </a:ext>
                </a:extLst>
              </p:cNvPr>
              <p:cNvGrpSpPr/>
              <p:nvPr/>
            </p:nvGrpSpPr>
            <p:grpSpPr>
              <a:xfrm>
                <a:off x="8551532" y="4937600"/>
                <a:ext cx="183922" cy="190384"/>
                <a:chOff x="2228850" y="2351767"/>
                <a:chExt cx="207906" cy="239643"/>
              </a:xfrm>
            </p:grpSpPr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D123DC74-B4F0-9011-6E98-0CE641CAFE52}"/>
                    </a:ext>
                  </a:extLst>
                </p:cNvPr>
                <p:cNvCxnSpPr/>
                <p:nvPr/>
              </p:nvCxnSpPr>
              <p:spPr>
                <a:xfrm>
                  <a:off x="2228850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875D43EA-F494-E5D3-802A-81589B72B2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6756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9A3FE37D-C737-DF51-5B62-1F5F769C3126}"/>
                </a:ext>
              </a:extLst>
            </p:cNvPr>
            <p:cNvSpPr txBox="1"/>
            <p:nvPr/>
          </p:nvSpPr>
          <p:spPr>
            <a:xfrm>
              <a:off x="9219612" y="4608326"/>
              <a:ext cx="10140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05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28B12-DBED-49BE-38E2-734D82108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Exclusive arrivals: cut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11B437-592B-65E7-2E2A-034809896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06829"/>
                <a:ext cx="10515600" cy="371158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Product-form relationships: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Fully connected! Graph-based product-form formula: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Robust: state-dependent rates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 are fine.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11B437-592B-65E7-2E2A-034809896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06829"/>
                <a:ext cx="10515600" cy="3711588"/>
              </a:xfrm>
              <a:blipFill>
                <a:blip r:embed="rId2"/>
                <a:stretch>
                  <a:fillRect l="-1217" t="-2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F1283-E282-1525-F687-2458D4FF3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0AB725-39A3-F023-96BB-00161BAF0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834B47D-5E3E-51FD-93FE-F0B94102167B}"/>
              </a:ext>
            </a:extLst>
          </p:cNvPr>
          <p:cNvGrpSpPr/>
          <p:nvPr/>
        </p:nvGrpSpPr>
        <p:grpSpPr>
          <a:xfrm>
            <a:off x="2216787" y="1484126"/>
            <a:ext cx="7758425" cy="1301454"/>
            <a:chOff x="2475223" y="4608326"/>
            <a:chExt cx="7758425" cy="130145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C60BE4B-9F38-13F4-3A43-84FEF78BE110}"/>
                </a:ext>
              </a:extLst>
            </p:cNvPr>
            <p:cNvGrpSpPr/>
            <p:nvPr/>
          </p:nvGrpSpPr>
          <p:grpSpPr>
            <a:xfrm>
              <a:off x="2475223" y="4684285"/>
              <a:ext cx="6508268" cy="1225495"/>
              <a:chOff x="2435370" y="4379178"/>
              <a:chExt cx="6508268" cy="122549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B454D5C-0624-939C-DC69-6B224D4A1173}"/>
                  </a:ext>
                </a:extLst>
              </p:cNvPr>
              <p:cNvSpPr/>
              <p:nvPr/>
            </p:nvSpPr>
            <p:spPr>
              <a:xfrm>
                <a:off x="5723915" y="4979802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(5,A)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07B6DF0-C80F-426A-3576-97433D30AE98}"/>
                  </a:ext>
                </a:extLst>
              </p:cNvPr>
              <p:cNvSpPr/>
              <p:nvPr/>
            </p:nvSpPr>
            <p:spPr>
              <a:xfrm>
                <a:off x="5720023" y="4410998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(5,C)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9088E85-0DF5-39C9-FFA3-255A03FB6520}"/>
                  </a:ext>
                </a:extLst>
              </p:cNvPr>
              <p:cNvSpPr/>
              <p:nvPr/>
            </p:nvSpPr>
            <p:spPr>
              <a:xfrm>
                <a:off x="2435370" y="4379178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(0,C)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925F11E-1E0E-FE6D-7AAF-F9704AC4A646}"/>
                  </a:ext>
                </a:extLst>
              </p:cNvPr>
              <p:cNvSpPr/>
              <p:nvPr/>
            </p:nvSpPr>
            <p:spPr>
              <a:xfrm>
                <a:off x="3091539" y="4381231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(1,C)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6037A95-76D2-9E4B-25EC-3E84DB5C58EE}"/>
                  </a:ext>
                </a:extLst>
              </p:cNvPr>
              <p:cNvSpPr/>
              <p:nvPr/>
            </p:nvSpPr>
            <p:spPr>
              <a:xfrm>
                <a:off x="3722571" y="4400132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(2,C)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F5486A4-7A59-E12F-6A8C-00DB08A1F837}"/>
                  </a:ext>
                </a:extLst>
              </p:cNvPr>
              <p:cNvSpPr/>
              <p:nvPr/>
            </p:nvSpPr>
            <p:spPr>
              <a:xfrm>
                <a:off x="4396147" y="4407923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(3,C)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7B24BD50-2CE7-0B76-8216-4098DD30E3AB}"/>
                  </a:ext>
                </a:extLst>
              </p:cNvPr>
              <p:cNvSpPr/>
              <p:nvPr/>
            </p:nvSpPr>
            <p:spPr>
              <a:xfrm>
                <a:off x="5078120" y="4401652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(4,C)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8EA460-5F71-0F43-D214-7995E04CCD56}"/>
                  </a:ext>
                </a:extLst>
              </p:cNvPr>
              <p:cNvSpPr/>
              <p:nvPr/>
            </p:nvSpPr>
            <p:spPr>
              <a:xfrm>
                <a:off x="6401997" y="4408108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(6,C)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9668A77D-E322-FEED-6CE7-5AD31C975E09}"/>
                  </a:ext>
                </a:extLst>
              </p:cNvPr>
              <p:cNvSpPr/>
              <p:nvPr/>
            </p:nvSpPr>
            <p:spPr>
              <a:xfrm>
                <a:off x="7065198" y="4435368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(7,C)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A4C3CD6-964B-BC36-3C27-450BA1C32ECB}"/>
                  </a:ext>
                </a:extLst>
              </p:cNvPr>
              <p:cNvSpPr/>
              <p:nvPr/>
            </p:nvSpPr>
            <p:spPr>
              <a:xfrm>
                <a:off x="7695362" y="4463988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(8,C)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159711C3-FAAD-C84D-4041-5C14CD00A44A}"/>
                  </a:ext>
                </a:extLst>
              </p:cNvPr>
              <p:cNvSpPr/>
              <p:nvPr/>
            </p:nvSpPr>
            <p:spPr>
              <a:xfrm>
                <a:off x="8342420" y="4448017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(9,C)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B8D44B0-232F-6B6E-CC0C-AFE2F8D3C10D}"/>
                  </a:ext>
                </a:extLst>
              </p:cNvPr>
              <p:cNvSpPr/>
              <p:nvPr/>
            </p:nvSpPr>
            <p:spPr>
              <a:xfrm>
                <a:off x="2439262" y="4947983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(0,A)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388DD9C-E55D-290F-8033-177889AA2608}"/>
                  </a:ext>
                </a:extLst>
              </p:cNvPr>
              <p:cNvSpPr/>
              <p:nvPr/>
            </p:nvSpPr>
            <p:spPr>
              <a:xfrm>
                <a:off x="3095430" y="4950035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(1,A)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CD8F1373-0A8C-5C32-F8F6-C3716C6099CC}"/>
                  </a:ext>
                </a:extLst>
              </p:cNvPr>
              <p:cNvSpPr/>
              <p:nvPr/>
            </p:nvSpPr>
            <p:spPr>
              <a:xfrm>
                <a:off x="3726463" y="4968936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(2,A)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3BB19C7-9312-B627-69D6-52940E505D06}"/>
                  </a:ext>
                </a:extLst>
              </p:cNvPr>
              <p:cNvSpPr/>
              <p:nvPr/>
            </p:nvSpPr>
            <p:spPr>
              <a:xfrm>
                <a:off x="4400038" y="4976727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(3,A)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372EFAD-90A0-A6DA-C7FB-B1E63E944889}"/>
                  </a:ext>
                </a:extLst>
              </p:cNvPr>
              <p:cNvSpPr/>
              <p:nvPr/>
            </p:nvSpPr>
            <p:spPr>
              <a:xfrm>
                <a:off x="5082011" y="4970457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(4,A)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6AD6DAF-FAF6-88AD-846B-E57D41F356BE}"/>
                  </a:ext>
                </a:extLst>
              </p:cNvPr>
              <p:cNvSpPr/>
              <p:nvPr/>
            </p:nvSpPr>
            <p:spPr>
              <a:xfrm>
                <a:off x="6405888" y="4976913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(6,A)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8DCFD261-BF48-B3D5-76D1-9717E93944E6}"/>
                  </a:ext>
                </a:extLst>
              </p:cNvPr>
              <p:cNvSpPr/>
              <p:nvPr/>
            </p:nvSpPr>
            <p:spPr>
              <a:xfrm>
                <a:off x="7069090" y="5004173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(7,A)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FD8ADDC-D982-2FE1-0FD7-797D13CF61AD}"/>
                  </a:ext>
                </a:extLst>
              </p:cNvPr>
              <p:cNvSpPr/>
              <p:nvPr/>
            </p:nvSpPr>
            <p:spPr>
              <a:xfrm>
                <a:off x="7699254" y="5032793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(8,A)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86623EDD-4C51-98F0-8102-37ED2BC90A72}"/>
                  </a:ext>
                </a:extLst>
              </p:cNvPr>
              <p:cNvSpPr/>
              <p:nvPr/>
            </p:nvSpPr>
            <p:spPr>
              <a:xfrm>
                <a:off x="8346312" y="5016821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(9,A)</a:t>
                </a: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2C9970-3038-778E-7D9E-979A80CE2330}"/>
                </a:ext>
              </a:extLst>
            </p:cNvPr>
            <p:cNvSpPr txBox="1"/>
            <p:nvPr/>
          </p:nvSpPr>
          <p:spPr>
            <a:xfrm>
              <a:off x="9219612" y="4608326"/>
              <a:ext cx="10140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…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E503CA0F-4F13-6D7C-311C-A48C09C42A04}"/>
              </a:ext>
            </a:extLst>
          </p:cNvPr>
          <p:cNvGrpSpPr/>
          <p:nvPr/>
        </p:nvGrpSpPr>
        <p:grpSpPr>
          <a:xfrm>
            <a:off x="2541144" y="1920529"/>
            <a:ext cx="603455" cy="380741"/>
            <a:chOff x="2541144" y="1920529"/>
            <a:chExt cx="603455" cy="380741"/>
          </a:xfrm>
        </p:grpSpPr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B09CA6F9-02B9-CE7B-C9C6-A2095ABDB6F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73444" y="2131706"/>
              <a:ext cx="337264" cy="18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CF0945F-7E31-599E-115E-9A0E84CF5652}"/>
                </a:ext>
              </a:extLst>
            </p:cNvPr>
            <p:cNvCxnSpPr/>
            <p:nvPr/>
          </p:nvCxnSpPr>
          <p:spPr>
            <a:xfrm flipV="1">
              <a:off x="2651114" y="1920529"/>
              <a:ext cx="493485" cy="38074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0CB55FF-619C-CDDC-26AC-1A7295774A4D}"/>
              </a:ext>
            </a:extLst>
          </p:cNvPr>
          <p:cNvGrpSpPr/>
          <p:nvPr/>
        </p:nvGrpSpPr>
        <p:grpSpPr>
          <a:xfrm>
            <a:off x="3152375" y="1901101"/>
            <a:ext cx="603455" cy="380741"/>
            <a:chOff x="2541144" y="1920529"/>
            <a:chExt cx="603455" cy="380741"/>
          </a:xfrm>
        </p:grpSpPr>
        <p:cxnSp>
          <p:nvCxnSpPr>
            <p:cNvPr id="90" name="Connector: Curved 89">
              <a:extLst>
                <a:ext uri="{FF2B5EF4-FFF2-40B4-BE49-F238E27FC236}">
                  <a16:creationId xmlns:a16="http://schemas.microsoft.com/office/drawing/2014/main" id="{0A88C990-4BF9-67FF-5086-348443609CD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73444" y="2131706"/>
              <a:ext cx="337264" cy="18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C30D557-F243-3FBE-B85B-ED494AF1D2FF}"/>
                </a:ext>
              </a:extLst>
            </p:cNvPr>
            <p:cNvCxnSpPr/>
            <p:nvPr/>
          </p:nvCxnSpPr>
          <p:spPr>
            <a:xfrm flipV="1">
              <a:off x="2651114" y="1920529"/>
              <a:ext cx="493485" cy="38074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B4207B8-F466-F184-E71D-269AB5DB12E0}"/>
              </a:ext>
            </a:extLst>
          </p:cNvPr>
          <p:cNvGrpSpPr/>
          <p:nvPr/>
        </p:nvGrpSpPr>
        <p:grpSpPr>
          <a:xfrm>
            <a:off x="3781448" y="1951171"/>
            <a:ext cx="603455" cy="380741"/>
            <a:chOff x="2541144" y="1920529"/>
            <a:chExt cx="603455" cy="380741"/>
          </a:xfrm>
        </p:grpSpPr>
        <p:cxnSp>
          <p:nvCxnSpPr>
            <p:cNvPr id="93" name="Connector: Curved 92">
              <a:extLst>
                <a:ext uri="{FF2B5EF4-FFF2-40B4-BE49-F238E27FC236}">
                  <a16:creationId xmlns:a16="http://schemas.microsoft.com/office/drawing/2014/main" id="{ED006FBA-F2B1-4C8B-9756-6A4D7CEA0D8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73444" y="2131706"/>
              <a:ext cx="337264" cy="18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60D6200-519A-E2DC-9ED9-EC26D2E2D7A8}"/>
                </a:ext>
              </a:extLst>
            </p:cNvPr>
            <p:cNvCxnSpPr/>
            <p:nvPr/>
          </p:nvCxnSpPr>
          <p:spPr>
            <a:xfrm flipV="1">
              <a:off x="2651114" y="1920529"/>
              <a:ext cx="493485" cy="38074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13703AD-4BF2-1C55-BFD9-D6E2D1B1FE5F}"/>
              </a:ext>
            </a:extLst>
          </p:cNvPr>
          <p:cNvGrpSpPr/>
          <p:nvPr/>
        </p:nvGrpSpPr>
        <p:grpSpPr>
          <a:xfrm>
            <a:off x="4457280" y="1967263"/>
            <a:ext cx="603455" cy="380741"/>
            <a:chOff x="2541144" y="1920529"/>
            <a:chExt cx="603455" cy="380741"/>
          </a:xfrm>
        </p:grpSpPr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id="{4EB76616-8DAD-0927-8884-B39D72A9C4C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73444" y="2131706"/>
              <a:ext cx="337264" cy="18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803961B-0827-E09C-80BD-6E21D3CA9D99}"/>
                </a:ext>
              </a:extLst>
            </p:cNvPr>
            <p:cNvCxnSpPr/>
            <p:nvPr/>
          </p:nvCxnSpPr>
          <p:spPr>
            <a:xfrm flipV="1">
              <a:off x="2651114" y="1920529"/>
              <a:ext cx="493485" cy="38074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2DAE4BE-DBAF-4A38-4347-A0D15B6C95F7}"/>
              </a:ext>
            </a:extLst>
          </p:cNvPr>
          <p:cNvGrpSpPr/>
          <p:nvPr/>
        </p:nvGrpSpPr>
        <p:grpSpPr>
          <a:xfrm>
            <a:off x="5132737" y="1967418"/>
            <a:ext cx="603455" cy="380741"/>
            <a:chOff x="2541144" y="1920529"/>
            <a:chExt cx="603455" cy="380741"/>
          </a:xfrm>
        </p:grpSpPr>
        <p:cxnSp>
          <p:nvCxnSpPr>
            <p:cNvPr id="99" name="Connector: Curved 98">
              <a:extLst>
                <a:ext uri="{FF2B5EF4-FFF2-40B4-BE49-F238E27FC236}">
                  <a16:creationId xmlns:a16="http://schemas.microsoft.com/office/drawing/2014/main" id="{F226D01B-2DEC-3974-7ABA-D70CBCC77BA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73444" y="2131706"/>
              <a:ext cx="337264" cy="18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2EBFB224-F72E-90A6-8424-956A32C9B777}"/>
                </a:ext>
              </a:extLst>
            </p:cNvPr>
            <p:cNvCxnSpPr/>
            <p:nvPr/>
          </p:nvCxnSpPr>
          <p:spPr>
            <a:xfrm flipV="1">
              <a:off x="2651114" y="1920529"/>
              <a:ext cx="493485" cy="38074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7C495057-4BA1-3989-6D11-3C181A0B696F}"/>
              </a:ext>
            </a:extLst>
          </p:cNvPr>
          <p:cNvGrpSpPr/>
          <p:nvPr/>
        </p:nvGrpSpPr>
        <p:grpSpPr>
          <a:xfrm>
            <a:off x="5743968" y="1947990"/>
            <a:ext cx="603455" cy="380741"/>
            <a:chOff x="2541144" y="1920529"/>
            <a:chExt cx="603455" cy="380741"/>
          </a:xfrm>
        </p:grpSpPr>
        <p:cxnSp>
          <p:nvCxnSpPr>
            <p:cNvPr id="102" name="Connector: Curved 101">
              <a:extLst>
                <a:ext uri="{FF2B5EF4-FFF2-40B4-BE49-F238E27FC236}">
                  <a16:creationId xmlns:a16="http://schemas.microsoft.com/office/drawing/2014/main" id="{B81EF893-29A7-DE72-8AFF-8B2A50C91E2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73444" y="2131706"/>
              <a:ext cx="337264" cy="18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73BAF63-7BA3-5C01-F293-28BC70BEA6C8}"/>
                </a:ext>
              </a:extLst>
            </p:cNvPr>
            <p:cNvCxnSpPr/>
            <p:nvPr/>
          </p:nvCxnSpPr>
          <p:spPr>
            <a:xfrm flipV="1">
              <a:off x="2651114" y="1920529"/>
              <a:ext cx="493485" cy="38074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1D05530B-6EC2-45B0-49FA-7A6BA5552068}"/>
              </a:ext>
            </a:extLst>
          </p:cNvPr>
          <p:cNvGrpSpPr/>
          <p:nvPr/>
        </p:nvGrpSpPr>
        <p:grpSpPr>
          <a:xfrm>
            <a:off x="6373041" y="1998060"/>
            <a:ext cx="603455" cy="380741"/>
            <a:chOff x="2541144" y="1920529"/>
            <a:chExt cx="603455" cy="380741"/>
          </a:xfrm>
        </p:grpSpPr>
        <p:cxnSp>
          <p:nvCxnSpPr>
            <p:cNvPr id="105" name="Connector: Curved 104">
              <a:extLst>
                <a:ext uri="{FF2B5EF4-FFF2-40B4-BE49-F238E27FC236}">
                  <a16:creationId xmlns:a16="http://schemas.microsoft.com/office/drawing/2014/main" id="{AEA01822-6DCD-CE89-5CB7-F2FF68B99AF7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73444" y="2131706"/>
              <a:ext cx="337264" cy="18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8EDB1A92-34EB-062F-320A-AEA5E56B8DAC}"/>
                </a:ext>
              </a:extLst>
            </p:cNvPr>
            <p:cNvCxnSpPr/>
            <p:nvPr/>
          </p:nvCxnSpPr>
          <p:spPr>
            <a:xfrm flipV="1">
              <a:off x="2651114" y="1920529"/>
              <a:ext cx="493485" cy="38074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67355D9-63F5-F25A-9F4F-D77B92A801BD}"/>
              </a:ext>
            </a:extLst>
          </p:cNvPr>
          <p:cNvGrpSpPr/>
          <p:nvPr/>
        </p:nvGrpSpPr>
        <p:grpSpPr>
          <a:xfrm>
            <a:off x="7048873" y="2014152"/>
            <a:ext cx="603455" cy="380741"/>
            <a:chOff x="2541144" y="1920529"/>
            <a:chExt cx="603455" cy="380741"/>
          </a:xfrm>
        </p:grpSpPr>
        <p:cxnSp>
          <p:nvCxnSpPr>
            <p:cNvPr id="108" name="Connector: Curved 107">
              <a:extLst>
                <a:ext uri="{FF2B5EF4-FFF2-40B4-BE49-F238E27FC236}">
                  <a16:creationId xmlns:a16="http://schemas.microsoft.com/office/drawing/2014/main" id="{F0C2BD0A-F0C7-6784-B3C0-438725E79CF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73444" y="2131706"/>
              <a:ext cx="337264" cy="18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74A6DB48-A959-1941-3CA8-7BAE68342F86}"/>
                </a:ext>
              </a:extLst>
            </p:cNvPr>
            <p:cNvCxnSpPr/>
            <p:nvPr/>
          </p:nvCxnSpPr>
          <p:spPr>
            <a:xfrm flipV="1">
              <a:off x="2651114" y="1920529"/>
              <a:ext cx="493485" cy="38074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236AEB56-D0D9-C3DD-CDC8-8F7B619196FA}"/>
              </a:ext>
            </a:extLst>
          </p:cNvPr>
          <p:cNvGrpSpPr/>
          <p:nvPr/>
        </p:nvGrpSpPr>
        <p:grpSpPr>
          <a:xfrm>
            <a:off x="7760434" y="2041536"/>
            <a:ext cx="603455" cy="380741"/>
            <a:chOff x="2541144" y="1920529"/>
            <a:chExt cx="603455" cy="380741"/>
          </a:xfrm>
        </p:grpSpPr>
        <p:cxnSp>
          <p:nvCxnSpPr>
            <p:cNvPr id="111" name="Connector: Curved 110">
              <a:extLst>
                <a:ext uri="{FF2B5EF4-FFF2-40B4-BE49-F238E27FC236}">
                  <a16:creationId xmlns:a16="http://schemas.microsoft.com/office/drawing/2014/main" id="{3C45EFAD-F1DA-9D1D-F2F0-AC4CAFA911F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73444" y="2131706"/>
              <a:ext cx="337264" cy="18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20AA2D7A-573F-A128-1EFD-7D9B627254EA}"/>
                </a:ext>
              </a:extLst>
            </p:cNvPr>
            <p:cNvCxnSpPr/>
            <p:nvPr/>
          </p:nvCxnSpPr>
          <p:spPr>
            <a:xfrm flipV="1">
              <a:off x="2651114" y="1920529"/>
              <a:ext cx="493485" cy="38074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59E36FC6-7A17-3635-E5D0-CFA4456AE589}"/>
              </a:ext>
            </a:extLst>
          </p:cNvPr>
          <p:cNvGrpSpPr/>
          <p:nvPr/>
        </p:nvGrpSpPr>
        <p:grpSpPr>
          <a:xfrm>
            <a:off x="8427219" y="1997784"/>
            <a:ext cx="603455" cy="380741"/>
            <a:chOff x="2541144" y="1920529"/>
            <a:chExt cx="603455" cy="380741"/>
          </a:xfrm>
        </p:grpSpPr>
        <p:cxnSp>
          <p:nvCxnSpPr>
            <p:cNvPr id="114" name="Connector: Curved 113">
              <a:extLst>
                <a:ext uri="{FF2B5EF4-FFF2-40B4-BE49-F238E27FC236}">
                  <a16:creationId xmlns:a16="http://schemas.microsoft.com/office/drawing/2014/main" id="{87458388-2A57-81E3-5A10-AA4CBF2A946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373444" y="2131706"/>
              <a:ext cx="337264" cy="1863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00B05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4E521610-674B-9E07-EBBB-5B2866FB51B9}"/>
                </a:ext>
              </a:extLst>
            </p:cNvPr>
            <p:cNvCxnSpPr/>
            <p:nvPr/>
          </p:nvCxnSpPr>
          <p:spPr>
            <a:xfrm flipV="1">
              <a:off x="2651114" y="1920529"/>
              <a:ext cx="493485" cy="38074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7182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7E46-4C21-FBC7-61AE-63A2F7A8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Second-level cuts: Batch arrivals, modulus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43AF-9FB7-98C6-9110-E0C2543BC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Consider: M/M/1 with batch arrivals.</a:t>
            </a:r>
            <a:br>
              <a:rPr lang="en-US" dirty="0"/>
            </a:br>
            <a:r>
              <a:rPr lang="en-US" dirty="0"/>
              <a:t>Geometric number of arriving jobs, truncated to multiple of 3.</a:t>
            </a:r>
          </a:p>
          <a:p>
            <a:pPr marL="0" indent="0">
              <a:buNone/>
            </a:pPr>
            <a:r>
              <a:rPr lang="en-US" dirty="0"/>
              <a:t>Key idea: Embedded DTMC with completion states, mid-batch states: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098CA-6058-F0AD-A3FA-208D334F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E2A27-426F-7C3C-035F-575C80F7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F34AF3C1-D0CB-4043-F031-DE27D2AFAFFD}"/>
              </a:ext>
            </a:extLst>
          </p:cNvPr>
          <p:cNvGrpSpPr/>
          <p:nvPr/>
        </p:nvGrpSpPr>
        <p:grpSpPr>
          <a:xfrm>
            <a:off x="2216787" y="3350567"/>
            <a:ext cx="7758425" cy="1301454"/>
            <a:chOff x="2216787" y="3350567"/>
            <a:chExt cx="7758425" cy="1301454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F81980F-8852-639F-B59E-5BCBF80AE3D5}"/>
                </a:ext>
              </a:extLst>
            </p:cNvPr>
            <p:cNvSpPr/>
            <p:nvPr/>
          </p:nvSpPr>
          <p:spPr>
            <a:xfrm>
              <a:off x="5505332" y="4027150"/>
              <a:ext cx="597326" cy="57188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(5,A)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BE57F9-2123-4AD4-3068-B75549775EA8}"/>
                </a:ext>
              </a:extLst>
            </p:cNvPr>
            <p:cNvSpPr/>
            <p:nvPr/>
          </p:nvSpPr>
          <p:spPr>
            <a:xfrm>
              <a:off x="5501440" y="3458346"/>
              <a:ext cx="597326" cy="57188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(5,C)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AF8A880-E75F-EB69-CEB0-F4A29C5A31BF}"/>
                </a:ext>
              </a:extLst>
            </p:cNvPr>
            <p:cNvSpPr/>
            <p:nvPr/>
          </p:nvSpPr>
          <p:spPr>
            <a:xfrm>
              <a:off x="2216787" y="3426526"/>
              <a:ext cx="597326" cy="57188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(0,C)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BC578E1-C466-9B1B-5C87-E79D6DD3E0F0}"/>
                </a:ext>
              </a:extLst>
            </p:cNvPr>
            <p:cNvSpPr/>
            <p:nvPr/>
          </p:nvSpPr>
          <p:spPr>
            <a:xfrm>
              <a:off x="2872956" y="3428579"/>
              <a:ext cx="597326" cy="57188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(1,C)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368DA28-A52E-0791-2D11-9395CA3BB41F}"/>
                </a:ext>
              </a:extLst>
            </p:cNvPr>
            <p:cNvSpPr/>
            <p:nvPr/>
          </p:nvSpPr>
          <p:spPr>
            <a:xfrm>
              <a:off x="3503988" y="3447480"/>
              <a:ext cx="597326" cy="57188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(2,C)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02BA697-A338-17A1-C915-FA425B4C79D2}"/>
                </a:ext>
              </a:extLst>
            </p:cNvPr>
            <p:cNvSpPr/>
            <p:nvPr/>
          </p:nvSpPr>
          <p:spPr>
            <a:xfrm>
              <a:off x="4177564" y="3455271"/>
              <a:ext cx="597326" cy="57188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(3,C)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86BB1B4-3E48-7416-0127-1BFF5F43DB7B}"/>
                </a:ext>
              </a:extLst>
            </p:cNvPr>
            <p:cNvSpPr/>
            <p:nvPr/>
          </p:nvSpPr>
          <p:spPr>
            <a:xfrm>
              <a:off x="4859537" y="3449000"/>
              <a:ext cx="597326" cy="57188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(4,C)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94D0102-387E-122D-A731-B5BA7374687D}"/>
                </a:ext>
              </a:extLst>
            </p:cNvPr>
            <p:cNvSpPr/>
            <p:nvPr/>
          </p:nvSpPr>
          <p:spPr>
            <a:xfrm>
              <a:off x="6183414" y="3455456"/>
              <a:ext cx="597326" cy="57188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(6,C)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9F9AB8C-7059-B001-A7DF-8915714557FA}"/>
                </a:ext>
              </a:extLst>
            </p:cNvPr>
            <p:cNvSpPr/>
            <p:nvPr/>
          </p:nvSpPr>
          <p:spPr>
            <a:xfrm>
              <a:off x="6846615" y="3482716"/>
              <a:ext cx="597326" cy="57188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(7,C)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60D611F-F2D8-4B43-CB8D-3AC8219F307F}"/>
                </a:ext>
              </a:extLst>
            </p:cNvPr>
            <p:cNvSpPr/>
            <p:nvPr/>
          </p:nvSpPr>
          <p:spPr>
            <a:xfrm>
              <a:off x="7476779" y="3511336"/>
              <a:ext cx="597326" cy="57188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(8,C)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F91AC89-C097-79E8-AC23-CDAD93607524}"/>
                </a:ext>
              </a:extLst>
            </p:cNvPr>
            <p:cNvSpPr/>
            <p:nvPr/>
          </p:nvSpPr>
          <p:spPr>
            <a:xfrm>
              <a:off x="8123837" y="3495365"/>
              <a:ext cx="597326" cy="571880"/>
            </a:xfrm>
            <a:prstGeom prst="ellips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(9,C)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167A48-C95F-5D0A-F7A2-35A1453AD3DB}"/>
                </a:ext>
              </a:extLst>
            </p:cNvPr>
            <p:cNvSpPr/>
            <p:nvPr/>
          </p:nvSpPr>
          <p:spPr>
            <a:xfrm>
              <a:off x="2876847" y="3997383"/>
              <a:ext cx="597326" cy="57188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(1,A)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77A2818-5A80-9C42-C3BB-DCBB7130B6C2}"/>
                </a:ext>
              </a:extLst>
            </p:cNvPr>
            <p:cNvSpPr/>
            <p:nvPr/>
          </p:nvSpPr>
          <p:spPr>
            <a:xfrm>
              <a:off x="3507880" y="4016284"/>
              <a:ext cx="597326" cy="57188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(2,A)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DB535E8-BE1A-4694-9673-ACB0117E2368}"/>
                </a:ext>
              </a:extLst>
            </p:cNvPr>
            <p:cNvSpPr/>
            <p:nvPr/>
          </p:nvSpPr>
          <p:spPr>
            <a:xfrm>
              <a:off x="4181455" y="4024075"/>
              <a:ext cx="597326" cy="57188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(3,A)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AB95797-FA1E-1389-78CF-9E1ECBA4F96F}"/>
                </a:ext>
              </a:extLst>
            </p:cNvPr>
            <p:cNvSpPr/>
            <p:nvPr/>
          </p:nvSpPr>
          <p:spPr>
            <a:xfrm>
              <a:off x="4863428" y="4017805"/>
              <a:ext cx="597326" cy="57188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(4,A)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DC13DD1-F847-16AC-876E-059701309FA4}"/>
                </a:ext>
              </a:extLst>
            </p:cNvPr>
            <p:cNvSpPr/>
            <p:nvPr/>
          </p:nvSpPr>
          <p:spPr>
            <a:xfrm>
              <a:off x="6187305" y="4024261"/>
              <a:ext cx="597326" cy="57188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(6,A)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3878200-C2E8-F5C3-E535-6FF08AFA764F}"/>
                </a:ext>
              </a:extLst>
            </p:cNvPr>
            <p:cNvSpPr/>
            <p:nvPr/>
          </p:nvSpPr>
          <p:spPr>
            <a:xfrm>
              <a:off x="6850507" y="4051521"/>
              <a:ext cx="597326" cy="57188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(7,A)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9EFA04D-C617-F22B-6237-FC61DFFE3AEC}"/>
                </a:ext>
              </a:extLst>
            </p:cNvPr>
            <p:cNvSpPr/>
            <p:nvPr/>
          </p:nvSpPr>
          <p:spPr>
            <a:xfrm>
              <a:off x="7480671" y="4080141"/>
              <a:ext cx="597326" cy="57188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(8,A)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BBF353A-5B88-C807-3996-565A7CE44DAB}"/>
                </a:ext>
              </a:extLst>
            </p:cNvPr>
            <p:cNvSpPr/>
            <p:nvPr/>
          </p:nvSpPr>
          <p:spPr>
            <a:xfrm>
              <a:off x="8127729" y="4064169"/>
              <a:ext cx="597326" cy="571880"/>
            </a:xfrm>
            <a:prstGeom prst="ellipse">
              <a:avLst/>
            </a:prstGeom>
            <a:solidFill>
              <a:srgbClr val="FF66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(9,A)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72F1F3A-03BB-9262-6D61-C6C0A90775F2}"/>
                </a:ext>
              </a:extLst>
            </p:cNvPr>
            <p:cNvSpPr txBox="1"/>
            <p:nvPr/>
          </p:nvSpPr>
          <p:spPr>
            <a:xfrm>
              <a:off x="8961176" y="3350567"/>
              <a:ext cx="10140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…</a:t>
              </a:r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AFF8F095-718B-4EF5-06A5-62D8C53C22C4}"/>
                </a:ext>
              </a:extLst>
            </p:cNvPr>
            <p:cNvGrpSpPr/>
            <p:nvPr/>
          </p:nvGrpSpPr>
          <p:grpSpPr>
            <a:xfrm>
              <a:off x="2566028" y="3741211"/>
              <a:ext cx="1976356" cy="534320"/>
              <a:chOff x="2566028" y="3741211"/>
              <a:chExt cx="1976356" cy="534320"/>
            </a:xfrm>
          </p:grpSpPr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ED99AA31-E138-EBB0-697F-78A51DD902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29804" y="4271649"/>
                <a:ext cx="297280" cy="38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6" name="Group 95">
                <a:extLst>
                  <a:ext uri="{FF2B5EF4-FFF2-40B4-BE49-F238E27FC236}">
                    <a16:creationId xmlns:a16="http://schemas.microsoft.com/office/drawing/2014/main" id="{0D345D70-BF54-0C5B-E409-06F63AB28ABC}"/>
                  </a:ext>
                </a:extLst>
              </p:cNvPr>
              <p:cNvGrpSpPr/>
              <p:nvPr/>
            </p:nvGrpSpPr>
            <p:grpSpPr>
              <a:xfrm>
                <a:off x="2566028" y="3741211"/>
                <a:ext cx="1976356" cy="534320"/>
                <a:chOff x="2566028" y="3741211"/>
                <a:chExt cx="1976356" cy="534320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1EC5457C-77BB-154D-FA53-E4106F9A17EF}"/>
                    </a:ext>
                  </a:extLst>
                </p:cNvPr>
                <p:cNvGrpSpPr/>
                <p:nvPr/>
              </p:nvGrpSpPr>
              <p:grpSpPr>
                <a:xfrm>
                  <a:off x="2566028" y="3741211"/>
                  <a:ext cx="605591" cy="486796"/>
                  <a:chOff x="2566028" y="3741211"/>
                  <a:chExt cx="605591" cy="486796"/>
                </a:xfrm>
              </p:grpSpPr>
              <p:cxnSp>
                <p:nvCxnSpPr>
                  <p:cNvPr id="77" name="Straight Arrow Connector 76">
                    <a:extLst>
                      <a:ext uri="{FF2B5EF4-FFF2-40B4-BE49-F238E27FC236}">
                        <a16:creationId xmlns:a16="http://schemas.microsoft.com/office/drawing/2014/main" id="{BA5F48A9-7853-D730-8679-478A3594D4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66028" y="3858398"/>
                    <a:ext cx="369494" cy="36960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Arrow Connector 75">
                    <a:extLst>
                      <a:ext uri="{FF2B5EF4-FFF2-40B4-BE49-F238E27FC236}">
                        <a16:creationId xmlns:a16="http://schemas.microsoft.com/office/drawing/2014/main" id="{8B18995C-210E-817D-6045-F8B2B71F07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71619" y="3902191"/>
                    <a:ext cx="0" cy="190384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Arrow Connector 80">
                    <a:extLst>
                      <a:ext uri="{FF2B5EF4-FFF2-40B4-BE49-F238E27FC236}">
                        <a16:creationId xmlns:a16="http://schemas.microsoft.com/office/drawing/2014/main" id="{62D9CC93-5451-750B-45A0-3B4447E48D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38425" y="3741211"/>
                    <a:ext cx="297097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40E8ABBF-9BE4-57D7-B94D-AE3C974CC0F8}"/>
                    </a:ext>
                  </a:extLst>
                </p:cNvPr>
                <p:cNvGrpSpPr/>
                <p:nvPr/>
              </p:nvGrpSpPr>
              <p:grpSpPr>
                <a:xfrm>
                  <a:off x="3242450" y="3753985"/>
                  <a:ext cx="605591" cy="486796"/>
                  <a:chOff x="2566028" y="3741211"/>
                  <a:chExt cx="605591" cy="486796"/>
                </a:xfrm>
              </p:grpSpPr>
              <p:cxnSp>
                <p:nvCxnSpPr>
                  <p:cNvPr id="85" name="Straight Arrow Connector 84">
                    <a:extLst>
                      <a:ext uri="{FF2B5EF4-FFF2-40B4-BE49-F238E27FC236}">
                        <a16:creationId xmlns:a16="http://schemas.microsoft.com/office/drawing/2014/main" id="{45A7A501-3902-7A08-83B0-39BFC32A97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66028" y="3858398"/>
                    <a:ext cx="369494" cy="36960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Straight Arrow Connector 85">
                    <a:extLst>
                      <a:ext uri="{FF2B5EF4-FFF2-40B4-BE49-F238E27FC236}">
                        <a16:creationId xmlns:a16="http://schemas.microsoft.com/office/drawing/2014/main" id="{C996C010-1F12-81B2-A5C0-02F84DED22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71619" y="3902191"/>
                    <a:ext cx="0" cy="190384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Straight Arrow Connector 86">
                    <a:extLst>
                      <a:ext uri="{FF2B5EF4-FFF2-40B4-BE49-F238E27FC236}">
                        <a16:creationId xmlns:a16="http://schemas.microsoft.com/office/drawing/2014/main" id="{DE18851E-F90B-42F8-4CD4-95F9BBD21B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38425" y="3741211"/>
                    <a:ext cx="297097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2FD5CDAE-DCCA-CE55-D0D2-ECA7FB1009F3}"/>
                    </a:ext>
                  </a:extLst>
                </p:cNvPr>
                <p:cNvGrpSpPr/>
                <p:nvPr/>
              </p:nvGrpSpPr>
              <p:grpSpPr>
                <a:xfrm>
                  <a:off x="3936793" y="3753985"/>
                  <a:ext cx="605591" cy="486796"/>
                  <a:chOff x="2566028" y="3741211"/>
                  <a:chExt cx="605591" cy="486796"/>
                </a:xfrm>
              </p:grpSpPr>
              <p:cxnSp>
                <p:nvCxnSpPr>
                  <p:cNvPr id="92" name="Straight Arrow Connector 91">
                    <a:extLst>
                      <a:ext uri="{FF2B5EF4-FFF2-40B4-BE49-F238E27FC236}">
                        <a16:creationId xmlns:a16="http://schemas.microsoft.com/office/drawing/2014/main" id="{DE2AD35C-3086-B4C8-46C3-5A43D47DBE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66028" y="3858398"/>
                    <a:ext cx="369494" cy="36960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Arrow Connector 92">
                    <a:extLst>
                      <a:ext uri="{FF2B5EF4-FFF2-40B4-BE49-F238E27FC236}">
                        <a16:creationId xmlns:a16="http://schemas.microsoft.com/office/drawing/2014/main" id="{65AA752F-35F9-2568-32EE-B68447427D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71619" y="3902191"/>
                    <a:ext cx="0" cy="190384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Arrow Connector 93">
                    <a:extLst>
                      <a:ext uri="{FF2B5EF4-FFF2-40B4-BE49-F238E27FC236}">
                        <a16:creationId xmlns:a16="http://schemas.microsoft.com/office/drawing/2014/main" id="{97C5099D-BB73-B4D8-E3B7-DF7CC84AF8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38425" y="3741211"/>
                    <a:ext cx="297097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95" name="Straight Arrow Connector 94">
                  <a:extLst>
                    <a:ext uri="{FF2B5EF4-FFF2-40B4-BE49-F238E27FC236}">
                      <a16:creationId xmlns:a16="http://schemas.microsoft.com/office/drawing/2014/main" id="{34C78ECB-5619-E3A7-936C-C33DCBB7B5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24147" y="4271649"/>
                  <a:ext cx="297280" cy="388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E27570B3-0121-226E-551A-E5C30F87C2AE}"/>
                </a:ext>
              </a:extLst>
            </p:cNvPr>
            <p:cNvGrpSpPr/>
            <p:nvPr/>
          </p:nvGrpSpPr>
          <p:grpSpPr>
            <a:xfrm>
              <a:off x="4574824" y="3768656"/>
              <a:ext cx="1976356" cy="534320"/>
              <a:chOff x="2566028" y="3741211"/>
              <a:chExt cx="1976356" cy="534320"/>
            </a:xfrm>
          </p:grpSpPr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0340C438-CE6E-F17B-810D-2A11FFF27A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29804" y="4271649"/>
                <a:ext cx="297280" cy="38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2598F1A8-2D71-7413-C41D-A218E251C5D1}"/>
                  </a:ext>
                </a:extLst>
              </p:cNvPr>
              <p:cNvGrpSpPr/>
              <p:nvPr/>
            </p:nvGrpSpPr>
            <p:grpSpPr>
              <a:xfrm>
                <a:off x="2566028" y="3741211"/>
                <a:ext cx="1976356" cy="534320"/>
                <a:chOff x="2566028" y="3741211"/>
                <a:chExt cx="1976356" cy="534320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281D202B-73D3-1814-6F86-D93D70D2A092}"/>
                    </a:ext>
                  </a:extLst>
                </p:cNvPr>
                <p:cNvGrpSpPr/>
                <p:nvPr/>
              </p:nvGrpSpPr>
              <p:grpSpPr>
                <a:xfrm>
                  <a:off x="2566028" y="3741211"/>
                  <a:ext cx="605591" cy="486796"/>
                  <a:chOff x="2566028" y="3741211"/>
                  <a:chExt cx="605591" cy="486796"/>
                </a:xfrm>
              </p:grpSpPr>
              <p:cxnSp>
                <p:nvCxnSpPr>
                  <p:cNvPr id="153" name="Straight Arrow Connector 152">
                    <a:extLst>
                      <a:ext uri="{FF2B5EF4-FFF2-40B4-BE49-F238E27FC236}">
                        <a16:creationId xmlns:a16="http://schemas.microsoft.com/office/drawing/2014/main" id="{2F2072E2-8CB0-9591-9BAC-3F2B9133B6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66028" y="3858398"/>
                    <a:ext cx="369494" cy="36960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Straight Arrow Connector 153">
                    <a:extLst>
                      <a:ext uri="{FF2B5EF4-FFF2-40B4-BE49-F238E27FC236}">
                        <a16:creationId xmlns:a16="http://schemas.microsoft.com/office/drawing/2014/main" id="{04D2A27B-01C6-08EC-EF16-6DD02EECC3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71619" y="3902191"/>
                    <a:ext cx="0" cy="190384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5" name="Straight Arrow Connector 154">
                    <a:extLst>
                      <a:ext uri="{FF2B5EF4-FFF2-40B4-BE49-F238E27FC236}">
                        <a16:creationId xmlns:a16="http://schemas.microsoft.com/office/drawing/2014/main" id="{E179C239-6D97-FE31-87E2-1D2FC2EB33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38425" y="3741211"/>
                    <a:ext cx="297097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39389FB5-3B23-B52D-B7FF-BF73C13EFB5D}"/>
                    </a:ext>
                  </a:extLst>
                </p:cNvPr>
                <p:cNvGrpSpPr/>
                <p:nvPr/>
              </p:nvGrpSpPr>
              <p:grpSpPr>
                <a:xfrm>
                  <a:off x="3242450" y="3753985"/>
                  <a:ext cx="605591" cy="486796"/>
                  <a:chOff x="2566028" y="3741211"/>
                  <a:chExt cx="605591" cy="486796"/>
                </a:xfrm>
              </p:grpSpPr>
              <p:cxnSp>
                <p:nvCxnSpPr>
                  <p:cNvPr id="150" name="Straight Arrow Connector 149">
                    <a:extLst>
                      <a:ext uri="{FF2B5EF4-FFF2-40B4-BE49-F238E27FC236}">
                        <a16:creationId xmlns:a16="http://schemas.microsoft.com/office/drawing/2014/main" id="{DFF122E5-E565-634F-00D7-0FCBA1B895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66028" y="3858398"/>
                    <a:ext cx="369494" cy="36960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1" name="Straight Arrow Connector 150">
                    <a:extLst>
                      <a:ext uri="{FF2B5EF4-FFF2-40B4-BE49-F238E27FC236}">
                        <a16:creationId xmlns:a16="http://schemas.microsoft.com/office/drawing/2014/main" id="{8A9F45F9-89BB-A51B-3E7B-C07C9AE7BC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71619" y="3902191"/>
                    <a:ext cx="0" cy="190384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Straight Arrow Connector 151">
                    <a:extLst>
                      <a:ext uri="{FF2B5EF4-FFF2-40B4-BE49-F238E27FC236}">
                        <a16:creationId xmlns:a16="http://schemas.microsoft.com/office/drawing/2014/main" id="{B3302824-9755-2506-EF66-01BAE19D2D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38425" y="3741211"/>
                    <a:ext cx="297097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5" name="Group 144">
                  <a:extLst>
                    <a:ext uri="{FF2B5EF4-FFF2-40B4-BE49-F238E27FC236}">
                      <a16:creationId xmlns:a16="http://schemas.microsoft.com/office/drawing/2014/main" id="{953117E7-6E03-5377-5D29-186A0D31449A}"/>
                    </a:ext>
                  </a:extLst>
                </p:cNvPr>
                <p:cNvGrpSpPr/>
                <p:nvPr/>
              </p:nvGrpSpPr>
              <p:grpSpPr>
                <a:xfrm>
                  <a:off x="3936793" y="3753985"/>
                  <a:ext cx="605591" cy="486796"/>
                  <a:chOff x="2566028" y="3741211"/>
                  <a:chExt cx="605591" cy="486796"/>
                </a:xfrm>
              </p:grpSpPr>
              <p:cxnSp>
                <p:nvCxnSpPr>
                  <p:cNvPr id="147" name="Straight Arrow Connector 146">
                    <a:extLst>
                      <a:ext uri="{FF2B5EF4-FFF2-40B4-BE49-F238E27FC236}">
                        <a16:creationId xmlns:a16="http://schemas.microsoft.com/office/drawing/2014/main" id="{E136DBCC-F973-5239-F269-639670E314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66028" y="3858398"/>
                    <a:ext cx="369494" cy="36960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Arrow Connector 147">
                    <a:extLst>
                      <a:ext uri="{FF2B5EF4-FFF2-40B4-BE49-F238E27FC236}">
                        <a16:creationId xmlns:a16="http://schemas.microsoft.com/office/drawing/2014/main" id="{C4D849A2-71E5-6E3F-2224-84EE44E177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71619" y="3902191"/>
                    <a:ext cx="0" cy="190384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Arrow Connector 148">
                    <a:extLst>
                      <a:ext uri="{FF2B5EF4-FFF2-40B4-BE49-F238E27FC236}">
                        <a16:creationId xmlns:a16="http://schemas.microsoft.com/office/drawing/2014/main" id="{8B32A150-39FC-1D23-BDEB-459C1659DD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38425" y="3741211"/>
                    <a:ext cx="297097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6" name="Straight Arrow Connector 145">
                  <a:extLst>
                    <a:ext uri="{FF2B5EF4-FFF2-40B4-BE49-F238E27FC236}">
                      <a16:creationId xmlns:a16="http://schemas.microsoft.com/office/drawing/2014/main" id="{F82FFB42-668E-38C7-ACB3-F906D079CE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24147" y="4271649"/>
                  <a:ext cx="297280" cy="388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A769EBFE-8C33-D672-C726-E8DE288AF5C6}"/>
                </a:ext>
              </a:extLst>
            </p:cNvPr>
            <p:cNvGrpSpPr/>
            <p:nvPr/>
          </p:nvGrpSpPr>
          <p:grpSpPr>
            <a:xfrm>
              <a:off x="6594410" y="3750645"/>
              <a:ext cx="1976356" cy="534320"/>
              <a:chOff x="2566028" y="3741211"/>
              <a:chExt cx="1976356" cy="534320"/>
            </a:xfrm>
          </p:grpSpPr>
          <p:cxnSp>
            <p:nvCxnSpPr>
              <p:cNvPr id="157" name="Straight Arrow Connector 156">
                <a:extLst>
                  <a:ext uri="{FF2B5EF4-FFF2-40B4-BE49-F238E27FC236}">
                    <a16:creationId xmlns:a16="http://schemas.microsoft.com/office/drawing/2014/main" id="{894A0ACF-3D2E-781A-155A-021064A7D08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329804" y="4271649"/>
                <a:ext cx="297280" cy="38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351B2317-0DB5-943B-DB23-45335AD6D16D}"/>
                  </a:ext>
                </a:extLst>
              </p:cNvPr>
              <p:cNvGrpSpPr/>
              <p:nvPr/>
            </p:nvGrpSpPr>
            <p:grpSpPr>
              <a:xfrm>
                <a:off x="2566028" y="3741211"/>
                <a:ext cx="1976356" cy="534320"/>
                <a:chOff x="2566028" y="3741211"/>
                <a:chExt cx="1976356" cy="534320"/>
              </a:xfrm>
            </p:grpSpPr>
            <p:grpSp>
              <p:nvGrpSpPr>
                <p:cNvPr id="159" name="Group 158">
                  <a:extLst>
                    <a:ext uri="{FF2B5EF4-FFF2-40B4-BE49-F238E27FC236}">
                      <a16:creationId xmlns:a16="http://schemas.microsoft.com/office/drawing/2014/main" id="{1AC44743-EC6C-6C62-8EC3-3CD7B41996CA}"/>
                    </a:ext>
                  </a:extLst>
                </p:cNvPr>
                <p:cNvGrpSpPr/>
                <p:nvPr/>
              </p:nvGrpSpPr>
              <p:grpSpPr>
                <a:xfrm>
                  <a:off x="2566028" y="3741211"/>
                  <a:ext cx="605591" cy="486796"/>
                  <a:chOff x="2566028" y="3741211"/>
                  <a:chExt cx="605591" cy="486796"/>
                </a:xfrm>
              </p:grpSpPr>
              <p:cxnSp>
                <p:nvCxnSpPr>
                  <p:cNvPr id="169" name="Straight Arrow Connector 168">
                    <a:extLst>
                      <a:ext uri="{FF2B5EF4-FFF2-40B4-BE49-F238E27FC236}">
                        <a16:creationId xmlns:a16="http://schemas.microsoft.com/office/drawing/2014/main" id="{F8CE1C30-DD60-2912-0C40-971F234760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66028" y="3858398"/>
                    <a:ext cx="369494" cy="36960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0" name="Straight Arrow Connector 169">
                    <a:extLst>
                      <a:ext uri="{FF2B5EF4-FFF2-40B4-BE49-F238E27FC236}">
                        <a16:creationId xmlns:a16="http://schemas.microsoft.com/office/drawing/2014/main" id="{64960C54-0A7C-FA02-F0C1-78B1629B73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71619" y="3902191"/>
                    <a:ext cx="0" cy="190384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1" name="Straight Arrow Connector 170">
                    <a:extLst>
                      <a:ext uri="{FF2B5EF4-FFF2-40B4-BE49-F238E27FC236}">
                        <a16:creationId xmlns:a16="http://schemas.microsoft.com/office/drawing/2014/main" id="{077CD1DC-E205-8E68-087E-5CE51BE6D4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38425" y="3741211"/>
                    <a:ext cx="297097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0" name="Group 159">
                  <a:extLst>
                    <a:ext uri="{FF2B5EF4-FFF2-40B4-BE49-F238E27FC236}">
                      <a16:creationId xmlns:a16="http://schemas.microsoft.com/office/drawing/2014/main" id="{B7242F38-0BAA-6C3F-DC94-61521CCFD1C4}"/>
                    </a:ext>
                  </a:extLst>
                </p:cNvPr>
                <p:cNvGrpSpPr/>
                <p:nvPr/>
              </p:nvGrpSpPr>
              <p:grpSpPr>
                <a:xfrm>
                  <a:off x="3242450" y="3753985"/>
                  <a:ext cx="605591" cy="486796"/>
                  <a:chOff x="2566028" y="3741211"/>
                  <a:chExt cx="605591" cy="486796"/>
                </a:xfrm>
              </p:grpSpPr>
              <p:cxnSp>
                <p:nvCxnSpPr>
                  <p:cNvPr id="166" name="Straight Arrow Connector 165">
                    <a:extLst>
                      <a:ext uri="{FF2B5EF4-FFF2-40B4-BE49-F238E27FC236}">
                        <a16:creationId xmlns:a16="http://schemas.microsoft.com/office/drawing/2014/main" id="{975748F8-129F-D58C-DA92-D1E5BBEB15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66028" y="3858398"/>
                    <a:ext cx="369494" cy="36960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7" name="Straight Arrow Connector 166">
                    <a:extLst>
                      <a:ext uri="{FF2B5EF4-FFF2-40B4-BE49-F238E27FC236}">
                        <a16:creationId xmlns:a16="http://schemas.microsoft.com/office/drawing/2014/main" id="{E87E1EC7-EE0B-1BA1-3378-035D118A3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71619" y="3902191"/>
                    <a:ext cx="0" cy="190384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8" name="Straight Arrow Connector 167">
                    <a:extLst>
                      <a:ext uri="{FF2B5EF4-FFF2-40B4-BE49-F238E27FC236}">
                        <a16:creationId xmlns:a16="http://schemas.microsoft.com/office/drawing/2014/main" id="{E288AB27-DE7E-E611-31A9-8246C521A2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38425" y="3741211"/>
                    <a:ext cx="297097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1" name="Group 160">
                  <a:extLst>
                    <a:ext uri="{FF2B5EF4-FFF2-40B4-BE49-F238E27FC236}">
                      <a16:creationId xmlns:a16="http://schemas.microsoft.com/office/drawing/2014/main" id="{9DD4561C-AA72-3D8E-63BD-BB695ABA2146}"/>
                    </a:ext>
                  </a:extLst>
                </p:cNvPr>
                <p:cNvGrpSpPr/>
                <p:nvPr/>
              </p:nvGrpSpPr>
              <p:grpSpPr>
                <a:xfrm>
                  <a:off x="3936793" y="3753985"/>
                  <a:ext cx="605591" cy="486796"/>
                  <a:chOff x="2566028" y="3741211"/>
                  <a:chExt cx="605591" cy="486796"/>
                </a:xfrm>
              </p:grpSpPr>
              <p:cxnSp>
                <p:nvCxnSpPr>
                  <p:cNvPr id="163" name="Straight Arrow Connector 162">
                    <a:extLst>
                      <a:ext uri="{FF2B5EF4-FFF2-40B4-BE49-F238E27FC236}">
                        <a16:creationId xmlns:a16="http://schemas.microsoft.com/office/drawing/2014/main" id="{A58CBCA2-E0BB-2EB2-5755-778F0C69C9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566028" y="3858398"/>
                    <a:ext cx="369494" cy="36960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4" name="Straight Arrow Connector 163">
                    <a:extLst>
                      <a:ext uri="{FF2B5EF4-FFF2-40B4-BE49-F238E27FC236}">
                        <a16:creationId xmlns:a16="http://schemas.microsoft.com/office/drawing/2014/main" id="{4384EE4A-59AD-A946-E07A-503AEF2C3D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71619" y="3902191"/>
                    <a:ext cx="0" cy="190384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5" name="Straight Arrow Connector 164">
                    <a:extLst>
                      <a:ext uri="{FF2B5EF4-FFF2-40B4-BE49-F238E27FC236}">
                        <a16:creationId xmlns:a16="http://schemas.microsoft.com/office/drawing/2014/main" id="{2A5C0F55-B18A-59C6-7C6F-1DF0D3F924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2638425" y="3741211"/>
                    <a:ext cx="297097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62" name="Straight Arrow Connector 161">
                  <a:extLst>
                    <a:ext uri="{FF2B5EF4-FFF2-40B4-BE49-F238E27FC236}">
                      <a16:creationId xmlns:a16="http://schemas.microsoft.com/office/drawing/2014/main" id="{F9EA92F9-807C-5A6C-CBBC-3136960F7B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24147" y="4271649"/>
                  <a:ext cx="297280" cy="3882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53830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7E46-4C21-FBC7-61AE-63A2F7A8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Second-level cuts: Batch arrivals, modulus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43AF-9FB7-98C6-9110-E0C2543BC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1927"/>
            <a:ext cx="10515600" cy="29350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Smaller clusters of product-form relationships. Not connected.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098CA-6058-F0AD-A3FA-208D334F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E2A27-426F-7C3C-035F-575C80F7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81980F-8852-639F-B59E-5BCBF80AE3D5}"/>
              </a:ext>
            </a:extLst>
          </p:cNvPr>
          <p:cNvSpPr/>
          <p:nvPr/>
        </p:nvSpPr>
        <p:spPr>
          <a:xfrm>
            <a:off x="5505332" y="2502208"/>
            <a:ext cx="597326" cy="57188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(5,A)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BE57F9-2123-4AD4-3068-B75549775EA8}"/>
              </a:ext>
            </a:extLst>
          </p:cNvPr>
          <p:cNvSpPr/>
          <p:nvPr/>
        </p:nvSpPr>
        <p:spPr>
          <a:xfrm>
            <a:off x="5501440" y="1933404"/>
            <a:ext cx="597326" cy="5718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(5,C)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A880-E75F-EB69-CEB0-F4A29C5A31BF}"/>
              </a:ext>
            </a:extLst>
          </p:cNvPr>
          <p:cNvSpPr/>
          <p:nvPr/>
        </p:nvSpPr>
        <p:spPr>
          <a:xfrm>
            <a:off x="2216787" y="1901584"/>
            <a:ext cx="597326" cy="5718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(0,C)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C578E1-C466-9B1B-5C87-E79D6DD3E0F0}"/>
              </a:ext>
            </a:extLst>
          </p:cNvPr>
          <p:cNvSpPr/>
          <p:nvPr/>
        </p:nvSpPr>
        <p:spPr>
          <a:xfrm>
            <a:off x="2872956" y="1903637"/>
            <a:ext cx="597326" cy="5718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(1,C)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68DA28-A52E-0791-2D11-9395CA3BB41F}"/>
              </a:ext>
            </a:extLst>
          </p:cNvPr>
          <p:cNvSpPr/>
          <p:nvPr/>
        </p:nvSpPr>
        <p:spPr>
          <a:xfrm>
            <a:off x="3503988" y="1922538"/>
            <a:ext cx="597326" cy="5718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(2,C)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2BA697-A338-17A1-C915-FA425B4C79D2}"/>
              </a:ext>
            </a:extLst>
          </p:cNvPr>
          <p:cNvSpPr/>
          <p:nvPr/>
        </p:nvSpPr>
        <p:spPr>
          <a:xfrm>
            <a:off x="4177564" y="1930329"/>
            <a:ext cx="597326" cy="5718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(3,C)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6BB1B4-3E48-7416-0127-1BFF5F43DB7B}"/>
              </a:ext>
            </a:extLst>
          </p:cNvPr>
          <p:cNvSpPr/>
          <p:nvPr/>
        </p:nvSpPr>
        <p:spPr>
          <a:xfrm>
            <a:off x="4859537" y="1924058"/>
            <a:ext cx="597326" cy="5718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(4,C)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4D0102-387E-122D-A731-B5BA7374687D}"/>
              </a:ext>
            </a:extLst>
          </p:cNvPr>
          <p:cNvSpPr/>
          <p:nvPr/>
        </p:nvSpPr>
        <p:spPr>
          <a:xfrm>
            <a:off x="6183414" y="1930514"/>
            <a:ext cx="597326" cy="5718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(6,C)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F9AB8C-7059-B001-A7DF-8915714557FA}"/>
              </a:ext>
            </a:extLst>
          </p:cNvPr>
          <p:cNvSpPr/>
          <p:nvPr/>
        </p:nvSpPr>
        <p:spPr>
          <a:xfrm>
            <a:off x="6846615" y="1957774"/>
            <a:ext cx="597326" cy="5718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(7,C)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0D611F-F2D8-4B43-CB8D-3AC8219F307F}"/>
              </a:ext>
            </a:extLst>
          </p:cNvPr>
          <p:cNvSpPr/>
          <p:nvPr/>
        </p:nvSpPr>
        <p:spPr>
          <a:xfrm>
            <a:off x="7476779" y="1986394"/>
            <a:ext cx="597326" cy="5718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(8,C)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91AC89-C097-79E8-AC23-CDAD93607524}"/>
              </a:ext>
            </a:extLst>
          </p:cNvPr>
          <p:cNvSpPr/>
          <p:nvPr/>
        </p:nvSpPr>
        <p:spPr>
          <a:xfrm>
            <a:off x="8123837" y="1970423"/>
            <a:ext cx="597326" cy="5718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(9,C)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167A48-C95F-5D0A-F7A2-35A1453AD3DB}"/>
              </a:ext>
            </a:extLst>
          </p:cNvPr>
          <p:cNvSpPr/>
          <p:nvPr/>
        </p:nvSpPr>
        <p:spPr>
          <a:xfrm>
            <a:off x="2876847" y="2472441"/>
            <a:ext cx="597326" cy="57188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(1,A)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77A2818-5A80-9C42-C3BB-DCBB7130B6C2}"/>
              </a:ext>
            </a:extLst>
          </p:cNvPr>
          <p:cNvSpPr/>
          <p:nvPr/>
        </p:nvSpPr>
        <p:spPr>
          <a:xfrm>
            <a:off x="3507880" y="2491342"/>
            <a:ext cx="597326" cy="57188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(2,A)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B535E8-BE1A-4694-9673-ACB0117E2368}"/>
              </a:ext>
            </a:extLst>
          </p:cNvPr>
          <p:cNvSpPr/>
          <p:nvPr/>
        </p:nvSpPr>
        <p:spPr>
          <a:xfrm>
            <a:off x="4181455" y="2499133"/>
            <a:ext cx="597326" cy="57188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(3,A)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B95797-FA1E-1389-78CF-9E1ECBA4F96F}"/>
              </a:ext>
            </a:extLst>
          </p:cNvPr>
          <p:cNvSpPr/>
          <p:nvPr/>
        </p:nvSpPr>
        <p:spPr>
          <a:xfrm>
            <a:off x="4863428" y="2492863"/>
            <a:ext cx="597326" cy="57188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(4,A)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C13DD1-F847-16AC-876E-059701309FA4}"/>
              </a:ext>
            </a:extLst>
          </p:cNvPr>
          <p:cNvSpPr/>
          <p:nvPr/>
        </p:nvSpPr>
        <p:spPr>
          <a:xfrm>
            <a:off x="6187305" y="2499319"/>
            <a:ext cx="597326" cy="57188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(6,A)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3878200-C2E8-F5C3-E535-6FF08AFA764F}"/>
              </a:ext>
            </a:extLst>
          </p:cNvPr>
          <p:cNvSpPr/>
          <p:nvPr/>
        </p:nvSpPr>
        <p:spPr>
          <a:xfrm>
            <a:off x="6850507" y="2526579"/>
            <a:ext cx="597326" cy="57188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(7,A)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9EFA04D-C617-F22B-6237-FC61DFFE3AEC}"/>
              </a:ext>
            </a:extLst>
          </p:cNvPr>
          <p:cNvSpPr/>
          <p:nvPr/>
        </p:nvSpPr>
        <p:spPr>
          <a:xfrm>
            <a:off x="7480671" y="2555199"/>
            <a:ext cx="597326" cy="57188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(8,A)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BBF353A-5B88-C807-3996-565A7CE44DAB}"/>
              </a:ext>
            </a:extLst>
          </p:cNvPr>
          <p:cNvSpPr/>
          <p:nvPr/>
        </p:nvSpPr>
        <p:spPr>
          <a:xfrm>
            <a:off x="8127729" y="2539227"/>
            <a:ext cx="597326" cy="57188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(9,A)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2F1F3A-03BB-9262-6D61-C6C0A90775F2}"/>
              </a:ext>
            </a:extLst>
          </p:cNvPr>
          <p:cNvSpPr txBox="1"/>
          <p:nvPr/>
        </p:nvSpPr>
        <p:spPr>
          <a:xfrm>
            <a:off x="8961176" y="1825625"/>
            <a:ext cx="101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…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7FA98A-9AD5-7688-A69B-C02CE1E66744}"/>
              </a:ext>
            </a:extLst>
          </p:cNvPr>
          <p:cNvCxnSpPr>
            <a:cxnSpLocks/>
          </p:cNvCxnSpPr>
          <p:nvPr/>
        </p:nvCxnSpPr>
        <p:spPr>
          <a:xfrm flipH="1" flipV="1">
            <a:off x="3168634" y="2300971"/>
            <a:ext cx="5970" cy="3807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CDB8389-3075-6012-C53E-690F33D07439}"/>
              </a:ext>
            </a:extLst>
          </p:cNvPr>
          <p:cNvGrpSpPr/>
          <p:nvPr/>
        </p:nvGrpSpPr>
        <p:grpSpPr>
          <a:xfrm>
            <a:off x="2573387" y="2189070"/>
            <a:ext cx="514491" cy="501732"/>
            <a:chOff x="2573387" y="2189070"/>
            <a:chExt cx="514491" cy="50173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368627-4F51-5EC9-66BE-E4394AC504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3387" y="2300971"/>
              <a:ext cx="514491" cy="3898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C6092D-DF5C-85B0-14AC-D1A00180A745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 flipV="1">
              <a:off x="2731146" y="2189070"/>
              <a:ext cx="141810" cy="5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3CE5A4-8E28-032A-8D2E-7B2E353D160D}"/>
              </a:ext>
            </a:extLst>
          </p:cNvPr>
          <p:cNvCxnSpPr>
            <a:cxnSpLocks/>
          </p:cNvCxnSpPr>
          <p:nvPr/>
        </p:nvCxnSpPr>
        <p:spPr>
          <a:xfrm flipH="1" flipV="1">
            <a:off x="3788025" y="2321004"/>
            <a:ext cx="5970" cy="3807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8576FD-36B0-AC58-039B-E585C2C541A5}"/>
              </a:ext>
            </a:extLst>
          </p:cNvPr>
          <p:cNvCxnSpPr>
            <a:cxnSpLocks/>
          </p:cNvCxnSpPr>
          <p:nvPr/>
        </p:nvCxnSpPr>
        <p:spPr>
          <a:xfrm flipH="1" flipV="1">
            <a:off x="4465310" y="2272334"/>
            <a:ext cx="5970" cy="3807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120B7A-A3E5-5A3D-B4F4-67DAAEBA33B3}"/>
              </a:ext>
            </a:extLst>
          </p:cNvPr>
          <p:cNvCxnSpPr>
            <a:cxnSpLocks/>
          </p:cNvCxnSpPr>
          <p:nvPr/>
        </p:nvCxnSpPr>
        <p:spPr>
          <a:xfrm flipH="1" flipV="1">
            <a:off x="5158200" y="2292381"/>
            <a:ext cx="5970" cy="3807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F7FBEA-8C30-E29B-B19D-A7E45FB18CE7}"/>
              </a:ext>
            </a:extLst>
          </p:cNvPr>
          <p:cNvCxnSpPr>
            <a:cxnSpLocks/>
          </p:cNvCxnSpPr>
          <p:nvPr/>
        </p:nvCxnSpPr>
        <p:spPr>
          <a:xfrm flipH="1" flipV="1">
            <a:off x="5798024" y="2282070"/>
            <a:ext cx="5970" cy="3807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A807FCF-BB64-B7CB-48A7-149532C3F0E1}"/>
              </a:ext>
            </a:extLst>
          </p:cNvPr>
          <p:cNvCxnSpPr>
            <a:cxnSpLocks/>
          </p:cNvCxnSpPr>
          <p:nvPr/>
        </p:nvCxnSpPr>
        <p:spPr>
          <a:xfrm flipH="1" flipV="1">
            <a:off x="6476106" y="2282069"/>
            <a:ext cx="5970" cy="3807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AFCBE0-1088-429C-1D2B-04C699431AC2}"/>
              </a:ext>
            </a:extLst>
          </p:cNvPr>
          <p:cNvCxnSpPr>
            <a:cxnSpLocks/>
          </p:cNvCxnSpPr>
          <p:nvPr/>
        </p:nvCxnSpPr>
        <p:spPr>
          <a:xfrm flipH="1" flipV="1">
            <a:off x="7139308" y="2282068"/>
            <a:ext cx="5970" cy="3807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D1E3ED-507E-D1CE-84E5-42CC68FE0E03}"/>
              </a:ext>
            </a:extLst>
          </p:cNvPr>
          <p:cNvCxnSpPr>
            <a:cxnSpLocks/>
          </p:cNvCxnSpPr>
          <p:nvPr/>
        </p:nvCxnSpPr>
        <p:spPr>
          <a:xfrm flipH="1" flipV="1">
            <a:off x="7775442" y="2336208"/>
            <a:ext cx="5970" cy="3807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72952D-8F15-8695-FD0A-DACF39262B39}"/>
              </a:ext>
            </a:extLst>
          </p:cNvPr>
          <p:cNvCxnSpPr>
            <a:cxnSpLocks/>
          </p:cNvCxnSpPr>
          <p:nvPr/>
        </p:nvCxnSpPr>
        <p:spPr>
          <a:xfrm flipH="1" flipV="1">
            <a:off x="8422500" y="2310061"/>
            <a:ext cx="5970" cy="3807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4CB3ACE-1BD6-CC18-DB8E-2257940F3ADD}"/>
              </a:ext>
            </a:extLst>
          </p:cNvPr>
          <p:cNvGrpSpPr/>
          <p:nvPr/>
        </p:nvGrpSpPr>
        <p:grpSpPr>
          <a:xfrm>
            <a:off x="4554373" y="2189070"/>
            <a:ext cx="514491" cy="501732"/>
            <a:chOff x="2573387" y="2189070"/>
            <a:chExt cx="514491" cy="50173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9576054-10B7-6258-2956-43C361724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3387" y="2300971"/>
              <a:ext cx="514491" cy="3898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412044C-291E-3CBB-A243-B5D0B46355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1146" y="2189070"/>
              <a:ext cx="141810" cy="5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58AAE42-85B1-B016-2A05-A0F780735722}"/>
              </a:ext>
            </a:extLst>
          </p:cNvPr>
          <p:cNvGrpSpPr/>
          <p:nvPr/>
        </p:nvGrpSpPr>
        <p:grpSpPr>
          <a:xfrm>
            <a:off x="6562558" y="2177846"/>
            <a:ext cx="514491" cy="501732"/>
            <a:chOff x="2573387" y="2189070"/>
            <a:chExt cx="514491" cy="50173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17D125D-B865-22D1-01DE-4B75F3C06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3387" y="2300971"/>
              <a:ext cx="514491" cy="3898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40996A5-6E5B-2DE7-E669-53CDCD2E68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1146" y="2189070"/>
              <a:ext cx="141810" cy="5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23B37A-CE6F-A3CE-59FB-243037F1B4DB}"/>
              </a:ext>
            </a:extLst>
          </p:cNvPr>
          <p:cNvGrpSpPr/>
          <p:nvPr/>
        </p:nvGrpSpPr>
        <p:grpSpPr>
          <a:xfrm>
            <a:off x="2270790" y="1803938"/>
            <a:ext cx="7079820" cy="1339186"/>
            <a:chOff x="2270790" y="1803938"/>
            <a:chExt cx="7079820" cy="1339186"/>
          </a:xfrm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270D759-CBA2-004C-729A-3772BB843FE2}"/>
                </a:ext>
              </a:extLst>
            </p:cNvPr>
            <p:cNvSpPr/>
            <p:nvPr/>
          </p:nvSpPr>
          <p:spPr>
            <a:xfrm>
              <a:off x="2270790" y="1805536"/>
              <a:ext cx="1143862" cy="126547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DC7C8F99-F7DA-2945-5482-0391E0F6C519}"/>
                </a:ext>
              </a:extLst>
            </p:cNvPr>
            <p:cNvSpPr/>
            <p:nvPr/>
          </p:nvSpPr>
          <p:spPr>
            <a:xfrm>
              <a:off x="4252234" y="1833569"/>
              <a:ext cx="1143862" cy="126547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4C182D34-1FB4-3144-D284-37D1D01FC281}"/>
                </a:ext>
              </a:extLst>
            </p:cNvPr>
            <p:cNvSpPr/>
            <p:nvPr/>
          </p:nvSpPr>
          <p:spPr>
            <a:xfrm>
              <a:off x="6253386" y="1850012"/>
              <a:ext cx="1143862" cy="126547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FA0C736-E216-0831-A8A6-9D9756951F31}"/>
                </a:ext>
              </a:extLst>
            </p:cNvPr>
            <p:cNvSpPr/>
            <p:nvPr/>
          </p:nvSpPr>
          <p:spPr>
            <a:xfrm>
              <a:off x="8206748" y="1877647"/>
              <a:ext cx="1143862" cy="126547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AE7B9659-DC45-4847-7885-C15911BFB84F}"/>
                </a:ext>
              </a:extLst>
            </p:cNvPr>
            <p:cNvSpPr/>
            <p:nvPr/>
          </p:nvSpPr>
          <p:spPr>
            <a:xfrm>
              <a:off x="3558465" y="1803938"/>
              <a:ext cx="512829" cy="126547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A37EE242-DD66-1B25-20DB-9ECAFE5D62A8}"/>
                </a:ext>
              </a:extLst>
            </p:cNvPr>
            <p:cNvSpPr/>
            <p:nvPr/>
          </p:nvSpPr>
          <p:spPr>
            <a:xfrm>
              <a:off x="5539000" y="1861602"/>
              <a:ext cx="512829" cy="126547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C522F5CC-8439-478B-DEED-152B3575A0D6}"/>
                </a:ext>
              </a:extLst>
            </p:cNvPr>
            <p:cNvSpPr/>
            <p:nvPr/>
          </p:nvSpPr>
          <p:spPr>
            <a:xfrm>
              <a:off x="7509816" y="1861602"/>
              <a:ext cx="512829" cy="1265477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063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6884C-E4E7-D540-91AF-322B6F45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family of robust product-form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C7D3-7897-0840-39D1-960701865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Graph-based product form:</a:t>
            </a:r>
          </a:p>
          <a:p>
            <a:pPr marL="0" indent="0">
              <a:buNone/>
            </a:pPr>
            <a:r>
              <a:rPr lang="en-US" dirty="0"/>
              <a:t>Saturated 2-class MSJ</a:t>
            </a:r>
          </a:p>
          <a:p>
            <a:pPr marL="0" indent="0">
              <a:buNone/>
            </a:pPr>
            <a:r>
              <a:rPr lang="en-US" dirty="0"/>
              <a:t>Exclusive arrivals</a:t>
            </a:r>
          </a:p>
          <a:p>
            <a:pPr marL="0" indent="0">
              <a:buNone/>
            </a:pPr>
            <a:r>
              <a:rPr lang="en-US" dirty="0"/>
              <a:t>Modulus arrival batches</a:t>
            </a:r>
          </a:p>
          <a:p>
            <a:pPr marL="0" indent="0">
              <a:buNone/>
            </a:pPr>
            <a:r>
              <a:rPr lang="en-US" dirty="0"/>
              <a:t>More robust than prior product form.</a:t>
            </a:r>
            <a:br>
              <a:rPr lang="en-US" dirty="0"/>
            </a:br>
            <a:r>
              <a:rPr lang="en-US" dirty="0"/>
              <a:t>Ex: allow state-dependent transition rates.</a:t>
            </a:r>
          </a:p>
          <a:p>
            <a:pPr marL="0" indent="0">
              <a:buNone/>
            </a:pPr>
            <a:r>
              <a:rPr lang="en-US" dirty="0"/>
              <a:t>Key idea: Markov chain transition graph.</a:t>
            </a:r>
          </a:p>
          <a:p>
            <a:pPr marL="0" indent="0">
              <a:buNone/>
            </a:pPr>
            <a:r>
              <a:rPr lang="en-US" dirty="0"/>
              <a:t>Paper under submission, on </a:t>
            </a:r>
            <a:r>
              <a:rPr lang="en-US" dirty="0" err="1"/>
              <a:t>arXiv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“Graph-Based Product Form” [CG’25]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4FB5C9-DF12-A2F1-903B-3BD3858A5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FF70B9-AA94-B83E-930E-E0ADA8D1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53750FC-748F-B4C7-182A-68971CAD2BC3}"/>
              </a:ext>
            </a:extLst>
          </p:cNvPr>
          <p:cNvGrpSpPr/>
          <p:nvPr/>
        </p:nvGrpSpPr>
        <p:grpSpPr>
          <a:xfrm>
            <a:off x="7265764" y="1338567"/>
            <a:ext cx="3896229" cy="1905788"/>
            <a:chOff x="7105508" y="3714121"/>
            <a:chExt cx="3896229" cy="190578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5B6B480-0090-A02D-B8F5-74EE92614E8D}"/>
                </a:ext>
              </a:extLst>
            </p:cNvPr>
            <p:cNvGrpSpPr/>
            <p:nvPr/>
          </p:nvGrpSpPr>
          <p:grpSpPr>
            <a:xfrm>
              <a:off x="7209712" y="3714121"/>
              <a:ext cx="3792025" cy="1316284"/>
              <a:chOff x="4380418" y="1746213"/>
              <a:chExt cx="3792025" cy="1316284"/>
            </a:xfrm>
          </p:grpSpPr>
          <p:cxnSp>
            <p:nvCxnSpPr>
              <p:cNvPr id="7" name="Connector: Elbow 6">
                <a:extLst>
                  <a:ext uri="{FF2B5EF4-FFF2-40B4-BE49-F238E27FC236}">
                    <a16:creationId xmlns:a16="http://schemas.microsoft.com/office/drawing/2014/main" id="{8CB20A6A-0782-F78E-8744-47DD33A7CB3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V="1">
                <a:off x="4380418" y="2040809"/>
                <a:ext cx="1150475" cy="1021688"/>
              </a:xfrm>
              <a:prstGeom prst="bentConnector3">
                <a:avLst>
                  <a:gd name="adj1" fmla="val 135276"/>
                </a:avLst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9E887F1-C26D-0CA3-E1A0-42F6F1CA5FF1}"/>
                  </a:ext>
                </a:extLst>
              </p:cNvPr>
              <p:cNvSpPr/>
              <p:nvPr/>
            </p:nvSpPr>
            <p:spPr>
              <a:xfrm>
                <a:off x="4625327" y="1746213"/>
                <a:ext cx="1762126" cy="514709"/>
              </a:xfrm>
              <a:prstGeom prst="round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New arrival!</a:t>
                </a:r>
              </a:p>
            </p:txBody>
          </p:sp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81A68443-1172-17EC-4DE2-CFED7B6BD02B}"/>
                  </a:ext>
                </a:extLst>
              </p:cNvPr>
              <p:cNvCxnSpPr>
                <a:cxnSpLocks/>
                <a:endCxn id="8" idx="3"/>
              </p:cNvCxnSpPr>
              <p:nvPr/>
            </p:nvCxnSpPr>
            <p:spPr>
              <a:xfrm rot="10800000">
                <a:off x="6387454" y="2003568"/>
                <a:ext cx="1784989" cy="992012"/>
              </a:xfrm>
              <a:prstGeom prst="bentConnector3">
                <a:avLst>
                  <a:gd name="adj1" fmla="val -11366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3C397F6-57B2-D953-863C-6816A087E0F5}"/>
                </a:ext>
              </a:extLst>
            </p:cNvPr>
            <p:cNvGrpSpPr/>
            <p:nvPr/>
          </p:nvGrpSpPr>
          <p:grpSpPr>
            <a:xfrm>
              <a:off x="7105508" y="4237514"/>
              <a:ext cx="3864792" cy="1382395"/>
              <a:chOff x="4276214" y="2269606"/>
              <a:chExt cx="3864792" cy="1382395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84CAD983-6A48-095A-EB56-48DEDF787BCD}"/>
                  </a:ext>
                </a:extLst>
              </p:cNvPr>
              <p:cNvGrpSpPr/>
              <p:nvPr/>
            </p:nvGrpSpPr>
            <p:grpSpPr>
              <a:xfrm>
                <a:off x="4276214" y="2380096"/>
                <a:ext cx="3561174" cy="1271905"/>
                <a:chOff x="2639601" y="1957388"/>
                <a:chExt cx="3561174" cy="1271905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542F3200-11F4-CB60-14FB-00A97505E829}"/>
                    </a:ext>
                  </a:extLst>
                </p:cNvPr>
                <p:cNvGrpSpPr/>
                <p:nvPr/>
              </p:nvGrpSpPr>
              <p:grpSpPr>
                <a:xfrm>
                  <a:off x="2639601" y="1957388"/>
                  <a:ext cx="3368040" cy="1271905"/>
                  <a:chOff x="10105" y="2821"/>
                  <a:chExt cx="5304" cy="2003"/>
                </a:xfrm>
              </p:grpSpPr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4ACBFC6C-6109-1ED8-6558-496B169F7860}"/>
                      </a:ext>
                    </a:extLst>
                  </p:cNvPr>
                  <p:cNvSpPr/>
                  <p:nvPr/>
                </p:nvSpPr>
                <p:spPr>
                  <a:xfrm>
                    <a:off x="14954" y="3325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FF353126-CE92-49DD-948C-396AA01CE837}"/>
                      </a:ext>
                    </a:extLst>
                  </p:cNvPr>
                  <p:cNvSpPr/>
                  <p:nvPr/>
                </p:nvSpPr>
                <p:spPr>
                  <a:xfrm>
                    <a:off x="14954" y="383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20CA0CF7-2D4D-6F6C-7F38-7E43522C090A}"/>
                      </a:ext>
                    </a:extLst>
                  </p:cNvPr>
                  <p:cNvSpPr/>
                  <p:nvPr/>
                </p:nvSpPr>
                <p:spPr>
                  <a:xfrm>
                    <a:off x="14954" y="4367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66A5F7A6-78D1-C088-A320-ECFCA5E42C48}"/>
                      </a:ext>
                    </a:extLst>
                  </p:cNvPr>
                  <p:cNvSpPr/>
                  <p:nvPr/>
                </p:nvSpPr>
                <p:spPr>
                  <a:xfrm>
                    <a:off x="14954" y="2821"/>
                    <a:ext cx="455" cy="457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21" name="Group 20">
                    <a:extLst>
                      <a:ext uri="{FF2B5EF4-FFF2-40B4-BE49-F238E27FC236}">
                        <a16:creationId xmlns:a16="http://schemas.microsoft.com/office/drawing/2014/main" id="{852C1E92-FF26-E114-4B9C-ACAC52E88061}"/>
                      </a:ext>
                    </a:extLst>
                  </p:cNvPr>
                  <p:cNvGrpSpPr/>
                  <p:nvPr/>
                </p:nvGrpSpPr>
                <p:grpSpPr>
                  <a:xfrm>
                    <a:off x="10105" y="2989"/>
                    <a:ext cx="4734" cy="1729"/>
                    <a:chOff x="5630" y="3721"/>
                    <a:chExt cx="4734" cy="1729"/>
                  </a:xfrm>
                </p:grpSpPr>
                <p:grpSp>
                  <p:nvGrpSpPr>
                    <p:cNvPr id="22" name="Group 21">
                      <a:extLst>
                        <a:ext uri="{FF2B5EF4-FFF2-40B4-BE49-F238E27FC236}">
                          <a16:creationId xmlns:a16="http://schemas.microsoft.com/office/drawing/2014/main" id="{7A828F97-4BA4-BD5B-171E-248178FB64F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721"/>
                      <a:ext cx="4734" cy="1729"/>
                      <a:chOff x="5630" y="3721"/>
                      <a:chExt cx="4734" cy="1729"/>
                    </a:xfrm>
                  </p:grpSpPr>
                  <p:sp>
                    <p:nvSpPr>
                      <p:cNvPr id="27" name="Rectangles 39">
                        <a:extLst>
                          <a:ext uri="{FF2B5EF4-FFF2-40B4-BE49-F238E27FC236}">
                            <a16:creationId xmlns:a16="http://schemas.microsoft.com/office/drawing/2014/main" id="{4AB55D3C-F32B-7E52-3F66-485151984F3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" name="Rectangles 40">
                        <a:extLst>
                          <a:ext uri="{FF2B5EF4-FFF2-40B4-BE49-F238E27FC236}">
                            <a16:creationId xmlns:a16="http://schemas.microsoft.com/office/drawing/2014/main" id="{DFA3AC8B-6F4B-BAAE-7998-9030B71F40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Rectangles 41">
                        <a:extLst>
                          <a:ext uri="{FF2B5EF4-FFF2-40B4-BE49-F238E27FC236}">
                            <a16:creationId xmlns:a16="http://schemas.microsoft.com/office/drawing/2014/main" id="{47709595-66BF-D8C6-38C9-D531E76C9D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" name="Rectangles 42">
                        <a:extLst>
                          <a:ext uri="{FF2B5EF4-FFF2-40B4-BE49-F238E27FC236}">
                            <a16:creationId xmlns:a16="http://schemas.microsoft.com/office/drawing/2014/main" id="{633A7DF3-1BDB-7DF1-7BE8-FD9A8A9A15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1" name="Straight Connector 30">
                        <a:extLst>
                          <a:ext uri="{FF2B5EF4-FFF2-40B4-BE49-F238E27FC236}">
                            <a16:creationId xmlns:a16="http://schemas.microsoft.com/office/drawing/2014/main" id="{CD83D433-9333-AB3E-62CC-F4BDBEE36182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2" name="Straight Connector 31">
                        <a:extLst>
                          <a:ext uri="{FF2B5EF4-FFF2-40B4-BE49-F238E27FC236}">
                            <a16:creationId xmlns:a16="http://schemas.microsoft.com/office/drawing/2014/main" id="{AE1AE404-9C0D-43E2-FD35-C4D85668A96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3" name="Rectangles 46">
                      <a:extLst>
                        <a:ext uri="{FF2B5EF4-FFF2-40B4-BE49-F238E27FC236}">
                          <a16:creationId xmlns:a16="http://schemas.microsoft.com/office/drawing/2014/main" id="{589CE26A-8098-8B07-6D1E-FA9C26DE7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49" y="4827"/>
                      <a:ext cx="720" cy="32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24" name="Rectangles 47">
                      <a:extLst>
                        <a:ext uri="{FF2B5EF4-FFF2-40B4-BE49-F238E27FC236}">
                          <a16:creationId xmlns:a16="http://schemas.microsoft.com/office/drawing/2014/main" id="{D4514A88-8CC8-C9BD-9C31-D228968B8B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31" y="4827"/>
                      <a:ext cx="720" cy="315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p:txBody>
                </p:sp>
                <p:sp>
                  <p:nvSpPr>
                    <p:cNvPr id="25" name="Rectangles 48">
                      <a:extLst>
                        <a:ext uri="{FF2B5EF4-FFF2-40B4-BE49-F238E27FC236}">
                          <a16:creationId xmlns:a16="http://schemas.microsoft.com/office/drawing/2014/main" id="{E2B89C88-D7EB-2193-C839-800B185215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7" y="4514"/>
                      <a:ext cx="720" cy="628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  <p:sp>
                  <p:nvSpPr>
                    <p:cNvPr id="26" name="Rectangles 49">
                      <a:extLst>
                        <a:ext uri="{FF2B5EF4-FFF2-40B4-BE49-F238E27FC236}">
                          <a16:creationId xmlns:a16="http://schemas.microsoft.com/office/drawing/2014/main" id="{6EEBB39A-5E31-2FB8-B81B-6760886A70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93" y="4522"/>
                      <a:ext cx="720" cy="623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p:txBody>
                </p:sp>
              </p:grpSp>
            </p:grp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BF573ECF-B270-0014-D69C-118019774A46}"/>
                    </a:ext>
                  </a:extLst>
                </p:cNvPr>
                <p:cNvCxnSpPr/>
                <p:nvPr/>
              </p:nvCxnSpPr>
              <p:spPr>
                <a:xfrm>
                  <a:off x="5854700" y="2101850"/>
                  <a:ext cx="346075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2D5976CF-13D1-D23B-3283-6E82E4A63818}"/>
                    </a:ext>
                  </a:extLst>
                </p:cNvPr>
                <p:cNvCxnSpPr/>
                <p:nvPr/>
              </p:nvCxnSpPr>
              <p:spPr>
                <a:xfrm>
                  <a:off x="5854700" y="2422525"/>
                  <a:ext cx="346075" cy="0"/>
                </a:xfrm>
                <a:prstGeom prst="line">
                  <a:avLst/>
                </a:prstGeom>
                <a:ln w="381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Rectangles 49">
                <a:extLst>
                  <a:ext uri="{FF2B5EF4-FFF2-40B4-BE49-F238E27FC236}">
                    <a16:creationId xmlns:a16="http://schemas.microsoft.com/office/drawing/2014/main" id="{BC5596E4-C630-4B5E-B2D4-66B18F234902}"/>
                  </a:ext>
                </a:extLst>
              </p:cNvPr>
              <p:cNvSpPr/>
              <p:nvPr/>
            </p:nvSpPr>
            <p:spPr>
              <a:xfrm>
                <a:off x="7683806" y="2269606"/>
                <a:ext cx="457200" cy="4006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13" name="Rectangles 49">
                <a:extLst>
                  <a:ext uri="{FF2B5EF4-FFF2-40B4-BE49-F238E27FC236}">
                    <a16:creationId xmlns:a16="http://schemas.microsoft.com/office/drawing/2014/main" id="{AE1ED3AF-5B05-EBC1-B1F8-1E1179B64D76}"/>
                  </a:ext>
                </a:extLst>
              </p:cNvPr>
              <p:cNvSpPr/>
              <p:nvPr/>
            </p:nvSpPr>
            <p:spPr>
              <a:xfrm>
                <a:off x="7683806" y="2685395"/>
                <a:ext cx="457200" cy="40068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E2EFF7C-2E1F-35BE-980E-86861F23EC77}"/>
              </a:ext>
            </a:extLst>
          </p:cNvPr>
          <p:cNvGrpSpPr/>
          <p:nvPr/>
        </p:nvGrpSpPr>
        <p:grpSpPr>
          <a:xfrm>
            <a:off x="7469269" y="3694381"/>
            <a:ext cx="3917204" cy="958719"/>
            <a:chOff x="8069387" y="3665378"/>
            <a:chExt cx="3917204" cy="958719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06108AE0-DD22-93B9-3A52-DD54458BC285}"/>
                </a:ext>
              </a:extLst>
            </p:cNvPr>
            <p:cNvGrpSpPr/>
            <p:nvPr/>
          </p:nvGrpSpPr>
          <p:grpSpPr>
            <a:xfrm>
              <a:off x="8069387" y="3665378"/>
              <a:ext cx="3393966" cy="958719"/>
              <a:chOff x="2897566" y="2055550"/>
              <a:chExt cx="5461419" cy="1250906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EA56793E-F4A5-C082-1FA0-74EAB40A7F94}"/>
                  </a:ext>
                </a:extLst>
              </p:cNvPr>
              <p:cNvGrpSpPr/>
              <p:nvPr/>
            </p:nvGrpSpPr>
            <p:grpSpPr>
              <a:xfrm>
                <a:off x="2897566" y="2055550"/>
                <a:ext cx="5461419" cy="1250906"/>
                <a:chOff x="3149181" y="3078004"/>
                <a:chExt cx="5461419" cy="1250906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A3710A03-3008-33BE-0782-6693C29D4346}"/>
                    </a:ext>
                  </a:extLst>
                </p:cNvPr>
                <p:cNvGrpSpPr/>
                <p:nvPr/>
              </p:nvGrpSpPr>
              <p:grpSpPr>
                <a:xfrm>
                  <a:off x="3149181" y="3078004"/>
                  <a:ext cx="4188460" cy="1097915"/>
                  <a:chOff x="3768" y="3721"/>
                  <a:chExt cx="6596" cy="1729"/>
                </a:xfrm>
              </p:grpSpPr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67EAE7C5-C9DE-ED63-0896-67BAC0ADE630}"/>
                      </a:ext>
                    </a:extLst>
                  </p:cNvPr>
                  <p:cNvGrpSpPr/>
                  <p:nvPr/>
                </p:nvGrpSpPr>
                <p:grpSpPr>
                  <a:xfrm>
                    <a:off x="5630" y="3721"/>
                    <a:ext cx="4734" cy="1729"/>
                    <a:chOff x="5630" y="3721"/>
                    <a:chExt cx="4734" cy="1729"/>
                  </a:xfrm>
                </p:grpSpPr>
                <p:sp>
                  <p:nvSpPr>
                    <p:cNvPr id="39" name="Rectangles 39">
                      <a:extLst>
                        <a:ext uri="{FF2B5EF4-FFF2-40B4-BE49-F238E27FC236}">
                          <a16:creationId xmlns:a16="http://schemas.microsoft.com/office/drawing/2014/main" id="{94A269F9-EDF1-2E35-6743-A463DFDCE4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6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0" name="Rectangles 40">
                      <a:extLst>
                        <a:ext uri="{FF2B5EF4-FFF2-40B4-BE49-F238E27FC236}">
                          <a16:creationId xmlns:a16="http://schemas.microsoft.com/office/drawing/2014/main" id="{BD07AE72-E02D-6537-1C4E-78EC4928FB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38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Rectangles 41">
                      <a:extLst>
                        <a:ext uri="{FF2B5EF4-FFF2-40B4-BE49-F238E27FC236}">
                          <a16:creationId xmlns:a16="http://schemas.microsoft.com/office/drawing/2014/main" id="{855C5CAC-3E0A-5A21-8027-AB537A9322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80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2" name="Rectangles 42">
                      <a:extLst>
                        <a:ext uri="{FF2B5EF4-FFF2-40B4-BE49-F238E27FC236}">
                          <a16:creationId xmlns:a16="http://schemas.microsoft.com/office/drawing/2014/main" id="{5BC74CFE-A181-A69A-1F39-89932AC35E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22" y="3735"/>
                      <a:ext cx="942" cy="171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43" name="Straight Connector 42">
                      <a:extLst>
                        <a:ext uri="{FF2B5EF4-FFF2-40B4-BE49-F238E27FC236}">
                          <a16:creationId xmlns:a16="http://schemas.microsoft.com/office/drawing/2014/main" id="{42E3221A-FF87-7CF4-99D6-E12CC0CEB3E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3721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" name="Straight Connector 43">
                      <a:extLst>
                        <a:ext uri="{FF2B5EF4-FFF2-40B4-BE49-F238E27FC236}">
                          <a16:creationId xmlns:a16="http://schemas.microsoft.com/office/drawing/2014/main" id="{40FD0985-8276-3C04-D035-94CDFF373B4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5630" y="5435"/>
                      <a:ext cx="966" cy="15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8" name="Straight Arrow Connector 37">
                    <a:extLst>
                      <a:ext uri="{FF2B5EF4-FFF2-40B4-BE49-F238E27FC236}">
                        <a16:creationId xmlns:a16="http://schemas.microsoft.com/office/drawing/2014/main" id="{6AC7269B-9D85-CA01-74F3-3E0F0842899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68" y="4647"/>
                    <a:ext cx="1862" cy="0"/>
                  </a:xfrm>
                  <a:prstGeom prst="straightConnector1">
                    <a:avLst/>
                  </a:prstGeom>
                  <a:ln w="63500">
                    <a:solidFill>
                      <a:schemeClr val="tx1"/>
                    </a:solidFill>
                    <a:tailEnd type="arrow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5C7694F-4707-591D-2918-9E6736B7B6B8}"/>
                    </a:ext>
                  </a:extLst>
                </p:cNvPr>
                <p:cNvSpPr/>
                <p:nvPr/>
              </p:nvSpPr>
              <p:spPr>
                <a:xfrm>
                  <a:off x="7337641" y="3096419"/>
                  <a:ext cx="1272959" cy="123249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58043B6-0072-EDDD-775C-478DF4701BD5}"/>
                  </a:ext>
                </a:extLst>
              </p:cNvPr>
              <p:cNvGrpSpPr/>
              <p:nvPr/>
            </p:nvGrpSpPr>
            <p:grpSpPr>
              <a:xfrm>
                <a:off x="5964658" y="2381397"/>
                <a:ext cx="2016740" cy="705529"/>
                <a:chOff x="6151063" y="2543694"/>
                <a:chExt cx="2016740" cy="705529"/>
              </a:xfrm>
            </p:grpSpPr>
            <p:sp>
              <p:nvSpPr>
                <p:cNvPr id="46" name="Rectangles 47">
                  <a:extLst>
                    <a:ext uri="{FF2B5EF4-FFF2-40B4-BE49-F238E27FC236}">
                      <a16:creationId xmlns:a16="http://schemas.microsoft.com/office/drawing/2014/main" id="{C573EEA7-ACDF-8F47-AB1D-A5E8671CD91F}"/>
                    </a:ext>
                  </a:extLst>
                </p:cNvPr>
                <p:cNvSpPr/>
                <p:nvPr/>
              </p:nvSpPr>
              <p:spPr>
                <a:xfrm>
                  <a:off x="6151063" y="2543694"/>
                  <a:ext cx="458478" cy="692829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7" name="Rectangles 47">
                  <a:extLst>
                    <a:ext uri="{FF2B5EF4-FFF2-40B4-BE49-F238E27FC236}">
                      <a16:creationId xmlns:a16="http://schemas.microsoft.com/office/drawing/2014/main" id="{D1BA4411-F191-D2EC-4C83-B421209A5BB4}"/>
                    </a:ext>
                  </a:extLst>
                </p:cNvPr>
                <p:cNvSpPr/>
                <p:nvPr/>
              </p:nvSpPr>
              <p:spPr>
                <a:xfrm>
                  <a:off x="6747520" y="2901243"/>
                  <a:ext cx="458478" cy="347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8" name="Rectangles 47">
                  <a:extLst>
                    <a:ext uri="{FF2B5EF4-FFF2-40B4-BE49-F238E27FC236}">
                      <a16:creationId xmlns:a16="http://schemas.microsoft.com/office/drawing/2014/main" id="{E53B5D16-EC53-E523-5C73-A7176823DEE1}"/>
                    </a:ext>
                  </a:extLst>
                </p:cNvPr>
                <p:cNvSpPr/>
                <p:nvPr/>
              </p:nvSpPr>
              <p:spPr>
                <a:xfrm>
                  <a:off x="7709325" y="2664229"/>
                  <a:ext cx="458478" cy="584994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</p:grp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B9DAF86F-6796-03A9-4F65-DA7D427FDA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57223" y="4116041"/>
              <a:ext cx="529368" cy="14493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C991598-D0A7-6CF2-16AB-5FF329D5222D}"/>
              </a:ext>
            </a:extLst>
          </p:cNvPr>
          <p:cNvGrpSpPr/>
          <p:nvPr/>
        </p:nvGrpSpPr>
        <p:grpSpPr>
          <a:xfrm>
            <a:off x="7469269" y="3250621"/>
            <a:ext cx="3974182" cy="1283590"/>
            <a:chOff x="8069344" y="3222765"/>
            <a:chExt cx="3974182" cy="128359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CEEC41EF-9804-BF1F-4CA9-B4F3B3AB9817}"/>
                    </a:ext>
                  </a:extLst>
                </p:cNvPr>
                <p:cNvSpPr/>
                <p:nvPr/>
              </p:nvSpPr>
              <p:spPr>
                <a:xfrm>
                  <a:off x="9417179" y="3222765"/>
                  <a:ext cx="883371" cy="443760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0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0" lang="en-US" altLang="en-US" sz="24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 Unicode MS"/>
                    </a:rPr>
                    <a:t>⏳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a14:m>
                  <a:r>
                    <a:rPr lang="en-US" sz="24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CEEC41EF-9804-BF1F-4CA9-B4F3B3AB9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179" y="3222765"/>
                  <a:ext cx="883371" cy="443760"/>
                </a:xfrm>
                <a:prstGeom prst="roundRect">
                  <a:avLst/>
                </a:prstGeom>
                <a:blipFill>
                  <a:blip r:embed="rId2"/>
                  <a:stretch>
                    <a:fillRect t="-8861" b="-25316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449CEEC-ADE0-19DF-460B-1C0401FC76B9}"/>
                </a:ext>
              </a:extLst>
            </p:cNvPr>
            <p:cNvSpPr/>
            <p:nvPr/>
          </p:nvSpPr>
          <p:spPr>
            <a:xfrm>
              <a:off x="8406860" y="3419061"/>
              <a:ext cx="995558" cy="657274"/>
            </a:xfrm>
            <a:custGeom>
              <a:avLst/>
              <a:gdLst>
                <a:gd name="connsiteX0" fmla="*/ 0 w 964095"/>
                <a:gd name="connsiteY0" fmla="*/ 566530 h 566530"/>
                <a:gd name="connsiteX1" fmla="*/ 347869 w 964095"/>
                <a:gd name="connsiteY1" fmla="*/ 159026 h 566530"/>
                <a:gd name="connsiteX2" fmla="*/ 964095 w 964095"/>
                <a:gd name="connsiteY2" fmla="*/ 0 h 56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095" h="566530">
                  <a:moveTo>
                    <a:pt x="0" y="566530"/>
                  </a:moveTo>
                  <a:cubicBezTo>
                    <a:pt x="93593" y="409989"/>
                    <a:pt x="187187" y="253448"/>
                    <a:pt x="347869" y="159026"/>
                  </a:cubicBezTo>
                  <a:cubicBezTo>
                    <a:pt x="508551" y="64604"/>
                    <a:pt x="736323" y="32302"/>
                    <a:pt x="964095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Multiplication Sign 53">
              <a:extLst>
                <a:ext uri="{FF2B5EF4-FFF2-40B4-BE49-F238E27FC236}">
                  <a16:creationId xmlns:a16="http://schemas.microsoft.com/office/drawing/2014/main" id="{76975425-033C-E4B1-5928-96C7126DB6B1}"/>
                </a:ext>
              </a:extLst>
            </p:cNvPr>
            <p:cNvSpPr/>
            <p:nvPr/>
          </p:nvSpPr>
          <p:spPr>
            <a:xfrm>
              <a:off x="8069344" y="3770722"/>
              <a:ext cx="734819" cy="735633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BDB22B85-0F9E-5978-79ED-B32745703ABE}"/>
                </a:ext>
              </a:extLst>
            </p:cNvPr>
            <p:cNvSpPr/>
            <p:nvPr/>
          </p:nvSpPr>
          <p:spPr>
            <a:xfrm flipH="1">
              <a:off x="10300549" y="3432313"/>
              <a:ext cx="1390766" cy="657274"/>
            </a:xfrm>
            <a:custGeom>
              <a:avLst/>
              <a:gdLst>
                <a:gd name="connsiteX0" fmla="*/ 0 w 964095"/>
                <a:gd name="connsiteY0" fmla="*/ 566530 h 566530"/>
                <a:gd name="connsiteX1" fmla="*/ 347869 w 964095"/>
                <a:gd name="connsiteY1" fmla="*/ 159026 h 566530"/>
                <a:gd name="connsiteX2" fmla="*/ 964095 w 964095"/>
                <a:gd name="connsiteY2" fmla="*/ 0 h 566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095" h="566530">
                  <a:moveTo>
                    <a:pt x="0" y="566530"/>
                  </a:moveTo>
                  <a:cubicBezTo>
                    <a:pt x="93593" y="409989"/>
                    <a:pt x="187187" y="253448"/>
                    <a:pt x="347869" y="159026"/>
                  </a:cubicBezTo>
                  <a:cubicBezTo>
                    <a:pt x="508551" y="64604"/>
                    <a:pt x="736323" y="32302"/>
                    <a:pt x="964095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L-Shape 61">
              <a:extLst>
                <a:ext uri="{FF2B5EF4-FFF2-40B4-BE49-F238E27FC236}">
                  <a16:creationId xmlns:a16="http://schemas.microsoft.com/office/drawing/2014/main" id="{5E0DC461-F0C4-544D-7033-8DC96D3F078C}"/>
                </a:ext>
              </a:extLst>
            </p:cNvPr>
            <p:cNvSpPr/>
            <p:nvPr/>
          </p:nvSpPr>
          <p:spPr>
            <a:xfrm rot="18944552">
              <a:off x="11477918" y="3772662"/>
              <a:ext cx="565608" cy="289308"/>
            </a:xfrm>
            <a:prstGeom prst="corner">
              <a:avLst>
                <a:gd name="adj1" fmla="val 32841"/>
                <a:gd name="adj2" fmla="val 36308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560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57E46-4C21-FBC7-61AE-63A2F7A82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Second-level cuts: Batch arrivals, modulus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E43AF-9FB7-98C6-9110-E0C2543BC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41927"/>
            <a:ext cx="10515600" cy="29350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Smaller clusters of product-form relationships. Not connected.</a:t>
            </a:r>
          </a:p>
          <a:p>
            <a:pPr marL="0" indent="0">
              <a:buNone/>
            </a:pPr>
            <a:r>
              <a:rPr lang="en-US" dirty="0"/>
              <a:t>Second-level cuts: Cut only crossed by transitions from two </a:t>
            </a:r>
            <a:r>
              <a:rPr lang="en-US" i="1" dirty="0"/>
              <a:t>clusters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Contrast to first-level: Only crossed from two </a:t>
            </a:r>
            <a:r>
              <a:rPr lang="en-US" i="1" dirty="0"/>
              <a:t>states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Fully connected by second-level cuts:</a:t>
            </a:r>
            <a:br>
              <a:rPr lang="en-US" dirty="0"/>
            </a:br>
            <a:r>
              <a:rPr lang="en-US" dirty="0"/>
              <a:t>More complex product-form formula.</a:t>
            </a:r>
          </a:p>
          <a:p>
            <a:pPr marL="0" indent="0">
              <a:buNone/>
            </a:pPr>
            <a:r>
              <a:rPr lang="en-US" dirty="0"/>
              <a:t>Still robust: Only depends on graph structure.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098CA-6058-F0AD-A3FA-208D334F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2E2A27-426F-7C3C-035F-575C80F7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F81980F-8852-639F-B59E-5BCBF80AE3D5}"/>
              </a:ext>
            </a:extLst>
          </p:cNvPr>
          <p:cNvSpPr/>
          <p:nvPr/>
        </p:nvSpPr>
        <p:spPr>
          <a:xfrm>
            <a:off x="5505332" y="2502208"/>
            <a:ext cx="597326" cy="57188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(5,A)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ABE57F9-2123-4AD4-3068-B75549775EA8}"/>
              </a:ext>
            </a:extLst>
          </p:cNvPr>
          <p:cNvSpPr/>
          <p:nvPr/>
        </p:nvSpPr>
        <p:spPr>
          <a:xfrm>
            <a:off x="5501440" y="1933404"/>
            <a:ext cx="597326" cy="5718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(5,C)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AF8A880-E75F-EB69-CEB0-F4A29C5A31BF}"/>
              </a:ext>
            </a:extLst>
          </p:cNvPr>
          <p:cNvSpPr/>
          <p:nvPr/>
        </p:nvSpPr>
        <p:spPr>
          <a:xfrm>
            <a:off x="2216787" y="1901584"/>
            <a:ext cx="597326" cy="5718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(0,C)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C578E1-C466-9B1B-5C87-E79D6DD3E0F0}"/>
              </a:ext>
            </a:extLst>
          </p:cNvPr>
          <p:cNvSpPr/>
          <p:nvPr/>
        </p:nvSpPr>
        <p:spPr>
          <a:xfrm>
            <a:off x="2872956" y="1903637"/>
            <a:ext cx="597326" cy="5718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(1,C)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368DA28-A52E-0791-2D11-9395CA3BB41F}"/>
              </a:ext>
            </a:extLst>
          </p:cNvPr>
          <p:cNvSpPr/>
          <p:nvPr/>
        </p:nvSpPr>
        <p:spPr>
          <a:xfrm>
            <a:off x="3503988" y="1922538"/>
            <a:ext cx="597326" cy="5718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(2,C)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2BA697-A338-17A1-C915-FA425B4C79D2}"/>
              </a:ext>
            </a:extLst>
          </p:cNvPr>
          <p:cNvSpPr/>
          <p:nvPr/>
        </p:nvSpPr>
        <p:spPr>
          <a:xfrm>
            <a:off x="4177564" y="1930329"/>
            <a:ext cx="597326" cy="5718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(3,C)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6BB1B4-3E48-7416-0127-1BFF5F43DB7B}"/>
              </a:ext>
            </a:extLst>
          </p:cNvPr>
          <p:cNvSpPr/>
          <p:nvPr/>
        </p:nvSpPr>
        <p:spPr>
          <a:xfrm>
            <a:off x="4859537" y="1924058"/>
            <a:ext cx="597326" cy="5718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(4,C)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94D0102-387E-122D-A731-B5BA7374687D}"/>
              </a:ext>
            </a:extLst>
          </p:cNvPr>
          <p:cNvSpPr/>
          <p:nvPr/>
        </p:nvSpPr>
        <p:spPr>
          <a:xfrm>
            <a:off x="6183414" y="1930514"/>
            <a:ext cx="597326" cy="5718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(6,C)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9F9AB8C-7059-B001-A7DF-8915714557FA}"/>
              </a:ext>
            </a:extLst>
          </p:cNvPr>
          <p:cNvSpPr/>
          <p:nvPr/>
        </p:nvSpPr>
        <p:spPr>
          <a:xfrm>
            <a:off x="6846615" y="1957774"/>
            <a:ext cx="597326" cy="5718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(7,C)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0D611F-F2D8-4B43-CB8D-3AC8219F307F}"/>
              </a:ext>
            </a:extLst>
          </p:cNvPr>
          <p:cNvSpPr/>
          <p:nvPr/>
        </p:nvSpPr>
        <p:spPr>
          <a:xfrm>
            <a:off x="7476779" y="1986394"/>
            <a:ext cx="597326" cy="5718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(8,C)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F91AC89-C097-79E8-AC23-CDAD93607524}"/>
              </a:ext>
            </a:extLst>
          </p:cNvPr>
          <p:cNvSpPr/>
          <p:nvPr/>
        </p:nvSpPr>
        <p:spPr>
          <a:xfrm>
            <a:off x="8123837" y="1970423"/>
            <a:ext cx="597326" cy="57188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(9,C)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167A48-C95F-5D0A-F7A2-35A1453AD3DB}"/>
              </a:ext>
            </a:extLst>
          </p:cNvPr>
          <p:cNvSpPr/>
          <p:nvPr/>
        </p:nvSpPr>
        <p:spPr>
          <a:xfrm>
            <a:off x="2876847" y="2472441"/>
            <a:ext cx="597326" cy="57188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(1,A)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77A2818-5A80-9C42-C3BB-DCBB7130B6C2}"/>
              </a:ext>
            </a:extLst>
          </p:cNvPr>
          <p:cNvSpPr/>
          <p:nvPr/>
        </p:nvSpPr>
        <p:spPr>
          <a:xfrm>
            <a:off x="3507880" y="2491342"/>
            <a:ext cx="597326" cy="57188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(2,A)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DB535E8-BE1A-4694-9673-ACB0117E2368}"/>
              </a:ext>
            </a:extLst>
          </p:cNvPr>
          <p:cNvSpPr/>
          <p:nvPr/>
        </p:nvSpPr>
        <p:spPr>
          <a:xfrm>
            <a:off x="4181455" y="2499133"/>
            <a:ext cx="597326" cy="57188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(3,A)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B95797-FA1E-1389-78CF-9E1ECBA4F96F}"/>
              </a:ext>
            </a:extLst>
          </p:cNvPr>
          <p:cNvSpPr/>
          <p:nvPr/>
        </p:nvSpPr>
        <p:spPr>
          <a:xfrm>
            <a:off x="4863428" y="2492863"/>
            <a:ext cx="597326" cy="57188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(4,A)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DC13DD1-F847-16AC-876E-059701309FA4}"/>
              </a:ext>
            </a:extLst>
          </p:cNvPr>
          <p:cNvSpPr/>
          <p:nvPr/>
        </p:nvSpPr>
        <p:spPr>
          <a:xfrm>
            <a:off x="6187305" y="2499319"/>
            <a:ext cx="597326" cy="57188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(6,A)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3878200-C2E8-F5C3-E535-6FF08AFA764F}"/>
              </a:ext>
            </a:extLst>
          </p:cNvPr>
          <p:cNvSpPr/>
          <p:nvPr/>
        </p:nvSpPr>
        <p:spPr>
          <a:xfrm>
            <a:off x="6850507" y="2526579"/>
            <a:ext cx="597326" cy="57188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(7,A)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9EFA04D-C617-F22B-6237-FC61DFFE3AEC}"/>
              </a:ext>
            </a:extLst>
          </p:cNvPr>
          <p:cNvSpPr/>
          <p:nvPr/>
        </p:nvSpPr>
        <p:spPr>
          <a:xfrm>
            <a:off x="7480671" y="2555199"/>
            <a:ext cx="597326" cy="57188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(8,A)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BBF353A-5B88-C807-3996-565A7CE44DAB}"/>
              </a:ext>
            </a:extLst>
          </p:cNvPr>
          <p:cNvSpPr/>
          <p:nvPr/>
        </p:nvSpPr>
        <p:spPr>
          <a:xfrm>
            <a:off x="8127729" y="2539227"/>
            <a:ext cx="597326" cy="571880"/>
          </a:xfrm>
          <a:prstGeom prst="ellipse">
            <a:avLst/>
          </a:prstGeom>
          <a:solidFill>
            <a:srgbClr val="FF66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(9,A)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2F1F3A-03BB-9262-6D61-C6C0A90775F2}"/>
              </a:ext>
            </a:extLst>
          </p:cNvPr>
          <p:cNvSpPr txBox="1"/>
          <p:nvPr/>
        </p:nvSpPr>
        <p:spPr>
          <a:xfrm>
            <a:off x="8961176" y="1825625"/>
            <a:ext cx="10140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…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A7FA98A-9AD5-7688-A69B-C02CE1E66744}"/>
              </a:ext>
            </a:extLst>
          </p:cNvPr>
          <p:cNvCxnSpPr>
            <a:cxnSpLocks/>
          </p:cNvCxnSpPr>
          <p:nvPr/>
        </p:nvCxnSpPr>
        <p:spPr>
          <a:xfrm flipH="1" flipV="1">
            <a:off x="3168634" y="2300971"/>
            <a:ext cx="5970" cy="3807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CDB8389-3075-6012-C53E-690F33D07439}"/>
              </a:ext>
            </a:extLst>
          </p:cNvPr>
          <p:cNvGrpSpPr/>
          <p:nvPr/>
        </p:nvGrpSpPr>
        <p:grpSpPr>
          <a:xfrm>
            <a:off x="2573387" y="2189070"/>
            <a:ext cx="514491" cy="501732"/>
            <a:chOff x="2573387" y="2189070"/>
            <a:chExt cx="514491" cy="50173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368627-4F51-5EC9-66BE-E4394AC504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3387" y="2300971"/>
              <a:ext cx="514491" cy="3898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C6092D-DF5C-85B0-14AC-D1A00180A745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 flipH="1" flipV="1">
              <a:off x="2731146" y="2189070"/>
              <a:ext cx="141810" cy="5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3CE5A4-8E28-032A-8D2E-7B2E353D160D}"/>
              </a:ext>
            </a:extLst>
          </p:cNvPr>
          <p:cNvCxnSpPr>
            <a:cxnSpLocks/>
          </p:cNvCxnSpPr>
          <p:nvPr/>
        </p:nvCxnSpPr>
        <p:spPr>
          <a:xfrm flipH="1" flipV="1">
            <a:off x="3788025" y="2321004"/>
            <a:ext cx="5970" cy="3807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98576FD-36B0-AC58-039B-E585C2C541A5}"/>
              </a:ext>
            </a:extLst>
          </p:cNvPr>
          <p:cNvCxnSpPr>
            <a:cxnSpLocks/>
          </p:cNvCxnSpPr>
          <p:nvPr/>
        </p:nvCxnSpPr>
        <p:spPr>
          <a:xfrm flipH="1" flipV="1">
            <a:off x="4465310" y="2272334"/>
            <a:ext cx="5970" cy="3807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3120B7A-A3E5-5A3D-B4F4-67DAAEBA33B3}"/>
              </a:ext>
            </a:extLst>
          </p:cNvPr>
          <p:cNvCxnSpPr>
            <a:cxnSpLocks/>
          </p:cNvCxnSpPr>
          <p:nvPr/>
        </p:nvCxnSpPr>
        <p:spPr>
          <a:xfrm flipH="1" flipV="1">
            <a:off x="5158200" y="2292381"/>
            <a:ext cx="5970" cy="3807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F7FBEA-8C30-E29B-B19D-A7E45FB18CE7}"/>
              </a:ext>
            </a:extLst>
          </p:cNvPr>
          <p:cNvCxnSpPr>
            <a:cxnSpLocks/>
          </p:cNvCxnSpPr>
          <p:nvPr/>
        </p:nvCxnSpPr>
        <p:spPr>
          <a:xfrm flipH="1" flipV="1">
            <a:off x="5798024" y="2282070"/>
            <a:ext cx="5970" cy="3807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A807FCF-BB64-B7CB-48A7-149532C3F0E1}"/>
              </a:ext>
            </a:extLst>
          </p:cNvPr>
          <p:cNvCxnSpPr>
            <a:cxnSpLocks/>
          </p:cNvCxnSpPr>
          <p:nvPr/>
        </p:nvCxnSpPr>
        <p:spPr>
          <a:xfrm flipH="1" flipV="1">
            <a:off x="6476106" y="2282069"/>
            <a:ext cx="5970" cy="3807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AFCBE0-1088-429C-1D2B-04C699431AC2}"/>
              </a:ext>
            </a:extLst>
          </p:cNvPr>
          <p:cNvCxnSpPr>
            <a:cxnSpLocks/>
          </p:cNvCxnSpPr>
          <p:nvPr/>
        </p:nvCxnSpPr>
        <p:spPr>
          <a:xfrm flipH="1" flipV="1">
            <a:off x="7139308" y="2282068"/>
            <a:ext cx="5970" cy="3807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ED1E3ED-507E-D1CE-84E5-42CC68FE0E03}"/>
              </a:ext>
            </a:extLst>
          </p:cNvPr>
          <p:cNvCxnSpPr>
            <a:cxnSpLocks/>
          </p:cNvCxnSpPr>
          <p:nvPr/>
        </p:nvCxnSpPr>
        <p:spPr>
          <a:xfrm flipH="1" flipV="1">
            <a:off x="7775442" y="2336208"/>
            <a:ext cx="5970" cy="3807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72952D-8F15-8695-FD0A-DACF39262B39}"/>
              </a:ext>
            </a:extLst>
          </p:cNvPr>
          <p:cNvCxnSpPr>
            <a:cxnSpLocks/>
          </p:cNvCxnSpPr>
          <p:nvPr/>
        </p:nvCxnSpPr>
        <p:spPr>
          <a:xfrm flipH="1" flipV="1">
            <a:off x="8422500" y="2310061"/>
            <a:ext cx="5970" cy="38074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4CB3ACE-1BD6-CC18-DB8E-2257940F3ADD}"/>
              </a:ext>
            </a:extLst>
          </p:cNvPr>
          <p:cNvGrpSpPr/>
          <p:nvPr/>
        </p:nvGrpSpPr>
        <p:grpSpPr>
          <a:xfrm>
            <a:off x="4554373" y="2189070"/>
            <a:ext cx="514491" cy="501732"/>
            <a:chOff x="2573387" y="2189070"/>
            <a:chExt cx="514491" cy="50173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9576054-10B7-6258-2956-43C361724C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3387" y="2300971"/>
              <a:ext cx="514491" cy="3898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412044C-291E-3CBB-A243-B5D0B46355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1146" y="2189070"/>
              <a:ext cx="141810" cy="5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58AAE42-85B1-B016-2A05-A0F780735722}"/>
              </a:ext>
            </a:extLst>
          </p:cNvPr>
          <p:cNvGrpSpPr/>
          <p:nvPr/>
        </p:nvGrpSpPr>
        <p:grpSpPr>
          <a:xfrm>
            <a:off x="6562558" y="2177846"/>
            <a:ext cx="514491" cy="501732"/>
            <a:chOff x="2573387" y="2189070"/>
            <a:chExt cx="514491" cy="50173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617D125D-B865-22D1-01DE-4B75F3C06C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73387" y="2300971"/>
              <a:ext cx="514491" cy="389831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40996A5-6E5B-2DE7-E669-53CDCD2E68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31146" y="2189070"/>
              <a:ext cx="141810" cy="507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CF6B0D4-7823-4DD9-94C8-10D50F3C6D29}"/>
              </a:ext>
            </a:extLst>
          </p:cNvPr>
          <p:cNvGrpSpPr/>
          <p:nvPr/>
        </p:nvGrpSpPr>
        <p:grpSpPr>
          <a:xfrm>
            <a:off x="3260497" y="1634902"/>
            <a:ext cx="384634" cy="1605504"/>
            <a:chOff x="3260497" y="1634902"/>
            <a:chExt cx="384634" cy="160550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46A0F29-3B77-F6B9-05E9-7F36BEC7FFF7}"/>
                </a:ext>
              </a:extLst>
            </p:cNvPr>
            <p:cNvGrpSpPr/>
            <p:nvPr/>
          </p:nvGrpSpPr>
          <p:grpSpPr>
            <a:xfrm>
              <a:off x="3260497" y="2230568"/>
              <a:ext cx="384634" cy="521546"/>
              <a:chOff x="3394850" y="3906385"/>
              <a:chExt cx="384634" cy="521546"/>
            </a:xfrm>
          </p:grpSpPr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4FA390BE-45D5-B639-7D4B-F12B6DDEFA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2204" y="4424049"/>
                <a:ext cx="297280" cy="38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1B31E99B-2642-9B7F-0E1F-1EA35FC0A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850" y="4023572"/>
                <a:ext cx="369494" cy="36960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F430F518-8B22-5632-8DFA-76D9656F9E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7247" y="3906385"/>
                <a:ext cx="29709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FA7B93F-54F4-4CF5-571F-6C412B91C593}"/>
                </a:ext>
              </a:extLst>
            </p:cNvPr>
            <p:cNvCxnSpPr/>
            <p:nvPr/>
          </p:nvCxnSpPr>
          <p:spPr>
            <a:xfrm>
              <a:off x="3487961" y="1634902"/>
              <a:ext cx="0" cy="1605504"/>
            </a:xfrm>
            <a:prstGeom prst="line">
              <a:avLst/>
            </a:prstGeom>
            <a:ln w="38100">
              <a:solidFill>
                <a:srgbClr val="FF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0D07EB7-FDA8-5D0D-A242-8455D4128050}"/>
              </a:ext>
            </a:extLst>
          </p:cNvPr>
          <p:cNvGrpSpPr/>
          <p:nvPr/>
        </p:nvGrpSpPr>
        <p:grpSpPr>
          <a:xfrm>
            <a:off x="3917916" y="1624579"/>
            <a:ext cx="384634" cy="1605504"/>
            <a:chOff x="3260497" y="1634902"/>
            <a:chExt cx="384634" cy="1605504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60405A2-345F-A078-0600-E2C6AD4CF7D0}"/>
                </a:ext>
              </a:extLst>
            </p:cNvPr>
            <p:cNvGrpSpPr/>
            <p:nvPr/>
          </p:nvGrpSpPr>
          <p:grpSpPr>
            <a:xfrm>
              <a:off x="3260497" y="2230568"/>
              <a:ext cx="384634" cy="521546"/>
              <a:chOff x="3394850" y="3906385"/>
              <a:chExt cx="384634" cy="521546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B6B9F0B-9D77-DCB5-CAC5-7881FC4533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2204" y="4424049"/>
                <a:ext cx="297280" cy="38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95DA7B48-261E-B447-46F6-846BBF4F86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850" y="4023572"/>
                <a:ext cx="369494" cy="36960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708DDA7A-AB4B-9A6C-92A5-EFEB7E1D6C2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7247" y="3906385"/>
                <a:ext cx="29709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6189E96-6D44-37ED-65AE-C025AFE4893E}"/>
                </a:ext>
              </a:extLst>
            </p:cNvPr>
            <p:cNvCxnSpPr/>
            <p:nvPr/>
          </p:nvCxnSpPr>
          <p:spPr>
            <a:xfrm>
              <a:off x="3487961" y="1634902"/>
              <a:ext cx="0" cy="1605504"/>
            </a:xfrm>
            <a:prstGeom prst="line">
              <a:avLst/>
            </a:prstGeom>
            <a:ln w="38100">
              <a:solidFill>
                <a:srgbClr val="FF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D33CBB6-4A94-165F-4811-89FD7D6DED3F}"/>
              </a:ext>
            </a:extLst>
          </p:cNvPr>
          <p:cNvGrpSpPr/>
          <p:nvPr/>
        </p:nvGrpSpPr>
        <p:grpSpPr>
          <a:xfrm>
            <a:off x="5261427" y="1656399"/>
            <a:ext cx="384634" cy="1605504"/>
            <a:chOff x="3260497" y="1634902"/>
            <a:chExt cx="384634" cy="1605504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7CB017CC-DE7C-6A27-0AF0-41425D9E8BAE}"/>
                </a:ext>
              </a:extLst>
            </p:cNvPr>
            <p:cNvGrpSpPr/>
            <p:nvPr/>
          </p:nvGrpSpPr>
          <p:grpSpPr>
            <a:xfrm>
              <a:off x="3260497" y="2230568"/>
              <a:ext cx="384634" cy="521546"/>
              <a:chOff x="3394850" y="3906385"/>
              <a:chExt cx="384634" cy="521546"/>
            </a:xfrm>
          </p:grpSpPr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21B57248-7FE7-D22D-FF2B-7097034D960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2204" y="4424049"/>
                <a:ext cx="297280" cy="38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5280F19F-C847-D5E2-0E76-6D78083908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850" y="4023572"/>
                <a:ext cx="369494" cy="36960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CC90AB3A-1D16-44A7-E4B5-5BE9BA1446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7247" y="3906385"/>
                <a:ext cx="29709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303F199-CAFD-7F16-FCED-123600D5A386}"/>
                </a:ext>
              </a:extLst>
            </p:cNvPr>
            <p:cNvCxnSpPr/>
            <p:nvPr/>
          </p:nvCxnSpPr>
          <p:spPr>
            <a:xfrm>
              <a:off x="3487961" y="1634902"/>
              <a:ext cx="0" cy="1605504"/>
            </a:xfrm>
            <a:prstGeom prst="line">
              <a:avLst/>
            </a:prstGeom>
            <a:ln w="38100">
              <a:solidFill>
                <a:srgbClr val="FF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E9D41F8-93D1-02E4-EC2D-F6E12CB7CFAA}"/>
              </a:ext>
            </a:extLst>
          </p:cNvPr>
          <p:cNvGrpSpPr/>
          <p:nvPr/>
        </p:nvGrpSpPr>
        <p:grpSpPr>
          <a:xfrm>
            <a:off x="5918338" y="1652222"/>
            <a:ext cx="384634" cy="1605504"/>
            <a:chOff x="3260497" y="1634902"/>
            <a:chExt cx="384634" cy="1605504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D102B9A2-55E5-EEEF-423C-3371F499F8F4}"/>
                </a:ext>
              </a:extLst>
            </p:cNvPr>
            <p:cNvGrpSpPr/>
            <p:nvPr/>
          </p:nvGrpSpPr>
          <p:grpSpPr>
            <a:xfrm>
              <a:off x="3260497" y="2230568"/>
              <a:ext cx="384634" cy="521546"/>
              <a:chOff x="3394850" y="3906385"/>
              <a:chExt cx="384634" cy="521546"/>
            </a:xfrm>
          </p:grpSpPr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0860928-D723-13A1-AD71-F86933F5CD2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2204" y="4424049"/>
                <a:ext cx="297280" cy="38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ACF7D243-0319-C911-5D33-A10C74E434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850" y="4023572"/>
                <a:ext cx="369494" cy="36960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914DB815-BA49-9AB1-67D4-947410CA2AC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7247" y="3906385"/>
                <a:ext cx="29709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05A345F-C39B-1079-49EB-080527FE7E25}"/>
                </a:ext>
              </a:extLst>
            </p:cNvPr>
            <p:cNvCxnSpPr/>
            <p:nvPr/>
          </p:nvCxnSpPr>
          <p:spPr>
            <a:xfrm>
              <a:off x="3487961" y="1634902"/>
              <a:ext cx="0" cy="1605504"/>
            </a:xfrm>
            <a:prstGeom prst="line">
              <a:avLst/>
            </a:prstGeom>
            <a:ln w="38100">
              <a:solidFill>
                <a:srgbClr val="FF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3D21F5F-A073-5E5F-1A27-EC4ED60C5582}"/>
              </a:ext>
            </a:extLst>
          </p:cNvPr>
          <p:cNvGrpSpPr/>
          <p:nvPr/>
        </p:nvGrpSpPr>
        <p:grpSpPr>
          <a:xfrm>
            <a:off x="7251624" y="1679999"/>
            <a:ext cx="384634" cy="1605504"/>
            <a:chOff x="3260497" y="1634902"/>
            <a:chExt cx="384634" cy="160550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B3B6856E-4BF3-6A66-9ADC-CCC11BCE4F34}"/>
                </a:ext>
              </a:extLst>
            </p:cNvPr>
            <p:cNvGrpSpPr/>
            <p:nvPr/>
          </p:nvGrpSpPr>
          <p:grpSpPr>
            <a:xfrm>
              <a:off x="3260497" y="2230568"/>
              <a:ext cx="384634" cy="521546"/>
              <a:chOff x="3394850" y="3906385"/>
              <a:chExt cx="384634" cy="521546"/>
            </a:xfrm>
          </p:grpSpPr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9DBDD9F2-8AEE-C0D4-1C27-955DFF1D7D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2204" y="4424049"/>
                <a:ext cx="297280" cy="38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6DE8FECC-908A-6570-6C67-FA9B55371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850" y="4023572"/>
                <a:ext cx="369494" cy="36960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8273B4D7-88D5-600D-A8BD-A8057F9FAC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7247" y="3906385"/>
                <a:ext cx="29709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7BCDC4F-1D5F-3BC3-6F5D-DB9CD1A05576}"/>
                </a:ext>
              </a:extLst>
            </p:cNvPr>
            <p:cNvCxnSpPr/>
            <p:nvPr/>
          </p:nvCxnSpPr>
          <p:spPr>
            <a:xfrm>
              <a:off x="3487961" y="1634902"/>
              <a:ext cx="0" cy="1605504"/>
            </a:xfrm>
            <a:prstGeom prst="line">
              <a:avLst/>
            </a:prstGeom>
            <a:ln w="38100">
              <a:solidFill>
                <a:srgbClr val="FF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B09FCDC2-3E2B-D939-5A43-62DECAB6E5A0}"/>
              </a:ext>
            </a:extLst>
          </p:cNvPr>
          <p:cNvGrpSpPr/>
          <p:nvPr/>
        </p:nvGrpSpPr>
        <p:grpSpPr>
          <a:xfrm>
            <a:off x="7868544" y="1681107"/>
            <a:ext cx="384634" cy="1605504"/>
            <a:chOff x="3260497" y="1634902"/>
            <a:chExt cx="384634" cy="1605504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41913F86-DB16-02E1-C799-323C8E493C9C}"/>
                </a:ext>
              </a:extLst>
            </p:cNvPr>
            <p:cNvGrpSpPr/>
            <p:nvPr/>
          </p:nvGrpSpPr>
          <p:grpSpPr>
            <a:xfrm>
              <a:off x="3260497" y="2230568"/>
              <a:ext cx="384634" cy="521546"/>
              <a:chOff x="3394850" y="3906385"/>
              <a:chExt cx="384634" cy="521546"/>
            </a:xfrm>
          </p:grpSpPr>
          <p:cxnSp>
            <p:nvCxnSpPr>
              <p:cNvPr id="87" name="Straight Arrow Connector 86">
                <a:extLst>
                  <a:ext uri="{FF2B5EF4-FFF2-40B4-BE49-F238E27FC236}">
                    <a16:creationId xmlns:a16="http://schemas.microsoft.com/office/drawing/2014/main" id="{B239A16D-47DE-006B-0CED-DB53A9C08D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82204" y="4424049"/>
                <a:ext cx="297280" cy="38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30D44C21-94D2-AD70-FD23-B9911B283B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94850" y="4023572"/>
                <a:ext cx="369494" cy="369609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Arrow Connector 88">
                <a:extLst>
                  <a:ext uri="{FF2B5EF4-FFF2-40B4-BE49-F238E27FC236}">
                    <a16:creationId xmlns:a16="http://schemas.microsoft.com/office/drawing/2014/main" id="{108FE5F9-282A-CC77-FB9D-A55539A884D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67247" y="3906385"/>
                <a:ext cx="297097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CBAD23F-EE34-1ADF-7FF7-9090BC46B48F}"/>
                </a:ext>
              </a:extLst>
            </p:cNvPr>
            <p:cNvCxnSpPr/>
            <p:nvPr/>
          </p:nvCxnSpPr>
          <p:spPr>
            <a:xfrm>
              <a:off x="3487961" y="1634902"/>
              <a:ext cx="0" cy="1605504"/>
            </a:xfrm>
            <a:prstGeom prst="line">
              <a:avLst/>
            </a:prstGeom>
            <a:ln w="38100">
              <a:solidFill>
                <a:srgbClr val="FF00F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080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B583F-33CA-9ED1-DC77-4D9EFA7E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A5984-44EA-E8EF-24F8-15C818EE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Holistic characterization of MCs with fully connected cut graphs,</a:t>
            </a:r>
            <a:br>
              <a:rPr lang="en-US" dirty="0"/>
            </a:br>
            <a:r>
              <a:rPr lang="en-US" dirty="0"/>
              <a:t>or fully connected by second-level cuts.</a:t>
            </a:r>
          </a:p>
          <a:p>
            <a:pPr marL="0" indent="0">
              <a:buNone/>
            </a:pPr>
            <a:r>
              <a:rPr lang="en-US" dirty="0"/>
              <a:t>Local characterization: Absence of certain subgraphs? Certain minors?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76743C-C1BB-0E28-3C93-47A26B299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256D4-70B6-815E-ADF8-6FBF74D4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3D013B0-889B-9EE2-3B14-FA62CFE63508}"/>
              </a:ext>
            </a:extLst>
          </p:cNvPr>
          <p:cNvGrpSpPr/>
          <p:nvPr/>
        </p:nvGrpSpPr>
        <p:grpSpPr>
          <a:xfrm>
            <a:off x="3791620" y="3221366"/>
            <a:ext cx="4335954" cy="1593893"/>
            <a:chOff x="3791620" y="3221366"/>
            <a:chExt cx="4335954" cy="159389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A659E5-7F31-3B7D-DB3F-BC024B0404E3}"/>
                </a:ext>
              </a:extLst>
            </p:cNvPr>
            <p:cNvSpPr/>
            <p:nvPr/>
          </p:nvSpPr>
          <p:spPr>
            <a:xfrm>
              <a:off x="6096002" y="4243379"/>
              <a:ext cx="597326" cy="571880"/>
            </a:xfrm>
            <a:prstGeom prst="ellipse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84ED88FA-00A9-0B79-A055-7E07AC9D78FB}"/>
                </a:ext>
              </a:extLst>
            </p:cNvPr>
            <p:cNvCxnSpPr>
              <a:cxnSpLocks/>
              <a:stCxn id="7" idx="3"/>
              <a:endCxn id="12" idx="5"/>
            </p:cNvCxnSpPr>
            <p:nvPr/>
          </p:nvCxnSpPr>
          <p:spPr>
            <a:xfrm rot="5400000">
              <a:off x="5797338" y="4345369"/>
              <a:ext cx="12700" cy="772280"/>
            </a:xfrm>
            <a:prstGeom prst="curvedConnector3">
              <a:avLst>
                <a:gd name="adj1" fmla="val 245944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650025-CFFA-6A2D-3A9E-13C0C673530E}"/>
                </a:ext>
              </a:extLst>
            </p:cNvPr>
            <p:cNvSpPr/>
            <p:nvPr/>
          </p:nvSpPr>
          <p:spPr>
            <a:xfrm>
              <a:off x="5498674" y="3318091"/>
              <a:ext cx="597326" cy="571880"/>
            </a:xfrm>
            <a:prstGeom prst="ellipse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18074C5-1626-F8DC-97B4-3EE52F8C64F2}"/>
                </a:ext>
              </a:extLst>
            </p:cNvPr>
            <p:cNvSpPr/>
            <p:nvPr/>
          </p:nvSpPr>
          <p:spPr>
            <a:xfrm>
              <a:off x="4901348" y="4243379"/>
              <a:ext cx="597326" cy="571880"/>
            </a:xfrm>
            <a:prstGeom prst="ellipse">
              <a:avLst/>
            </a:prstGeom>
            <a:solidFill>
              <a:srgbClr val="FFFF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1" name="Connector: Curved 20">
              <a:extLst>
                <a:ext uri="{FF2B5EF4-FFF2-40B4-BE49-F238E27FC236}">
                  <a16:creationId xmlns:a16="http://schemas.microsoft.com/office/drawing/2014/main" id="{CB7C9612-A6F1-A68D-E2C2-06C74478D427}"/>
                </a:ext>
              </a:extLst>
            </p:cNvPr>
            <p:cNvCxnSpPr>
              <a:cxnSpLocks/>
              <a:stCxn id="11" idx="6"/>
              <a:endCxn id="7" idx="7"/>
            </p:cNvCxnSpPr>
            <p:nvPr/>
          </p:nvCxnSpPr>
          <p:spPr>
            <a:xfrm>
              <a:off x="6096000" y="3604031"/>
              <a:ext cx="509852" cy="723098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onnector: Curved 23">
              <a:extLst>
                <a:ext uri="{FF2B5EF4-FFF2-40B4-BE49-F238E27FC236}">
                  <a16:creationId xmlns:a16="http://schemas.microsoft.com/office/drawing/2014/main" id="{8F6DE813-850F-F743-A542-89D0A5602B40}"/>
                </a:ext>
              </a:extLst>
            </p:cNvPr>
            <p:cNvCxnSpPr>
              <a:cxnSpLocks/>
              <a:stCxn id="12" idx="1"/>
              <a:endCxn id="11" idx="2"/>
            </p:cNvCxnSpPr>
            <p:nvPr/>
          </p:nvCxnSpPr>
          <p:spPr>
            <a:xfrm rot="5400000" flipH="1" flipV="1">
              <a:off x="4882200" y="3710655"/>
              <a:ext cx="723098" cy="509850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5EAC3C8-C5DE-6055-CBDB-84420EA46570}"/>
                </a:ext>
              </a:extLst>
            </p:cNvPr>
            <p:cNvCxnSpPr>
              <a:cxnSpLocks/>
              <a:stCxn id="11" idx="3"/>
              <a:endCxn id="12" idx="0"/>
            </p:cNvCxnSpPr>
            <p:nvPr/>
          </p:nvCxnSpPr>
          <p:spPr>
            <a:xfrm flipH="1">
              <a:off x="5200011" y="3806221"/>
              <a:ext cx="386139" cy="4371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1070E4A-C1AB-D278-D053-0F3D4A51E97B}"/>
                </a:ext>
              </a:extLst>
            </p:cNvPr>
            <p:cNvCxnSpPr>
              <a:cxnSpLocks/>
              <a:stCxn id="7" idx="0"/>
              <a:endCxn id="11" idx="5"/>
            </p:cNvCxnSpPr>
            <p:nvPr/>
          </p:nvCxnSpPr>
          <p:spPr>
            <a:xfrm flipH="1" flipV="1">
              <a:off x="6008524" y="3806221"/>
              <a:ext cx="386141" cy="4371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365BB0C-0724-66B9-408B-C0560D2D5184}"/>
                </a:ext>
              </a:extLst>
            </p:cNvPr>
            <p:cNvCxnSpPr>
              <a:cxnSpLocks/>
              <a:stCxn id="12" idx="6"/>
              <a:endCxn id="7" idx="2"/>
            </p:cNvCxnSpPr>
            <p:nvPr/>
          </p:nvCxnSpPr>
          <p:spPr>
            <a:xfrm>
              <a:off x="5498674" y="4529319"/>
              <a:ext cx="5973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0370BD0-88FF-5940-0500-B033FB4218AE}"/>
                </a:ext>
              </a:extLst>
            </p:cNvPr>
            <p:cNvCxnSpPr>
              <a:cxnSpLocks/>
            </p:cNvCxnSpPr>
            <p:nvPr/>
          </p:nvCxnSpPr>
          <p:spPr>
            <a:xfrm>
              <a:off x="6693328" y="4529319"/>
              <a:ext cx="5973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173D11D-E222-2106-033D-BDAAD94A32E8}"/>
                </a:ext>
              </a:extLst>
            </p:cNvPr>
            <p:cNvCxnSpPr>
              <a:cxnSpLocks/>
            </p:cNvCxnSpPr>
            <p:nvPr/>
          </p:nvCxnSpPr>
          <p:spPr>
            <a:xfrm>
              <a:off x="4304020" y="4486638"/>
              <a:ext cx="59732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71177FE-3C00-9990-7419-7D57EA570F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7300" y="3334744"/>
              <a:ext cx="51885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40FF14B-23B3-5F83-5527-8168F55A81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52486" y="3334744"/>
              <a:ext cx="653366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545BC61-0DCF-A17D-3474-9C8949FF0C0E}"/>
                </a:ext>
              </a:extLst>
            </p:cNvPr>
            <p:cNvSpPr txBox="1"/>
            <p:nvPr/>
          </p:nvSpPr>
          <p:spPr>
            <a:xfrm>
              <a:off x="3791620" y="3227716"/>
              <a:ext cx="10140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…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F829C6B-96AA-A731-9933-CC834D4FF3D5}"/>
                </a:ext>
              </a:extLst>
            </p:cNvPr>
            <p:cNvSpPr txBox="1"/>
            <p:nvPr/>
          </p:nvSpPr>
          <p:spPr>
            <a:xfrm>
              <a:off x="7113538" y="3221366"/>
              <a:ext cx="10140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637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9102-E62E-FAC7-FA35-0E6B3F0F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0ABC9-33F9-BE24-550C-B90F72D3A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39E12E-F42B-E208-246E-E6185B6C8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pPr/>
              <a:t>32</a:t>
            </a:fld>
            <a:endParaRPr lang="en-US"/>
          </a:p>
        </p:txBody>
      </p: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A45C41BF-C85C-030F-75B4-F3DFFB35D118}"/>
              </a:ext>
            </a:extLst>
          </p:cNvPr>
          <p:cNvGrpSpPr/>
          <p:nvPr/>
        </p:nvGrpSpPr>
        <p:grpSpPr>
          <a:xfrm>
            <a:off x="5721938" y="1690688"/>
            <a:ext cx="5638661" cy="1738312"/>
            <a:chOff x="5721938" y="1690688"/>
            <a:chExt cx="5638661" cy="1738312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5C294131-008E-C0D7-0850-278F10C8E455}"/>
                </a:ext>
              </a:extLst>
            </p:cNvPr>
            <p:cNvGrpSpPr/>
            <p:nvPr/>
          </p:nvGrpSpPr>
          <p:grpSpPr>
            <a:xfrm>
              <a:off x="6329522" y="1690688"/>
              <a:ext cx="5031077" cy="1738312"/>
              <a:chOff x="2004342" y="1743641"/>
              <a:chExt cx="7883996" cy="2945621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FB2564FB-99CB-72CF-B1F3-B525421ACA34}"/>
                  </a:ext>
                </a:extLst>
              </p:cNvPr>
              <p:cNvGrpSpPr/>
              <p:nvPr/>
            </p:nvGrpSpPr>
            <p:grpSpPr>
              <a:xfrm>
                <a:off x="2004342" y="1743641"/>
                <a:ext cx="7883996" cy="2879153"/>
                <a:chOff x="2004342" y="1743641"/>
                <a:chExt cx="7883996" cy="2879153"/>
              </a:xfrm>
              <a:solidFill>
                <a:srgbClr val="7030A0"/>
              </a:solidFill>
            </p:grpSpPr>
            <p:sp>
              <p:nvSpPr>
                <p:cNvPr id="113" name="Oval 112">
                  <a:extLst>
                    <a:ext uri="{FF2B5EF4-FFF2-40B4-BE49-F238E27FC236}">
                      <a16:creationId xmlns:a16="http://schemas.microsoft.com/office/drawing/2014/main" id="{53009FBE-E9D0-83AB-7B31-F59C16037D11}"/>
                    </a:ext>
                  </a:extLst>
                </p:cNvPr>
                <p:cNvSpPr/>
                <p:nvPr/>
              </p:nvSpPr>
              <p:spPr>
                <a:xfrm>
                  <a:off x="2004342" y="1743641"/>
                  <a:ext cx="675219" cy="719847"/>
                </a:xfrm>
                <a:prstGeom prst="ellipse">
                  <a:avLst/>
                </a:prstGeom>
                <a:solidFill>
                  <a:srgbClr val="A365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/>
                    <a:t>(0,3)</a:t>
                  </a:r>
                </a:p>
              </p:txBody>
            </p:sp>
            <p:sp>
              <p:nvSpPr>
                <p:cNvPr id="114" name="Oval 113">
                  <a:extLst>
                    <a:ext uri="{FF2B5EF4-FFF2-40B4-BE49-F238E27FC236}">
                      <a16:creationId xmlns:a16="http://schemas.microsoft.com/office/drawing/2014/main" id="{DA2709AA-8846-621E-1232-1796C85E0390}"/>
                    </a:ext>
                  </a:extLst>
                </p:cNvPr>
                <p:cNvSpPr/>
                <p:nvPr/>
              </p:nvSpPr>
              <p:spPr>
                <a:xfrm>
                  <a:off x="2746077" y="1746225"/>
                  <a:ext cx="675219" cy="7198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/>
                    <a:t>(1,3)</a:t>
                  </a:r>
                </a:p>
              </p:txBody>
            </p:sp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19488038-FFAE-D4B4-3204-5D1707CC7646}"/>
                    </a:ext>
                  </a:extLst>
                </p:cNvPr>
                <p:cNvSpPr/>
                <p:nvPr/>
              </p:nvSpPr>
              <p:spPr>
                <a:xfrm>
                  <a:off x="3459398" y="1770016"/>
                  <a:ext cx="675219" cy="7198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/>
                    <a:t>(2,3)</a:t>
                  </a:r>
                </a:p>
              </p:txBody>
            </p:sp>
            <p:sp>
              <p:nvSpPr>
                <p:cNvPr id="116" name="Oval 115">
                  <a:extLst>
                    <a:ext uri="{FF2B5EF4-FFF2-40B4-BE49-F238E27FC236}">
                      <a16:creationId xmlns:a16="http://schemas.microsoft.com/office/drawing/2014/main" id="{CE766989-FD06-813D-4AD0-5C5C210348C7}"/>
                    </a:ext>
                  </a:extLst>
                </p:cNvPr>
                <p:cNvSpPr/>
                <p:nvPr/>
              </p:nvSpPr>
              <p:spPr>
                <a:xfrm>
                  <a:off x="4145093" y="2463255"/>
                  <a:ext cx="675219" cy="719847"/>
                </a:xfrm>
                <a:prstGeom prst="ellipse">
                  <a:avLst/>
                </a:prstGeom>
                <a:solidFill>
                  <a:srgbClr val="A365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/>
                    <a:t>(3,2)</a:t>
                  </a:r>
                </a:p>
              </p:txBody>
            </p:sp>
            <p:sp>
              <p:nvSpPr>
                <p:cNvPr id="117" name="Oval 116">
                  <a:extLst>
                    <a:ext uri="{FF2B5EF4-FFF2-40B4-BE49-F238E27FC236}">
                      <a16:creationId xmlns:a16="http://schemas.microsoft.com/office/drawing/2014/main" id="{80523EE5-7D8F-F7BA-C68B-6A15C45D8D3C}"/>
                    </a:ext>
                  </a:extLst>
                </p:cNvPr>
                <p:cNvSpPr/>
                <p:nvPr/>
              </p:nvSpPr>
              <p:spPr>
                <a:xfrm>
                  <a:off x="4915997" y="2455362"/>
                  <a:ext cx="675219" cy="7198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/>
                    <a:t>(4,2)</a:t>
                  </a:r>
                </a:p>
              </p:txBody>
            </p:sp>
            <p:sp>
              <p:nvSpPr>
                <p:cNvPr id="118" name="Oval 117">
                  <a:extLst>
                    <a:ext uri="{FF2B5EF4-FFF2-40B4-BE49-F238E27FC236}">
                      <a16:creationId xmlns:a16="http://schemas.microsoft.com/office/drawing/2014/main" id="{6D7B082E-1EF4-D914-1500-B01E5F7FA93D}"/>
                    </a:ext>
                  </a:extLst>
                </p:cNvPr>
                <p:cNvSpPr/>
                <p:nvPr/>
              </p:nvSpPr>
              <p:spPr>
                <a:xfrm>
                  <a:off x="5641607" y="2471147"/>
                  <a:ext cx="675219" cy="7198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/>
                    <a:t>(5,2)</a:t>
                  </a:r>
                </a:p>
              </p:txBody>
            </p:sp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269F6F06-ACFF-56B3-D8A8-FE006326D1EB}"/>
                    </a:ext>
                  </a:extLst>
                </p:cNvPr>
                <p:cNvSpPr/>
                <p:nvPr/>
              </p:nvSpPr>
              <p:spPr>
                <a:xfrm>
                  <a:off x="6343391" y="3183101"/>
                  <a:ext cx="675219" cy="719847"/>
                </a:xfrm>
                <a:prstGeom prst="ellipse">
                  <a:avLst/>
                </a:prstGeom>
                <a:solidFill>
                  <a:srgbClr val="A365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/>
                    <a:t>(6,1)</a:t>
                  </a:r>
                </a:p>
              </p:txBody>
            </p:sp>
            <p:sp>
              <p:nvSpPr>
                <p:cNvPr id="120" name="Oval 119">
                  <a:extLst>
                    <a:ext uri="{FF2B5EF4-FFF2-40B4-BE49-F238E27FC236}">
                      <a16:creationId xmlns:a16="http://schemas.microsoft.com/office/drawing/2014/main" id="{CA18DA75-DE4A-82F7-B27D-1792D0B60616}"/>
                    </a:ext>
                  </a:extLst>
                </p:cNvPr>
                <p:cNvSpPr/>
                <p:nvPr/>
              </p:nvSpPr>
              <p:spPr>
                <a:xfrm>
                  <a:off x="7093076" y="3217414"/>
                  <a:ext cx="675219" cy="7198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/>
                    <a:t>(7,1)</a:t>
                  </a:r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E7D9E707-A5B6-9694-20F5-DAE2C8951EF0}"/>
                    </a:ext>
                  </a:extLst>
                </p:cNvPr>
                <p:cNvSpPr/>
                <p:nvPr/>
              </p:nvSpPr>
              <p:spPr>
                <a:xfrm>
                  <a:off x="7805415" y="3253439"/>
                  <a:ext cx="675219" cy="7198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/>
                    <a:t>(8,1)</a:t>
                  </a:r>
                </a:p>
              </p:txBody>
            </p:sp>
            <p:sp>
              <p:nvSpPr>
                <p:cNvPr id="122" name="Oval 121">
                  <a:extLst>
                    <a:ext uri="{FF2B5EF4-FFF2-40B4-BE49-F238E27FC236}">
                      <a16:creationId xmlns:a16="http://schemas.microsoft.com/office/drawing/2014/main" id="{375A58D3-4B1D-02FE-3F1E-245D7F453378}"/>
                    </a:ext>
                  </a:extLst>
                </p:cNvPr>
                <p:cNvSpPr/>
                <p:nvPr/>
              </p:nvSpPr>
              <p:spPr>
                <a:xfrm>
                  <a:off x="8536851" y="3233335"/>
                  <a:ext cx="675219" cy="7198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/>
                    <a:t>(9,1)</a:t>
                  </a:r>
                </a:p>
              </p:txBody>
            </p:sp>
            <p:sp>
              <p:nvSpPr>
                <p:cNvPr id="123" name="Oval 122">
                  <a:extLst>
                    <a:ext uri="{FF2B5EF4-FFF2-40B4-BE49-F238E27FC236}">
                      <a16:creationId xmlns:a16="http://schemas.microsoft.com/office/drawing/2014/main" id="{52FF6ABF-D65D-83A2-426D-5368E4B8D912}"/>
                    </a:ext>
                  </a:extLst>
                </p:cNvPr>
                <p:cNvSpPr/>
                <p:nvPr/>
              </p:nvSpPr>
              <p:spPr>
                <a:xfrm>
                  <a:off x="9213119" y="3902947"/>
                  <a:ext cx="675219" cy="719847"/>
                </a:xfrm>
                <a:prstGeom prst="ellipse">
                  <a:avLst/>
                </a:prstGeom>
                <a:solidFill>
                  <a:srgbClr val="A365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/>
                    <a:t>(10,0)</a:t>
                  </a:r>
                </a:p>
              </p:txBody>
            </p:sp>
          </p:grp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9E710B8E-100A-E998-1403-3230B609586A}"/>
                  </a:ext>
                </a:extLst>
              </p:cNvPr>
              <p:cNvSpPr/>
              <p:nvPr/>
            </p:nvSpPr>
            <p:spPr>
              <a:xfrm>
                <a:off x="2008741" y="2459617"/>
                <a:ext cx="675219" cy="719847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(0,2)</a:t>
                </a: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4F451278-318E-56A3-EFE9-4B4C4D875763}"/>
                  </a:ext>
                </a:extLst>
              </p:cNvPr>
              <p:cNvSpPr/>
              <p:nvPr/>
            </p:nvSpPr>
            <p:spPr>
              <a:xfrm>
                <a:off x="2750476" y="2462201"/>
                <a:ext cx="675219" cy="719847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(1,2)</a:t>
                </a: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0541CB3C-739D-5259-07B9-B1449C10CFC9}"/>
                  </a:ext>
                </a:extLst>
              </p:cNvPr>
              <p:cNvSpPr/>
              <p:nvPr/>
            </p:nvSpPr>
            <p:spPr>
              <a:xfrm>
                <a:off x="3463797" y="2485992"/>
                <a:ext cx="675219" cy="719847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(2,2)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DBB6458-3AB1-3C37-B94D-EF55D5F08F65}"/>
                  </a:ext>
                </a:extLst>
              </p:cNvPr>
              <p:cNvSpPr/>
              <p:nvPr/>
            </p:nvSpPr>
            <p:spPr>
              <a:xfrm>
                <a:off x="4149492" y="3179231"/>
                <a:ext cx="675219" cy="719847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(3,1)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6BB7F1E6-BC9F-F2BE-6BA4-D78C56C1168E}"/>
                  </a:ext>
                </a:extLst>
              </p:cNvPr>
              <p:cNvSpPr/>
              <p:nvPr/>
            </p:nvSpPr>
            <p:spPr>
              <a:xfrm>
                <a:off x="4920396" y="3171338"/>
                <a:ext cx="675219" cy="719847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(4,1)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7BFD3642-ECCF-968E-5E5E-5CE931ED389E}"/>
                  </a:ext>
                </a:extLst>
              </p:cNvPr>
              <p:cNvSpPr/>
              <p:nvPr/>
            </p:nvSpPr>
            <p:spPr>
              <a:xfrm>
                <a:off x="5646006" y="3187123"/>
                <a:ext cx="675219" cy="719847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(5,1)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AB2F6D2D-526B-465F-3410-74D585D9697C}"/>
                  </a:ext>
                </a:extLst>
              </p:cNvPr>
              <p:cNvSpPr/>
              <p:nvPr/>
            </p:nvSpPr>
            <p:spPr>
              <a:xfrm>
                <a:off x="6347790" y="3899077"/>
                <a:ext cx="675219" cy="719847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(6,0)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22608FF-8F47-2AA3-EDB8-8BCB246FBD0D}"/>
                  </a:ext>
                </a:extLst>
              </p:cNvPr>
              <p:cNvSpPr/>
              <p:nvPr/>
            </p:nvSpPr>
            <p:spPr>
              <a:xfrm>
                <a:off x="7097475" y="3933390"/>
                <a:ext cx="675219" cy="719847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(7,0)</a:t>
                </a: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3C36534E-00B8-DCF8-F8EA-2512807B6B7B}"/>
                  </a:ext>
                </a:extLst>
              </p:cNvPr>
              <p:cNvSpPr/>
              <p:nvPr/>
            </p:nvSpPr>
            <p:spPr>
              <a:xfrm>
                <a:off x="7809814" y="3969415"/>
                <a:ext cx="675219" cy="719847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(8,0)</a:t>
                </a: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354B958E-39B4-9AA9-1A13-A6FD079AD6D2}"/>
                  </a:ext>
                </a:extLst>
              </p:cNvPr>
              <p:cNvSpPr/>
              <p:nvPr/>
            </p:nvSpPr>
            <p:spPr>
              <a:xfrm>
                <a:off x="8541250" y="3949311"/>
                <a:ext cx="675219" cy="719847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(9,0)</a:t>
                </a:r>
              </a:p>
            </p:txBody>
          </p:sp>
          <p:cxnSp>
            <p:nvCxnSpPr>
              <p:cNvPr id="93" name="Connector: Curved 92">
                <a:extLst>
                  <a:ext uri="{FF2B5EF4-FFF2-40B4-BE49-F238E27FC236}">
                    <a16:creationId xmlns:a16="http://schemas.microsoft.com/office/drawing/2014/main" id="{08B357C2-C692-43EE-8599-CFAAA202599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162545" y="2464630"/>
                <a:ext cx="337264" cy="186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ctor: Curved 93">
                <a:extLst>
                  <a:ext uri="{FF2B5EF4-FFF2-40B4-BE49-F238E27FC236}">
                    <a16:creationId xmlns:a16="http://schemas.microsoft.com/office/drawing/2014/main" id="{99ACA3DA-B82F-020A-036A-F9DF20D504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15053" y="2421154"/>
                <a:ext cx="337264" cy="186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ctor: Curved 94">
                <a:extLst>
                  <a:ext uri="{FF2B5EF4-FFF2-40B4-BE49-F238E27FC236}">
                    <a16:creationId xmlns:a16="http://schemas.microsoft.com/office/drawing/2014/main" id="{BC09B4A2-CD2B-4358-E6EC-BE020A505D4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20917" y="2444945"/>
                <a:ext cx="337264" cy="1863"/>
              </a:xfrm>
              <a:prstGeom prst="curvedConnector3">
                <a:avLst>
                  <a:gd name="adj1" fmla="val 50001"/>
                </a:avLst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ctor: Curved 95">
                <a:extLst>
                  <a:ext uri="{FF2B5EF4-FFF2-40B4-BE49-F238E27FC236}">
                    <a16:creationId xmlns:a16="http://schemas.microsoft.com/office/drawing/2014/main" id="{FBCABF06-1D71-0826-F0DB-062747191DF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324491" y="3189928"/>
                <a:ext cx="337264" cy="186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ctor: Curved 96">
                <a:extLst>
                  <a:ext uri="{FF2B5EF4-FFF2-40B4-BE49-F238E27FC236}">
                    <a16:creationId xmlns:a16="http://schemas.microsoft.com/office/drawing/2014/main" id="{414D1D0B-6423-CA22-F2B3-E58277F82FA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076999" y="3146452"/>
                <a:ext cx="337264" cy="186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ctor: Curved 97">
                <a:extLst>
                  <a:ext uri="{FF2B5EF4-FFF2-40B4-BE49-F238E27FC236}">
                    <a16:creationId xmlns:a16="http://schemas.microsoft.com/office/drawing/2014/main" id="{4113D595-35A0-0B14-1069-7887890FBDA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782863" y="3170243"/>
                <a:ext cx="337264" cy="1863"/>
              </a:xfrm>
              <a:prstGeom prst="curvedConnector3">
                <a:avLst>
                  <a:gd name="adj1" fmla="val 50001"/>
                </a:avLst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or: Curved 98">
                <a:extLst>
                  <a:ext uri="{FF2B5EF4-FFF2-40B4-BE49-F238E27FC236}">
                    <a16:creationId xmlns:a16="http://schemas.microsoft.com/office/drawing/2014/main" id="{35E51EBA-95BA-6948-D7C3-81E1961F815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6510029" y="3929406"/>
                <a:ext cx="337264" cy="186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Connector: Curved 99">
                <a:extLst>
                  <a:ext uri="{FF2B5EF4-FFF2-40B4-BE49-F238E27FC236}">
                    <a16:creationId xmlns:a16="http://schemas.microsoft.com/office/drawing/2014/main" id="{9E765574-CF9C-12DB-E36D-C3DF9381AF9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262537" y="3885930"/>
                <a:ext cx="337264" cy="1863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Connector: Curved 100">
                <a:extLst>
                  <a:ext uri="{FF2B5EF4-FFF2-40B4-BE49-F238E27FC236}">
                    <a16:creationId xmlns:a16="http://schemas.microsoft.com/office/drawing/2014/main" id="{15004788-6DCD-5057-E499-A392E45C1A0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7968401" y="3909721"/>
                <a:ext cx="337264" cy="1863"/>
              </a:xfrm>
              <a:prstGeom prst="curvedConnector3">
                <a:avLst>
                  <a:gd name="adj1" fmla="val 50001"/>
                </a:avLst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Connector: Curved 101">
                <a:extLst>
                  <a:ext uri="{FF2B5EF4-FFF2-40B4-BE49-F238E27FC236}">
                    <a16:creationId xmlns:a16="http://schemas.microsoft.com/office/drawing/2014/main" id="{D3E33336-7E63-77E4-97A7-F542A93CD2C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722787" y="3929406"/>
                <a:ext cx="337264" cy="1863"/>
              </a:xfrm>
              <a:prstGeom prst="curvedConnector3">
                <a:avLst>
                  <a:gd name="adj1" fmla="val 50001"/>
                </a:avLst>
              </a:prstGeom>
              <a:ln w="38100">
                <a:solidFill>
                  <a:srgbClr val="00B05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B95847A1-BDAD-E3C3-1DB7-C41F59B71550}"/>
                  </a:ext>
                </a:extLst>
              </p:cNvPr>
              <p:cNvCxnSpPr/>
              <p:nvPr/>
            </p:nvCxnSpPr>
            <p:spPr>
              <a:xfrm flipV="1">
                <a:off x="2440215" y="2253453"/>
                <a:ext cx="493485" cy="38074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E67756C3-02F1-3F43-22D9-9FE6EFAAF953}"/>
                  </a:ext>
                </a:extLst>
              </p:cNvPr>
              <p:cNvCxnSpPr/>
              <p:nvPr/>
            </p:nvCxnSpPr>
            <p:spPr>
              <a:xfrm flipV="1">
                <a:off x="3202658" y="2262635"/>
                <a:ext cx="493485" cy="38074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A588EAE5-6828-AC48-3509-A02FD713E8F4}"/>
                  </a:ext>
                </a:extLst>
              </p:cNvPr>
              <p:cNvCxnSpPr/>
              <p:nvPr/>
            </p:nvCxnSpPr>
            <p:spPr>
              <a:xfrm flipV="1">
                <a:off x="4612751" y="2957716"/>
                <a:ext cx="493485" cy="38074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58A0096-5625-C565-4822-BB4363B85B37}"/>
                  </a:ext>
                </a:extLst>
              </p:cNvPr>
              <p:cNvCxnSpPr/>
              <p:nvPr/>
            </p:nvCxnSpPr>
            <p:spPr>
              <a:xfrm flipV="1">
                <a:off x="5364174" y="2977870"/>
                <a:ext cx="493485" cy="38074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69FBB17-F929-D00E-F47E-BDF2D449C0C4}"/>
                  </a:ext>
                </a:extLst>
              </p:cNvPr>
              <p:cNvCxnSpPr/>
              <p:nvPr/>
            </p:nvCxnSpPr>
            <p:spPr>
              <a:xfrm flipV="1">
                <a:off x="6832483" y="3729992"/>
                <a:ext cx="493485" cy="38074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FA135654-F934-A124-37A8-CAEC3E0032B5}"/>
                  </a:ext>
                </a:extLst>
              </p:cNvPr>
              <p:cNvCxnSpPr/>
              <p:nvPr/>
            </p:nvCxnSpPr>
            <p:spPr>
              <a:xfrm flipV="1">
                <a:off x="7528048" y="3718229"/>
                <a:ext cx="493485" cy="38074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1F2F8738-817E-0C64-B667-F7094963F95E}"/>
                  </a:ext>
                </a:extLst>
              </p:cNvPr>
              <p:cNvCxnSpPr/>
              <p:nvPr/>
            </p:nvCxnSpPr>
            <p:spPr>
              <a:xfrm flipV="1">
                <a:off x="8281492" y="3746890"/>
                <a:ext cx="493485" cy="38074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E2761DCF-142C-024C-FF99-DA9AC70C38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45893" y="2830094"/>
                <a:ext cx="348010" cy="757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C0598B3F-2007-4082-46F9-227EA1F3D5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38132" y="3543259"/>
                <a:ext cx="348010" cy="757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507FA879-D94F-1C2A-CED6-F33180252D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096584" y="4259000"/>
                <a:ext cx="348010" cy="7573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47F9D3C-155C-D8F9-6894-A5A1A6678497}"/>
                </a:ext>
              </a:extLst>
            </p:cNvPr>
            <p:cNvCxnSpPr>
              <a:cxnSpLocks/>
            </p:cNvCxnSpPr>
            <p:nvPr/>
          </p:nvCxnSpPr>
          <p:spPr>
            <a:xfrm>
              <a:off x="5721938" y="2389616"/>
              <a:ext cx="512393" cy="0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E544661-7964-4ED6-BEE2-008892260B50}"/>
              </a:ext>
            </a:extLst>
          </p:cNvPr>
          <p:cNvGrpSpPr/>
          <p:nvPr/>
        </p:nvGrpSpPr>
        <p:grpSpPr>
          <a:xfrm>
            <a:off x="979005" y="1350965"/>
            <a:ext cx="5116995" cy="1980569"/>
            <a:chOff x="979005" y="1350965"/>
            <a:chExt cx="5116995" cy="198056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6AE281-51AA-A179-A5E4-C15BA4FEF678}"/>
                </a:ext>
              </a:extLst>
            </p:cNvPr>
            <p:cNvGrpSpPr/>
            <p:nvPr/>
          </p:nvGrpSpPr>
          <p:grpSpPr>
            <a:xfrm>
              <a:off x="979005" y="1690688"/>
              <a:ext cx="5116995" cy="1640846"/>
              <a:chOff x="2004342" y="1743641"/>
              <a:chExt cx="7883996" cy="2945621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7095F4B-1CCD-032D-D32E-77AB8DC4C61E}"/>
                  </a:ext>
                </a:extLst>
              </p:cNvPr>
              <p:cNvGrpSpPr/>
              <p:nvPr/>
            </p:nvGrpSpPr>
            <p:grpSpPr>
              <a:xfrm>
                <a:off x="2004342" y="1743641"/>
                <a:ext cx="7883996" cy="2879153"/>
                <a:chOff x="2004342" y="1743641"/>
                <a:chExt cx="7883996" cy="2879153"/>
              </a:xfrm>
              <a:solidFill>
                <a:srgbClr val="7030A0"/>
              </a:solidFill>
            </p:grpSpPr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658C3A7A-53A8-09BD-C300-B44D36E0EE05}"/>
                    </a:ext>
                  </a:extLst>
                </p:cNvPr>
                <p:cNvSpPr/>
                <p:nvPr/>
              </p:nvSpPr>
              <p:spPr>
                <a:xfrm>
                  <a:off x="2004342" y="1743641"/>
                  <a:ext cx="675219" cy="719847"/>
                </a:xfrm>
                <a:prstGeom prst="ellipse">
                  <a:avLst/>
                </a:prstGeom>
                <a:solidFill>
                  <a:srgbClr val="A365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/>
                    <a:t>(0,3)</a:t>
                  </a: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00489C1F-7670-DCA4-A297-CD303D0036F0}"/>
                    </a:ext>
                  </a:extLst>
                </p:cNvPr>
                <p:cNvSpPr/>
                <p:nvPr/>
              </p:nvSpPr>
              <p:spPr>
                <a:xfrm>
                  <a:off x="2746077" y="1746225"/>
                  <a:ext cx="675219" cy="7198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/>
                    <a:t>(1,3)</a:t>
                  </a: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D1605295-BB48-7F7B-BDA7-7A032306DCCD}"/>
                    </a:ext>
                  </a:extLst>
                </p:cNvPr>
                <p:cNvSpPr/>
                <p:nvPr/>
              </p:nvSpPr>
              <p:spPr>
                <a:xfrm>
                  <a:off x="3459398" y="1770016"/>
                  <a:ext cx="675219" cy="7198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/>
                    <a:t>(2,3)</a:t>
                  </a:r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87CB7D77-CA78-D7A0-BC14-FA7CF8267C8C}"/>
                    </a:ext>
                  </a:extLst>
                </p:cNvPr>
                <p:cNvSpPr/>
                <p:nvPr/>
              </p:nvSpPr>
              <p:spPr>
                <a:xfrm>
                  <a:off x="4145093" y="2463255"/>
                  <a:ext cx="675219" cy="719847"/>
                </a:xfrm>
                <a:prstGeom prst="ellipse">
                  <a:avLst/>
                </a:prstGeom>
                <a:solidFill>
                  <a:srgbClr val="A365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/>
                    <a:t>(3,2)</a:t>
                  </a:r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07997DA7-532C-3203-E89D-8AF7A12543CE}"/>
                    </a:ext>
                  </a:extLst>
                </p:cNvPr>
                <p:cNvSpPr/>
                <p:nvPr/>
              </p:nvSpPr>
              <p:spPr>
                <a:xfrm>
                  <a:off x="4915997" y="2455362"/>
                  <a:ext cx="675219" cy="7198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/>
                    <a:t>(4,2)</a:t>
                  </a:r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DEFA0003-27A7-9F4E-4095-7D40A97023E1}"/>
                    </a:ext>
                  </a:extLst>
                </p:cNvPr>
                <p:cNvSpPr/>
                <p:nvPr/>
              </p:nvSpPr>
              <p:spPr>
                <a:xfrm>
                  <a:off x="5641607" y="2471147"/>
                  <a:ext cx="675219" cy="7198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/>
                    <a:t>(5,2)</a:t>
                  </a:r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D8455047-9006-7848-C9E6-73AEA8724FBA}"/>
                    </a:ext>
                  </a:extLst>
                </p:cNvPr>
                <p:cNvSpPr/>
                <p:nvPr/>
              </p:nvSpPr>
              <p:spPr>
                <a:xfrm>
                  <a:off x="6343391" y="3183101"/>
                  <a:ext cx="675219" cy="719847"/>
                </a:xfrm>
                <a:prstGeom prst="ellipse">
                  <a:avLst/>
                </a:prstGeom>
                <a:solidFill>
                  <a:srgbClr val="A365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/>
                    <a:t>(6,1)</a:t>
                  </a: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65B1B42F-0DF4-3BB9-582B-0E9749870E04}"/>
                    </a:ext>
                  </a:extLst>
                </p:cNvPr>
                <p:cNvSpPr/>
                <p:nvPr/>
              </p:nvSpPr>
              <p:spPr>
                <a:xfrm>
                  <a:off x="7093076" y="3217414"/>
                  <a:ext cx="675219" cy="7198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/>
                    <a:t>(7,1)</a:t>
                  </a: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A8B19156-0BFA-1408-51CB-5084A4A804DF}"/>
                    </a:ext>
                  </a:extLst>
                </p:cNvPr>
                <p:cNvSpPr/>
                <p:nvPr/>
              </p:nvSpPr>
              <p:spPr>
                <a:xfrm>
                  <a:off x="7805415" y="3253439"/>
                  <a:ext cx="675219" cy="7198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/>
                    <a:t>(8,1)</a:t>
                  </a: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CB5A4FF0-EDE7-0CF9-934C-78E19B4ADEFB}"/>
                    </a:ext>
                  </a:extLst>
                </p:cNvPr>
                <p:cNvSpPr/>
                <p:nvPr/>
              </p:nvSpPr>
              <p:spPr>
                <a:xfrm>
                  <a:off x="8536851" y="3233335"/>
                  <a:ext cx="675219" cy="719847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/>
                    <a:t>(9,1)</a:t>
                  </a:r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2392C2A8-DCEA-F433-3D37-997E502A44FE}"/>
                    </a:ext>
                  </a:extLst>
                </p:cNvPr>
                <p:cNvSpPr/>
                <p:nvPr/>
              </p:nvSpPr>
              <p:spPr>
                <a:xfrm>
                  <a:off x="9213119" y="3902947"/>
                  <a:ext cx="675219" cy="719847"/>
                </a:xfrm>
                <a:prstGeom prst="ellipse">
                  <a:avLst/>
                </a:prstGeom>
                <a:solidFill>
                  <a:srgbClr val="A365D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tIns="0" rIns="0" bIns="0" rtlCol="0" anchor="ctr"/>
                <a:lstStyle/>
                <a:p>
                  <a:pPr algn="ctr"/>
                  <a:r>
                    <a:rPr lang="en-US" dirty="0"/>
                    <a:t>(10,0)</a:t>
                  </a:r>
                </a:p>
              </p:txBody>
            </p:sp>
          </p:grp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3BDB109-1380-A9C7-9C4C-A3A3E9EA5778}"/>
                  </a:ext>
                </a:extLst>
              </p:cNvPr>
              <p:cNvSpPr/>
              <p:nvPr/>
            </p:nvSpPr>
            <p:spPr>
              <a:xfrm>
                <a:off x="2008741" y="2459617"/>
                <a:ext cx="675219" cy="719847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(0,2)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A04428-8C89-6F5F-4D0C-505D408EDE13}"/>
                  </a:ext>
                </a:extLst>
              </p:cNvPr>
              <p:cNvSpPr/>
              <p:nvPr/>
            </p:nvSpPr>
            <p:spPr>
              <a:xfrm>
                <a:off x="2750476" y="2462201"/>
                <a:ext cx="675219" cy="719847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(1,2)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17BE730-D285-B9D8-42D9-F17785212A43}"/>
                  </a:ext>
                </a:extLst>
              </p:cNvPr>
              <p:cNvSpPr/>
              <p:nvPr/>
            </p:nvSpPr>
            <p:spPr>
              <a:xfrm>
                <a:off x="3463797" y="2485992"/>
                <a:ext cx="675219" cy="719847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(2,2)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9D30042-C330-74BB-B16F-F2A3F21DF36E}"/>
                  </a:ext>
                </a:extLst>
              </p:cNvPr>
              <p:cNvSpPr/>
              <p:nvPr/>
            </p:nvSpPr>
            <p:spPr>
              <a:xfrm>
                <a:off x="4149492" y="3179231"/>
                <a:ext cx="675219" cy="719847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(3,1)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92C34669-DC93-A9B4-E07D-6909718668E0}"/>
                  </a:ext>
                </a:extLst>
              </p:cNvPr>
              <p:cNvSpPr/>
              <p:nvPr/>
            </p:nvSpPr>
            <p:spPr>
              <a:xfrm>
                <a:off x="4920396" y="3171338"/>
                <a:ext cx="675219" cy="719847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(4,1)</a:t>
                </a: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6EC5711-51A4-3EBC-7F4E-35EFB302C7AD}"/>
                  </a:ext>
                </a:extLst>
              </p:cNvPr>
              <p:cNvSpPr/>
              <p:nvPr/>
            </p:nvSpPr>
            <p:spPr>
              <a:xfrm>
                <a:off x="5646006" y="3187123"/>
                <a:ext cx="675219" cy="719847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(5,1)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14A94578-3688-A75F-02D3-AD48618E1B06}"/>
                  </a:ext>
                </a:extLst>
              </p:cNvPr>
              <p:cNvSpPr/>
              <p:nvPr/>
            </p:nvSpPr>
            <p:spPr>
              <a:xfrm>
                <a:off x="6347790" y="3899077"/>
                <a:ext cx="675219" cy="719847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(6,0)</a:t>
                </a: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17D783C-000C-9A24-C98E-DA7AF6CB7890}"/>
                  </a:ext>
                </a:extLst>
              </p:cNvPr>
              <p:cNvSpPr/>
              <p:nvPr/>
            </p:nvSpPr>
            <p:spPr>
              <a:xfrm>
                <a:off x="7097475" y="3933390"/>
                <a:ext cx="675219" cy="719847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(7,0)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35396653-3A72-DFB0-7BDC-BE79210E5AA6}"/>
                  </a:ext>
                </a:extLst>
              </p:cNvPr>
              <p:cNvSpPr/>
              <p:nvPr/>
            </p:nvSpPr>
            <p:spPr>
              <a:xfrm>
                <a:off x="7809814" y="3969415"/>
                <a:ext cx="675219" cy="719847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(8,0)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FD8CE08-E116-1638-5A12-88C6C74E9E38}"/>
                  </a:ext>
                </a:extLst>
              </p:cNvPr>
              <p:cNvSpPr/>
              <p:nvPr/>
            </p:nvSpPr>
            <p:spPr>
              <a:xfrm>
                <a:off x="8541250" y="3949311"/>
                <a:ext cx="675219" cy="719847"/>
              </a:xfrm>
              <a:prstGeom prst="ellipse">
                <a:avLst/>
              </a:prstGeom>
              <a:solidFill>
                <a:srgbClr val="96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/>
                  <a:t>(9,0)</a:t>
                </a:r>
              </a:p>
            </p:txBody>
          </p:sp>
          <p:cxnSp>
            <p:nvCxnSpPr>
              <p:cNvPr id="19" name="Connector: Curved 18">
                <a:extLst>
                  <a:ext uri="{FF2B5EF4-FFF2-40B4-BE49-F238E27FC236}">
                    <a16:creationId xmlns:a16="http://schemas.microsoft.com/office/drawing/2014/main" id="{1BFF1DEF-3322-C89E-2A49-102182EA41E7}"/>
                  </a:ext>
                </a:extLst>
              </p:cNvPr>
              <p:cNvCxnSpPr>
                <a:cxnSpLocks/>
                <a:stCxn id="9" idx="5"/>
                <a:endCxn id="10" idx="3"/>
              </p:cNvCxnSpPr>
              <p:nvPr/>
            </p:nvCxnSpPr>
            <p:spPr>
              <a:xfrm rot="16200000" flipH="1">
                <a:off x="2715926" y="2943195"/>
                <a:ext cx="2584" cy="264284"/>
              </a:xfrm>
              <a:prstGeom prst="curvedConnector3">
                <a:avLst>
                  <a:gd name="adj1" fmla="val 13026432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nector: Curved 19">
                <a:extLst>
                  <a:ext uri="{FF2B5EF4-FFF2-40B4-BE49-F238E27FC236}">
                    <a16:creationId xmlns:a16="http://schemas.microsoft.com/office/drawing/2014/main" id="{0129951A-22BC-14F8-4345-C6B0AB010686}"/>
                  </a:ext>
                </a:extLst>
              </p:cNvPr>
              <p:cNvCxnSpPr>
                <a:cxnSpLocks/>
                <a:stCxn id="10" idx="5"/>
                <a:endCxn id="11" idx="3"/>
              </p:cNvCxnSpPr>
              <p:nvPr/>
            </p:nvCxnSpPr>
            <p:spPr>
              <a:xfrm rot="16200000" flipH="1">
                <a:off x="3432851" y="2970589"/>
                <a:ext cx="23791" cy="235870"/>
              </a:xfrm>
              <a:prstGeom prst="curvedConnector3">
                <a:avLst>
                  <a:gd name="adj1" fmla="val 1503972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Connector: Curved 20">
                <a:extLst>
                  <a:ext uri="{FF2B5EF4-FFF2-40B4-BE49-F238E27FC236}">
                    <a16:creationId xmlns:a16="http://schemas.microsoft.com/office/drawing/2014/main" id="{A6B46B20-982F-CEF2-E554-4C8D671E69DA}"/>
                  </a:ext>
                </a:extLst>
              </p:cNvPr>
              <p:cNvCxnSpPr>
                <a:cxnSpLocks/>
                <a:stCxn id="11" idx="5"/>
                <a:endCxn id="72" idx="3"/>
              </p:cNvCxnSpPr>
              <p:nvPr/>
            </p:nvCxnSpPr>
            <p:spPr>
              <a:xfrm rot="5400000" flipH="1" flipV="1">
                <a:off x="4130685" y="2987129"/>
                <a:ext cx="22737" cy="203845"/>
              </a:xfrm>
              <a:prstGeom prst="curvedConnector3">
                <a:avLst>
                  <a:gd name="adj1" fmla="val -146905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or: Curved 21">
                <a:extLst>
                  <a:ext uri="{FF2B5EF4-FFF2-40B4-BE49-F238E27FC236}">
                    <a16:creationId xmlns:a16="http://schemas.microsoft.com/office/drawing/2014/main" id="{2EB84E6B-8798-E021-E422-0A26B68D7BD2}"/>
                  </a:ext>
                </a:extLst>
              </p:cNvPr>
              <p:cNvCxnSpPr>
                <a:cxnSpLocks/>
                <a:stCxn id="12" idx="5"/>
                <a:endCxn id="13" idx="3"/>
              </p:cNvCxnSpPr>
              <p:nvPr/>
            </p:nvCxnSpPr>
            <p:spPr>
              <a:xfrm rot="5400000" flipH="1" flipV="1">
                <a:off x="4868606" y="3642986"/>
                <a:ext cx="7893" cy="293453"/>
              </a:xfrm>
              <a:prstGeom prst="curvedConnector3">
                <a:avLst>
                  <a:gd name="adj1" fmla="val -423183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ctor: Curved 22">
                <a:extLst>
                  <a:ext uri="{FF2B5EF4-FFF2-40B4-BE49-F238E27FC236}">
                    <a16:creationId xmlns:a16="http://schemas.microsoft.com/office/drawing/2014/main" id="{D42E73C7-C5F3-CF24-501E-35BBBAD5D15C}"/>
                  </a:ext>
                </a:extLst>
              </p:cNvPr>
              <p:cNvCxnSpPr>
                <a:cxnSpLocks/>
                <a:stCxn id="13" idx="5"/>
                <a:endCxn id="14" idx="3"/>
              </p:cNvCxnSpPr>
              <p:nvPr/>
            </p:nvCxnSpPr>
            <p:spPr>
              <a:xfrm rot="16200000" flipH="1">
                <a:off x="5612918" y="3669578"/>
                <a:ext cx="15785" cy="248159"/>
              </a:xfrm>
              <a:prstGeom prst="curvedConnector3">
                <a:avLst>
                  <a:gd name="adj1" fmla="val 2216053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0FB0CE99-F5D5-E282-0BFB-2227C85409FC}"/>
                  </a:ext>
                </a:extLst>
              </p:cNvPr>
              <p:cNvCxnSpPr>
                <a:cxnSpLocks/>
                <a:stCxn id="14" idx="5"/>
                <a:endCxn id="75" idx="3"/>
              </p:cNvCxnSpPr>
              <p:nvPr/>
            </p:nvCxnSpPr>
            <p:spPr>
              <a:xfrm rot="5400000" flipH="1" flipV="1">
                <a:off x="6330297" y="3689573"/>
                <a:ext cx="4022" cy="219934"/>
              </a:xfrm>
              <a:prstGeom prst="curvedConnector3">
                <a:avLst>
                  <a:gd name="adj1" fmla="val -830479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Connector: Curved 24">
                <a:extLst>
                  <a:ext uri="{FF2B5EF4-FFF2-40B4-BE49-F238E27FC236}">
                    <a16:creationId xmlns:a16="http://schemas.microsoft.com/office/drawing/2014/main" id="{8A5D65EB-5D9B-0507-704C-4FF513796B86}"/>
                  </a:ext>
                </a:extLst>
              </p:cNvPr>
              <p:cNvCxnSpPr>
                <a:cxnSpLocks/>
                <a:stCxn id="15" idx="5"/>
                <a:endCxn id="16" idx="3"/>
              </p:cNvCxnSpPr>
              <p:nvPr/>
            </p:nvCxnSpPr>
            <p:spPr>
              <a:xfrm rot="16200000" flipH="1">
                <a:off x="7043086" y="4394544"/>
                <a:ext cx="34313" cy="272234"/>
              </a:xfrm>
              <a:prstGeom prst="curvedConnector3">
                <a:avLst>
                  <a:gd name="adj1" fmla="val 1073447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Connector: Curved 25">
                <a:extLst>
                  <a:ext uri="{FF2B5EF4-FFF2-40B4-BE49-F238E27FC236}">
                    <a16:creationId xmlns:a16="http://schemas.microsoft.com/office/drawing/2014/main" id="{B719B6F7-5EF1-6F36-A076-BE8E437AC1A0}"/>
                  </a:ext>
                </a:extLst>
              </p:cNvPr>
              <p:cNvCxnSpPr>
                <a:cxnSpLocks/>
                <a:stCxn id="16" idx="5"/>
                <a:endCxn id="17" idx="3"/>
              </p:cNvCxnSpPr>
              <p:nvPr/>
            </p:nvCxnSpPr>
            <p:spPr>
              <a:xfrm rot="16200000" flipH="1">
                <a:off x="7773242" y="4448386"/>
                <a:ext cx="36025" cy="234888"/>
              </a:xfrm>
              <a:prstGeom prst="curvedConnector3">
                <a:avLst>
                  <a:gd name="adj1" fmla="val 1027187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Connector: Curved 26">
                <a:extLst>
                  <a:ext uri="{FF2B5EF4-FFF2-40B4-BE49-F238E27FC236}">
                    <a16:creationId xmlns:a16="http://schemas.microsoft.com/office/drawing/2014/main" id="{DA4CBB39-CB0F-B279-9452-33222A595B67}"/>
                  </a:ext>
                </a:extLst>
              </p:cNvPr>
              <p:cNvCxnSpPr>
                <a:cxnSpLocks/>
                <a:stCxn id="17" idx="5"/>
                <a:endCxn id="18" idx="3"/>
              </p:cNvCxnSpPr>
              <p:nvPr/>
            </p:nvCxnSpPr>
            <p:spPr>
              <a:xfrm rot="5400000" flipH="1" flipV="1">
                <a:off x="8503089" y="4446798"/>
                <a:ext cx="20104" cy="253985"/>
              </a:xfrm>
              <a:prstGeom prst="curvedConnector3">
                <a:avLst>
                  <a:gd name="adj1" fmla="val -166145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nector: Curved 27">
                <a:extLst>
                  <a:ext uri="{FF2B5EF4-FFF2-40B4-BE49-F238E27FC236}">
                    <a16:creationId xmlns:a16="http://schemas.microsoft.com/office/drawing/2014/main" id="{9CA14535-4F94-D0DF-FCD7-AA1D55F4F1A0}"/>
                  </a:ext>
                </a:extLst>
              </p:cNvPr>
              <p:cNvCxnSpPr>
                <a:cxnSpLocks/>
                <a:stCxn id="18" idx="5"/>
                <a:endCxn id="79" idx="3"/>
              </p:cNvCxnSpPr>
              <p:nvPr/>
            </p:nvCxnSpPr>
            <p:spPr>
              <a:xfrm rot="5400000" flipH="1" flipV="1">
                <a:off x="9191612" y="4443348"/>
                <a:ext cx="46364" cy="194418"/>
              </a:xfrm>
              <a:prstGeom prst="curvedConnector3">
                <a:avLst>
                  <a:gd name="adj1" fmla="val -720427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Connector: Curved 28">
                <a:extLst>
                  <a:ext uri="{FF2B5EF4-FFF2-40B4-BE49-F238E27FC236}">
                    <a16:creationId xmlns:a16="http://schemas.microsoft.com/office/drawing/2014/main" id="{BD0B153C-FC1A-D084-7FB8-D108AC2C7A21}"/>
                  </a:ext>
                </a:extLst>
              </p:cNvPr>
              <p:cNvCxnSpPr>
                <a:cxnSpLocks/>
                <a:stCxn id="70" idx="1"/>
                <a:endCxn id="69" idx="7"/>
              </p:cNvCxnSpPr>
              <p:nvPr/>
            </p:nvCxnSpPr>
            <p:spPr>
              <a:xfrm rot="16200000" flipV="1">
                <a:off x="2711527" y="1718210"/>
                <a:ext cx="2584" cy="264284"/>
              </a:xfrm>
              <a:prstGeom prst="curvedConnector3">
                <a:avLst>
                  <a:gd name="adj1" fmla="val 13026432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or: Curved 29">
                <a:extLst>
                  <a:ext uri="{FF2B5EF4-FFF2-40B4-BE49-F238E27FC236}">
                    <a16:creationId xmlns:a16="http://schemas.microsoft.com/office/drawing/2014/main" id="{893EF101-2ED1-18F3-A1F4-25FC848BDA9B}"/>
                  </a:ext>
                </a:extLst>
              </p:cNvPr>
              <p:cNvCxnSpPr>
                <a:cxnSpLocks/>
                <a:stCxn id="71" idx="1"/>
                <a:endCxn id="70" idx="7"/>
              </p:cNvCxnSpPr>
              <p:nvPr/>
            </p:nvCxnSpPr>
            <p:spPr>
              <a:xfrm rot="16200000" flipV="1">
                <a:off x="3428452" y="1745605"/>
                <a:ext cx="23791" cy="235870"/>
              </a:xfrm>
              <a:prstGeom prst="curvedConnector3">
                <a:avLst>
                  <a:gd name="adj1" fmla="val 1503972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Connector: Curved 30">
                <a:extLst>
                  <a:ext uri="{FF2B5EF4-FFF2-40B4-BE49-F238E27FC236}">
                    <a16:creationId xmlns:a16="http://schemas.microsoft.com/office/drawing/2014/main" id="{2EFB681E-80DF-3EC2-9C20-21CCC5B8DA2C}"/>
                  </a:ext>
                </a:extLst>
              </p:cNvPr>
              <p:cNvCxnSpPr>
                <a:cxnSpLocks/>
                <a:stCxn id="73" idx="1"/>
                <a:endCxn id="72" idx="7"/>
              </p:cNvCxnSpPr>
              <p:nvPr/>
            </p:nvCxnSpPr>
            <p:spPr>
              <a:xfrm rot="16200000" flipH="1" flipV="1">
                <a:off x="4864208" y="2418000"/>
                <a:ext cx="7893" cy="293453"/>
              </a:xfrm>
              <a:prstGeom prst="curvedConnector3">
                <a:avLst>
                  <a:gd name="adj1" fmla="val -423183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or: Curved 31">
                <a:extLst>
                  <a:ext uri="{FF2B5EF4-FFF2-40B4-BE49-F238E27FC236}">
                    <a16:creationId xmlns:a16="http://schemas.microsoft.com/office/drawing/2014/main" id="{2AF39C6B-13CB-4BAA-E8F0-2781B9C31386}"/>
                  </a:ext>
                </a:extLst>
              </p:cNvPr>
              <p:cNvCxnSpPr>
                <a:cxnSpLocks/>
                <a:stCxn id="74" idx="1"/>
                <a:endCxn id="73" idx="7"/>
              </p:cNvCxnSpPr>
              <p:nvPr/>
            </p:nvCxnSpPr>
            <p:spPr>
              <a:xfrm rot="16200000" flipV="1">
                <a:off x="5608520" y="2444594"/>
                <a:ext cx="15785" cy="248159"/>
              </a:xfrm>
              <a:prstGeom prst="curvedConnector3">
                <a:avLst>
                  <a:gd name="adj1" fmla="val 2216053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ctor: Curved 32">
                <a:extLst>
                  <a:ext uri="{FF2B5EF4-FFF2-40B4-BE49-F238E27FC236}">
                    <a16:creationId xmlns:a16="http://schemas.microsoft.com/office/drawing/2014/main" id="{C2EC2557-D008-D0C0-EE41-C2A887D8AB56}"/>
                  </a:ext>
                </a:extLst>
              </p:cNvPr>
              <p:cNvCxnSpPr>
                <a:cxnSpLocks/>
                <a:stCxn id="76" idx="1"/>
                <a:endCxn id="75" idx="7"/>
              </p:cNvCxnSpPr>
              <p:nvPr/>
            </p:nvCxnSpPr>
            <p:spPr>
              <a:xfrm rot="16200000" flipV="1">
                <a:off x="7038687" y="3169560"/>
                <a:ext cx="34313" cy="272234"/>
              </a:xfrm>
              <a:prstGeom prst="curvedConnector3">
                <a:avLst>
                  <a:gd name="adj1" fmla="val 1073447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or: Curved 33">
                <a:extLst>
                  <a:ext uri="{FF2B5EF4-FFF2-40B4-BE49-F238E27FC236}">
                    <a16:creationId xmlns:a16="http://schemas.microsoft.com/office/drawing/2014/main" id="{6C73186C-0CB1-0C1B-65B9-FB7E0BB6AEB6}"/>
                  </a:ext>
                </a:extLst>
              </p:cNvPr>
              <p:cNvCxnSpPr>
                <a:cxnSpLocks/>
                <a:stCxn id="77" idx="1"/>
                <a:endCxn id="76" idx="7"/>
              </p:cNvCxnSpPr>
              <p:nvPr/>
            </p:nvCxnSpPr>
            <p:spPr>
              <a:xfrm rot="16200000" flipV="1">
                <a:off x="7768843" y="3223402"/>
                <a:ext cx="36025" cy="234888"/>
              </a:xfrm>
              <a:prstGeom prst="curvedConnector3">
                <a:avLst>
                  <a:gd name="adj1" fmla="val 1027187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Connector: Curved 34">
                <a:extLst>
                  <a:ext uri="{FF2B5EF4-FFF2-40B4-BE49-F238E27FC236}">
                    <a16:creationId xmlns:a16="http://schemas.microsoft.com/office/drawing/2014/main" id="{D030432C-4D5A-36FA-D917-E06124FB87F8}"/>
                  </a:ext>
                </a:extLst>
              </p:cNvPr>
              <p:cNvCxnSpPr>
                <a:cxnSpLocks/>
                <a:stCxn id="78" idx="1"/>
                <a:endCxn id="77" idx="7"/>
              </p:cNvCxnSpPr>
              <p:nvPr/>
            </p:nvCxnSpPr>
            <p:spPr>
              <a:xfrm rot="16200000" flipH="1" flipV="1">
                <a:off x="8498691" y="3221813"/>
                <a:ext cx="20104" cy="253985"/>
              </a:xfrm>
              <a:prstGeom prst="curvedConnector3">
                <a:avLst>
                  <a:gd name="adj1" fmla="val -166145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or: Curved 35">
                <a:extLst>
                  <a:ext uri="{FF2B5EF4-FFF2-40B4-BE49-F238E27FC236}">
                    <a16:creationId xmlns:a16="http://schemas.microsoft.com/office/drawing/2014/main" id="{423CC1A9-933A-7276-D526-B0C0492F5076}"/>
                  </a:ext>
                </a:extLst>
              </p:cNvPr>
              <p:cNvCxnSpPr>
                <a:cxnSpLocks/>
                <a:stCxn id="72" idx="1"/>
                <a:endCxn id="11" idx="7"/>
              </p:cNvCxnSpPr>
              <p:nvPr/>
            </p:nvCxnSpPr>
            <p:spPr>
              <a:xfrm rot="16200000" flipH="1" flipV="1">
                <a:off x="4130686" y="2478119"/>
                <a:ext cx="22737" cy="203845"/>
              </a:xfrm>
              <a:prstGeom prst="curvedConnector3">
                <a:avLst>
                  <a:gd name="adj1" fmla="val -1469055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Curved 36">
                <a:extLst>
                  <a:ext uri="{FF2B5EF4-FFF2-40B4-BE49-F238E27FC236}">
                    <a16:creationId xmlns:a16="http://schemas.microsoft.com/office/drawing/2014/main" id="{5908BF53-0006-9ECE-5F5C-ACE645B1EBCE}"/>
                  </a:ext>
                </a:extLst>
              </p:cNvPr>
              <p:cNvCxnSpPr>
                <a:cxnSpLocks/>
                <a:stCxn id="75" idx="1"/>
                <a:endCxn id="14" idx="7"/>
              </p:cNvCxnSpPr>
              <p:nvPr/>
            </p:nvCxnSpPr>
            <p:spPr>
              <a:xfrm rot="16200000" flipH="1" flipV="1">
                <a:off x="6330297" y="3180564"/>
                <a:ext cx="4022" cy="219934"/>
              </a:xfrm>
              <a:prstGeom prst="curvedConnector3">
                <a:avLst>
                  <a:gd name="adj1" fmla="val -830479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Connector: Curved 37">
                <a:extLst>
                  <a:ext uri="{FF2B5EF4-FFF2-40B4-BE49-F238E27FC236}">
                    <a16:creationId xmlns:a16="http://schemas.microsoft.com/office/drawing/2014/main" id="{EA4364FD-893C-0174-C70A-A5B5327479D2}"/>
                  </a:ext>
                </a:extLst>
              </p:cNvPr>
              <p:cNvCxnSpPr>
                <a:cxnSpLocks/>
                <a:stCxn id="79" idx="1"/>
                <a:endCxn id="18" idx="7"/>
              </p:cNvCxnSpPr>
              <p:nvPr/>
            </p:nvCxnSpPr>
            <p:spPr>
              <a:xfrm rot="16200000" flipH="1" flipV="1">
                <a:off x="9191612" y="3934339"/>
                <a:ext cx="46364" cy="194418"/>
              </a:xfrm>
              <a:prstGeom prst="curvedConnector3">
                <a:avLst>
                  <a:gd name="adj1" fmla="val -720427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10E2D17F-1B08-80A3-F327-3BD5EDF41072}"/>
                  </a:ext>
                </a:extLst>
              </p:cNvPr>
              <p:cNvGrpSpPr/>
              <p:nvPr/>
            </p:nvGrpSpPr>
            <p:grpSpPr>
              <a:xfrm>
                <a:off x="2228850" y="2351767"/>
                <a:ext cx="207906" cy="239643"/>
                <a:chOff x="2228850" y="2351767"/>
                <a:chExt cx="207906" cy="239643"/>
              </a:xfrm>
            </p:grpSpPr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10E01515-0299-32F2-B6F9-E1571E7D4750}"/>
                    </a:ext>
                  </a:extLst>
                </p:cNvPr>
                <p:cNvCxnSpPr/>
                <p:nvPr/>
              </p:nvCxnSpPr>
              <p:spPr>
                <a:xfrm>
                  <a:off x="2228850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B5BE3118-3854-5F3B-0626-760C0B5F54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6756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4905E94-1071-7A38-462A-DC7AC95D811C}"/>
                  </a:ext>
                </a:extLst>
              </p:cNvPr>
              <p:cNvGrpSpPr/>
              <p:nvPr/>
            </p:nvGrpSpPr>
            <p:grpSpPr>
              <a:xfrm>
                <a:off x="2973682" y="2378013"/>
                <a:ext cx="207906" cy="239643"/>
                <a:chOff x="2228850" y="2351767"/>
                <a:chExt cx="207906" cy="239643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1FC29567-81FF-E58B-8429-589529C7F4EB}"/>
                    </a:ext>
                  </a:extLst>
                </p:cNvPr>
                <p:cNvCxnSpPr/>
                <p:nvPr/>
              </p:nvCxnSpPr>
              <p:spPr>
                <a:xfrm>
                  <a:off x="2228850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14E81939-A281-7E2B-4ED0-3C625D1817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6756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FA35CF4-1E23-42C2-3E5B-D977AC77E77F}"/>
                  </a:ext>
                </a:extLst>
              </p:cNvPr>
              <p:cNvGrpSpPr/>
              <p:nvPr/>
            </p:nvGrpSpPr>
            <p:grpSpPr>
              <a:xfrm>
                <a:off x="8048620" y="3841490"/>
                <a:ext cx="207906" cy="239643"/>
                <a:chOff x="2228850" y="2351767"/>
                <a:chExt cx="207906" cy="239643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9FF02C4D-3CC2-2FE2-88A7-B2AB90FC50BF}"/>
                    </a:ext>
                  </a:extLst>
                </p:cNvPr>
                <p:cNvCxnSpPr/>
                <p:nvPr/>
              </p:nvCxnSpPr>
              <p:spPr>
                <a:xfrm>
                  <a:off x="2228850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AA969407-C5CF-64F8-DB98-EC0BEF1D13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6756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169875A2-05FF-592E-D845-3A5145C48A48}"/>
                  </a:ext>
                </a:extLst>
              </p:cNvPr>
              <p:cNvGrpSpPr/>
              <p:nvPr/>
            </p:nvGrpSpPr>
            <p:grpSpPr>
              <a:xfrm>
                <a:off x="7308138" y="3800541"/>
                <a:ext cx="207906" cy="239643"/>
                <a:chOff x="2228850" y="2351767"/>
                <a:chExt cx="207906" cy="239643"/>
              </a:xfrm>
            </p:grpSpPr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316F2A2C-2040-AD8E-746A-C65B44E34502}"/>
                    </a:ext>
                  </a:extLst>
                </p:cNvPr>
                <p:cNvCxnSpPr/>
                <p:nvPr/>
              </p:nvCxnSpPr>
              <p:spPr>
                <a:xfrm>
                  <a:off x="2228850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Arrow Connector 61">
                  <a:extLst>
                    <a:ext uri="{FF2B5EF4-FFF2-40B4-BE49-F238E27FC236}">
                      <a16:creationId xmlns:a16="http://schemas.microsoft.com/office/drawing/2014/main" id="{F8E819E3-6C9A-4F3B-93AE-C1D441C9F3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6756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042D7FAC-D8F8-F169-527D-D64E1AAAE232}"/>
                  </a:ext>
                </a:extLst>
              </p:cNvPr>
              <p:cNvGrpSpPr/>
              <p:nvPr/>
            </p:nvGrpSpPr>
            <p:grpSpPr>
              <a:xfrm>
                <a:off x="6553206" y="3781287"/>
                <a:ext cx="207906" cy="239643"/>
                <a:chOff x="2228850" y="2351767"/>
                <a:chExt cx="207906" cy="239643"/>
              </a:xfrm>
            </p:grpSpPr>
            <p:cxnSp>
              <p:nvCxnSpPr>
                <p:cNvPr id="59" name="Straight Arrow Connector 58">
                  <a:extLst>
                    <a:ext uri="{FF2B5EF4-FFF2-40B4-BE49-F238E27FC236}">
                      <a16:creationId xmlns:a16="http://schemas.microsoft.com/office/drawing/2014/main" id="{0D769E09-6B77-7EE1-1391-26E7BCFCEFAB}"/>
                    </a:ext>
                  </a:extLst>
                </p:cNvPr>
                <p:cNvCxnSpPr/>
                <p:nvPr/>
              </p:nvCxnSpPr>
              <p:spPr>
                <a:xfrm>
                  <a:off x="2228850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A2C29A67-8DD1-CB63-91DA-870B374FCF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6756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63B40AE-D6E1-FB93-4F07-69553C24357F}"/>
                  </a:ext>
                </a:extLst>
              </p:cNvPr>
              <p:cNvGrpSpPr/>
              <p:nvPr/>
            </p:nvGrpSpPr>
            <p:grpSpPr>
              <a:xfrm>
                <a:off x="5870855" y="3066034"/>
                <a:ext cx="207906" cy="239643"/>
                <a:chOff x="2228850" y="2351767"/>
                <a:chExt cx="207906" cy="239643"/>
              </a:xfrm>
            </p:grpSpPr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C811D051-8058-D693-445D-1C37552289E3}"/>
                    </a:ext>
                  </a:extLst>
                </p:cNvPr>
                <p:cNvCxnSpPr/>
                <p:nvPr/>
              </p:nvCxnSpPr>
              <p:spPr>
                <a:xfrm>
                  <a:off x="2228850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Arrow Connector 57">
                  <a:extLst>
                    <a:ext uri="{FF2B5EF4-FFF2-40B4-BE49-F238E27FC236}">
                      <a16:creationId xmlns:a16="http://schemas.microsoft.com/office/drawing/2014/main" id="{4A10B19D-D23D-E7D9-0C7E-0A9F649CF2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6756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E9C5DB08-2D33-AC29-76F9-E1515725F52C}"/>
                  </a:ext>
                </a:extLst>
              </p:cNvPr>
              <p:cNvGrpSpPr/>
              <p:nvPr/>
            </p:nvGrpSpPr>
            <p:grpSpPr>
              <a:xfrm>
                <a:off x="5161667" y="3066034"/>
                <a:ext cx="207906" cy="239643"/>
                <a:chOff x="2228850" y="2351767"/>
                <a:chExt cx="207906" cy="239643"/>
              </a:xfrm>
            </p:grpSpPr>
            <p:cxnSp>
              <p:nvCxnSpPr>
                <p:cNvPr id="55" name="Straight Arrow Connector 54">
                  <a:extLst>
                    <a:ext uri="{FF2B5EF4-FFF2-40B4-BE49-F238E27FC236}">
                      <a16:creationId xmlns:a16="http://schemas.microsoft.com/office/drawing/2014/main" id="{CA49A10D-58FB-22E0-A51E-968AE6D5F087}"/>
                    </a:ext>
                  </a:extLst>
                </p:cNvPr>
                <p:cNvCxnSpPr/>
                <p:nvPr/>
              </p:nvCxnSpPr>
              <p:spPr>
                <a:xfrm>
                  <a:off x="2228850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76A70D38-046C-E284-A393-829D8C7368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6756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4800999-553F-A3A9-C6C2-38B2D7E40826}"/>
                  </a:ext>
                </a:extLst>
              </p:cNvPr>
              <p:cNvGrpSpPr/>
              <p:nvPr/>
            </p:nvGrpSpPr>
            <p:grpSpPr>
              <a:xfrm>
                <a:off x="4374776" y="3031418"/>
                <a:ext cx="207906" cy="239643"/>
                <a:chOff x="2228850" y="2351767"/>
                <a:chExt cx="207906" cy="239643"/>
              </a:xfrm>
            </p:grpSpPr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4420E1BC-F48E-A46C-9D78-214F52ABF9D0}"/>
                    </a:ext>
                  </a:extLst>
                </p:cNvPr>
                <p:cNvCxnSpPr/>
                <p:nvPr/>
              </p:nvCxnSpPr>
              <p:spPr>
                <a:xfrm>
                  <a:off x="2228850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Arrow Connector 53">
                  <a:extLst>
                    <a:ext uri="{FF2B5EF4-FFF2-40B4-BE49-F238E27FC236}">
                      <a16:creationId xmlns:a16="http://schemas.microsoft.com/office/drawing/2014/main" id="{88C7B67B-8139-6C7C-99F6-35DEC8C898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6756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808D3226-A35C-258C-D5B4-92797D573EAB}"/>
                  </a:ext>
                </a:extLst>
              </p:cNvPr>
              <p:cNvGrpSpPr/>
              <p:nvPr/>
            </p:nvGrpSpPr>
            <p:grpSpPr>
              <a:xfrm>
                <a:off x="3697453" y="2351767"/>
                <a:ext cx="207906" cy="239643"/>
                <a:chOff x="2228850" y="2351767"/>
                <a:chExt cx="207906" cy="239643"/>
              </a:xfrm>
            </p:grpSpPr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F2A71012-1EC1-BB30-5F08-38A9312BE66E}"/>
                    </a:ext>
                  </a:extLst>
                </p:cNvPr>
                <p:cNvCxnSpPr/>
                <p:nvPr/>
              </p:nvCxnSpPr>
              <p:spPr>
                <a:xfrm>
                  <a:off x="2228850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id="{2C619553-47DF-BC18-0364-B3BE1CC32E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6756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7250A6F1-26D1-C749-F596-B3F0AD644FC3}"/>
                  </a:ext>
                </a:extLst>
              </p:cNvPr>
              <p:cNvGrpSpPr/>
              <p:nvPr/>
            </p:nvGrpSpPr>
            <p:grpSpPr>
              <a:xfrm>
                <a:off x="8773232" y="3849593"/>
                <a:ext cx="207906" cy="239643"/>
                <a:chOff x="2228850" y="2351767"/>
                <a:chExt cx="207906" cy="239643"/>
              </a:xfrm>
            </p:grpSpPr>
            <p:cxnSp>
              <p:nvCxnSpPr>
                <p:cNvPr id="49" name="Straight Arrow Connector 48">
                  <a:extLst>
                    <a:ext uri="{FF2B5EF4-FFF2-40B4-BE49-F238E27FC236}">
                      <a16:creationId xmlns:a16="http://schemas.microsoft.com/office/drawing/2014/main" id="{DC24A399-C964-0D22-D000-BD7A6ACA43CC}"/>
                    </a:ext>
                  </a:extLst>
                </p:cNvPr>
                <p:cNvCxnSpPr/>
                <p:nvPr/>
              </p:nvCxnSpPr>
              <p:spPr>
                <a:xfrm>
                  <a:off x="2228850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Arrow Connector 49">
                  <a:extLst>
                    <a:ext uri="{FF2B5EF4-FFF2-40B4-BE49-F238E27FC236}">
                      <a16:creationId xmlns:a16="http://schemas.microsoft.com/office/drawing/2014/main" id="{E58C9551-AB20-A6E9-A15B-8ACF9EFE96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436756" y="2351767"/>
                  <a:ext cx="0" cy="239643"/>
                </a:xfrm>
                <a:prstGeom prst="straightConnector1">
                  <a:avLst/>
                </a:prstGeom>
                <a:ln w="38100"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A32C87B2-6ED7-64CF-2A50-8357EDF2D023}"/>
                </a:ext>
              </a:extLst>
            </p:cNvPr>
            <p:cNvSpPr txBox="1"/>
            <p:nvPr/>
          </p:nvSpPr>
          <p:spPr>
            <a:xfrm>
              <a:off x="2764343" y="1350965"/>
              <a:ext cx="2889376" cy="41719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2400" dirty="0"/>
                <a:t>2-class saturated MSJ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BF7EDB95-782C-2BA2-A9A9-63947B9C6F36}"/>
              </a:ext>
            </a:extLst>
          </p:cNvPr>
          <p:cNvSpPr txBox="1"/>
          <p:nvPr/>
        </p:nvSpPr>
        <p:spPr>
          <a:xfrm>
            <a:off x="8030621" y="1156051"/>
            <a:ext cx="3522742" cy="8031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2400" dirty="0"/>
              <a:t>Connected cut graph</a:t>
            </a:r>
          </a:p>
          <a:p>
            <a:r>
              <a:rPr lang="en-US" sz="2400" dirty="0"/>
              <a:t>Graph-based product form</a:t>
            </a:r>
          </a:p>
          <a:p>
            <a:endParaRPr lang="en-US" sz="2400" dirty="0"/>
          </a:p>
        </p:txBody>
      </p: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534CBCB0-B95D-0A38-04EC-CD0528CECC14}"/>
              </a:ext>
            </a:extLst>
          </p:cNvPr>
          <p:cNvGrpSpPr/>
          <p:nvPr/>
        </p:nvGrpSpPr>
        <p:grpSpPr>
          <a:xfrm>
            <a:off x="1154044" y="4210414"/>
            <a:ext cx="5552898" cy="1318135"/>
            <a:chOff x="1154044" y="4210414"/>
            <a:chExt cx="5552898" cy="1318135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05D1CC44-3675-FA54-8012-C47F95733A2A}"/>
                </a:ext>
              </a:extLst>
            </p:cNvPr>
            <p:cNvGrpSpPr/>
            <p:nvPr/>
          </p:nvGrpSpPr>
          <p:grpSpPr>
            <a:xfrm>
              <a:off x="1154044" y="4723186"/>
              <a:ext cx="5552898" cy="805363"/>
              <a:chOff x="2216787" y="1484126"/>
              <a:chExt cx="7758425" cy="1301454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3DF450C1-EEE8-4381-4293-67E7BF1B4B49}"/>
                  </a:ext>
                </a:extLst>
              </p:cNvPr>
              <p:cNvGrpSpPr/>
              <p:nvPr/>
            </p:nvGrpSpPr>
            <p:grpSpPr>
              <a:xfrm>
                <a:off x="2216787" y="1484126"/>
                <a:ext cx="7758425" cy="1301454"/>
                <a:chOff x="2475223" y="4608326"/>
                <a:chExt cx="7758425" cy="1301454"/>
              </a:xfrm>
            </p:grpSpPr>
            <p:grpSp>
              <p:nvGrpSpPr>
                <p:cNvPr id="153" name="Group 152">
                  <a:extLst>
                    <a:ext uri="{FF2B5EF4-FFF2-40B4-BE49-F238E27FC236}">
                      <a16:creationId xmlns:a16="http://schemas.microsoft.com/office/drawing/2014/main" id="{53659E22-1CB2-8FF7-5756-5DBF75FE9B24}"/>
                    </a:ext>
                  </a:extLst>
                </p:cNvPr>
                <p:cNvGrpSpPr/>
                <p:nvPr/>
              </p:nvGrpSpPr>
              <p:grpSpPr>
                <a:xfrm>
                  <a:off x="2475223" y="4684285"/>
                  <a:ext cx="6508268" cy="1225495"/>
                  <a:chOff x="2435370" y="4379178"/>
                  <a:chExt cx="6508268" cy="1225495"/>
                </a:xfrm>
              </p:grpSpPr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668EB036-D556-8046-A705-36BED8D80538}"/>
                      </a:ext>
                    </a:extLst>
                  </p:cNvPr>
                  <p:cNvSpPr/>
                  <p:nvPr/>
                </p:nvSpPr>
                <p:spPr>
                  <a:xfrm>
                    <a:off x="5723915" y="4979802"/>
                    <a:ext cx="597326" cy="571880"/>
                  </a:xfrm>
                  <a:prstGeom prst="ellipse">
                    <a:avLst/>
                  </a:prstGeom>
                  <a:solidFill>
                    <a:srgbClr val="FF66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(5,A)</a:t>
                    </a:r>
                  </a:p>
                </p:txBody>
              </p:sp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6D50BDCB-9E89-8921-07FF-C2F8A883F1DB}"/>
                      </a:ext>
                    </a:extLst>
                  </p:cNvPr>
                  <p:cNvSpPr/>
                  <p:nvPr/>
                </p:nvSpPr>
                <p:spPr>
                  <a:xfrm>
                    <a:off x="5720023" y="4410998"/>
                    <a:ext cx="597326" cy="57188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(5,C)</a:t>
                    </a:r>
                  </a:p>
                </p:txBody>
              </p:sp>
              <p:sp>
                <p:nvSpPr>
                  <p:cNvPr id="157" name="Oval 156">
                    <a:extLst>
                      <a:ext uri="{FF2B5EF4-FFF2-40B4-BE49-F238E27FC236}">
                        <a16:creationId xmlns:a16="http://schemas.microsoft.com/office/drawing/2014/main" id="{63880D86-6D1D-B7DF-BD9E-CB133353AF10}"/>
                      </a:ext>
                    </a:extLst>
                  </p:cNvPr>
                  <p:cNvSpPr/>
                  <p:nvPr/>
                </p:nvSpPr>
                <p:spPr>
                  <a:xfrm>
                    <a:off x="2435370" y="4379178"/>
                    <a:ext cx="597326" cy="57188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(0,C)</a:t>
                    </a:r>
                  </a:p>
                </p:txBody>
              </p:sp>
              <p:sp>
                <p:nvSpPr>
                  <p:cNvPr id="158" name="Oval 157">
                    <a:extLst>
                      <a:ext uri="{FF2B5EF4-FFF2-40B4-BE49-F238E27FC236}">
                        <a16:creationId xmlns:a16="http://schemas.microsoft.com/office/drawing/2014/main" id="{F998533D-FB63-AC7A-AB60-0466DFD3F24A}"/>
                      </a:ext>
                    </a:extLst>
                  </p:cNvPr>
                  <p:cNvSpPr/>
                  <p:nvPr/>
                </p:nvSpPr>
                <p:spPr>
                  <a:xfrm>
                    <a:off x="3091539" y="4381231"/>
                    <a:ext cx="597326" cy="57188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(1,C)</a:t>
                    </a:r>
                  </a:p>
                </p:txBody>
              </p:sp>
              <p:sp>
                <p:nvSpPr>
                  <p:cNvPr id="159" name="Oval 158">
                    <a:extLst>
                      <a:ext uri="{FF2B5EF4-FFF2-40B4-BE49-F238E27FC236}">
                        <a16:creationId xmlns:a16="http://schemas.microsoft.com/office/drawing/2014/main" id="{2783008D-E1C8-11B4-0175-8BF9B443A69C}"/>
                      </a:ext>
                    </a:extLst>
                  </p:cNvPr>
                  <p:cNvSpPr/>
                  <p:nvPr/>
                </p:nvSpPr>
                <p:spPr>
                  <a:xfrm>
                    <a:off x="3722571" y="4400132"/>
                    <a:ext cx="597326" cy="57188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(2,C)</a:t>
                    </a:r>
                  </a:p>
                </p:txBody>
              </p:sp>
              <p:sp>
                <p:nvSpPr>
                  <p:cNvPr id="160" name="Oval 159">
                    <a:extLst>
                      <a:ext uri="{FF2B5EF4-FFF2-40B4-BE49-F238E27FC236}">
                        <a16:creationId xmlns:a16="http://schemas.microsoft.com/office/drawing/2014/main" id="{66895364-F676-4EF8-32F5-430A35E5F6D0}"/>
                      </a:ext>
                    </a:extLst>
                  </p:cNvPr>
                  <p:cNvSpPr/>
                  <p:nvPr/>
                </p:nvSpPr>
                <p:spPr>
                  <a:xfrm>
                    <a:off x="4396147" y="4407923"/>
                    <a:ext cx="597326" cy="57188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(3,C)</a:t>
                    </a:r>
                  </a:p>
                </p:txBody>
              </p:sp>
              <p:sp>
                <p:nvSpPr>
                  <p:cNvPr id="161" name="Oval 160">
                    <a:extLst>
                      <a:ext uri="{FF2B5EF4-FFF2-40B4-BE49-F238E27FC236}">
                        <a16:creationId xmlns:a16="http://schemas.microsoft.com/office/drawing/2014/main" id="{94AD2042-A460-E73E-E866-EE9262079861}"/>
                      </a:ext>
                    </a:extLst>
                  </p:cNvPr>
                  <p:cNvSpPr/>
                  <p:nvPr/>
                </p:nvSpPr>
                <p:spPr>
                  <a:xfrm>
                    <a:off x="5078120" y="4401652"/>
                    <a:ext cx="597326" cy="57188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(4,C)</a:t>
                    </a:r>
                  </a:p>
                </p:txBody>
              </p:sp>
              <p:sp>
                <p:nvSpPr>
                  <p:cNvPr id="162" name="Oval 161">
                    <a:extLst>
                      <a:ext uri="{FF2B5EF4-FFF2-40B4-BE49-F238E27FC236}">
                        <a16:creationId xmlns:a16="http://schemas.microsoft.com/office/drawing/2014/main" id="{D0D6501F-9F52-D452-33F7-5AD37BAD63D0}"/>
                      </a:ext>
                    </a:extLst>
                  </p:cNvPr>
                  <p:cNvSpPr/>
                  <p:nvPr/>
                </p:nvSpPr>
                <p:spPr>
                  <a:xfrm>
                    <a:off x="6401997" y="4408108"/>
                    <a:ext cx="597326" cy="57188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(6,C)</a:t>
                    </a:r>
                  </a:p>
                </p:txBody>
              </p:sp>
              <p:sp>
                <p:nvSpPr>
                  <p:cNvPr id="163" name="Oval 162">
                    <a:extLst>
                      <a:ext uri="{FF2B5EF4-FFF2-40B4-BE49-F238E27FC236}">
                        <a16:creationId xmlns:a16="http://schemas.microsoft.com/office/drawing/2014/main" id="{C645C78F-6193-5F96-0E33-0A4C15B645BC}"/>
                      </a:ext>
                    </a:extLst>
                  </p:cNvPr>
                  <p:cNvSpPr/>
                  <p:nvPr/>
                </p:nvSpPr>
                <p:spPr>
                  <a:xfrm>
                    <a:off x="7065198" y="4435368"/>
                    <a:ext cx="597326" cy="57188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(7,C)</a:t>
                    </a:r>
                  </a:p>
                </p:txBody>
              </p:sp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7A827C36-B120-A0A6-E64B-826909D49620}"/>
                      </a:ext>
                    </a:extLst>
                  </p:cNvPr>
                  <p:cNvSpPr/>
                  <p:nvPr/>
                </p:nvSpPr>
                <p:spPr>
                  <a:xfrm>
                    <a:off x="7695362" y="4463988"/>
                    <a:ext cx="597326" cy="57188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(8,C)</a:t>
                    </a:r>
                  </a:p>
                </p:txBody>
              </p:sp>
              <p:sp>
                <p:nvSpPr>
                  <p:cNvPr id="165" name="Oval 164">
                    <a:extLst>
                      <a:ext uri="{FF2B5EF4-FFF2-40B4-BE49-F238E27FC236}">
                        <a16:creationId xmlns:a16="http://schemas.microsoft.com/office/drawing/2014/main" id="{7D602257-98F9-A8FD-09D8-DA77263B72FC}"/>
                      </a:ext>
                    </a:extLst>
                  </p:cNvPr>
                  <p:cNvSpPr/>
                  <p:nvPr/>
                </p:nvSpPr>
                <p:spPr>
                  <a:xfrm>
                    <a:off x="8342420" y="4448017"/>
                    <a:ext cx="597326" cy="571880"/>
                  </a:xfrm>
                  <a:prstGeom prst="ellipse">
                    <a:avLst/>
                  </a:prstGeom>
                  <a:solidFill>
                    <a:srgbClr val="00B0F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(9,C)</a:t>
                    </a:r>
                  </a:p>
                </p:txBody>
              </p:sp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CA35CCEA-5A14-3DAD-7FE1-75283AB9BEBE}"/>
                      </a:ext>
                    </a:extLst>
                  </p:cNvPr>
                  <p:cNvSpPr/>
                  <p:nvPr/>
                </p:nvSpPr>
                <p:spPr>
                  <a:xfrm>
                    <a:off x="2439262" y="4947983"/>
                    <a:ext cx="597326" cy="571880"/>
                  </a:xfrm>
                  <a:prstGeom prst="ellipse">
                    <a:avLst/>
                  </a:prstGeom>
                  <a:solidFill>
                    <a:srgbClr val="FF66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(0,A)</a:t>
                    </a:r>
                  </a:p>
                </p:txBody>
              </p:sp>
              <p:sp>
                <p:nvSpPr>
                  <p:cNvPr id="167" name="Oval 166">
                    <a:extLst>
                      <a:ext uri="{FF2B5EF4-FFF2-40B4-BE49-F238E27FC236}">
                        <a16:creationId xmlns:a16="http://schemas.microsoft.com/office/drawing/2014/main" id="{94ADAE39-7300-BDFD-AF0D-C60D74611C5B}"/>
                      </a:ext>
                    </a:extLst>
                  </p:cNvPr>
                  <p:cNvSpPr/>
                  <p:nvPr/>
                </p:nvSpPr>
                <p:spPr>
                  <a:xfrm>
                    <a:off x="3095430" y="4950035"/>
                    <a:ext cx="597326" cy="571880"/>
                  </a:xfrm>
                  <a:prstGeom prst="ellipse">
                    <a:avLst/>
                  </a:prstGeom>
                  <a:solidFill>
                    <a:srgbClr val="FF66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(1,A)</a:t>
                    </a:r>
                  </a:p>
                </p:txBody>
              </p:sp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1E1D36D4-C73C-EACC-315C-54A0D2CE70FF}"/>
                      </a:ext>
                    </a:extLst>
                  </p:cNvPr>
                  <p:cNvSpPr/>
                  <p:nvPr/>
                </p:nvSpPr>
                <p:spPr>
                  <a:xfrm>
                    <a:off x="3726463" y="4968936"/>
                    <a:ext cx="597326" cy="571880"/>
                  </a:xfrm>
                  <a:prstGeom prst="ellipse">
                    <a:avLst/>
                  </a:prstGeom>
                  <a:solidFill>
                    <a:srgbClr val="FF66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(2,A)</a:t>
                    </a:r>
                  </a:p>
                </p:txBody>
              </p:sp>
              <p:sp>
                <p:nvSpPr>
                  <p:cNvPr id="169" name="Oval 168">
                    <a:extLst>
                      <a:ext uri="{FF2B5EF4-FFF2-40B4-BE49-F238E27FC236}">
                        <a16:creationId xmlns:a16="http://schemas.microsoft.com/office/drawing/2014/main" id="{0D735A1B-C83D-F367-DB56-0450B6647CA9}"/>
                      </a:ext>
                    </a:extLst>
                  </p:cNvPr>
                  <p:cNvSpPr/>
                  <p:nvPr/>
                </p:nvSpPr>
                <p:spPr>
                  <a:xfrm>
                    <a:off x="4400038" y="4976727"/>
                    <a:ext cx="597326" cy="571880"/>
                  </a:xfrm>
                  <a:prstGeom prst="ellipse">
                    <a:avLst/>
                  </a:prstGeom>
                  <a:solidFill>
                    <a:srgbClr val="FF66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(3,A)</a:t>
                    </a:r>
                  </a:p>
                </p:txBody>
              </p:sp>
              <p:sp>
                <p:nvSpPr>
                  <p:cNvPr id="170" name="Oval 169">
                    <a:extLst>
                      <a:ext uri="{FF2B5EF4-FFF2-40B4-BE49-F238E27FC236}">
                        <a16:creationId xmlns:a16="http://schemas.microsoft.com/office/drawing/2014/main" id="{A0301F5F-E723-52B0-9600-770DF9EEC0D9}"/>
                      </a:ext>
                    </a:extLst>
                  </p:cNvPr>
                  <p:cNvSpPr/>
                  <p:nvPr/>
                </p:nvSpPr>
                <p:spPr>
                  <a:xfrm>
                    <a:off x="5082011" y="4970457"/>
                    <a:ext cx="597326" cy="571880"/>
                  </a:xfrm>
                  <a:prstGeom prst="ellipse">
                    <a:avLst/>
                  </a:prstGeom>
                  <a:solidFill>
                    <a:srgbClr val="FF66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(4,A)</a:t>
                    </a:r>
                  </a:p>
                </p:txBody>
              </p:sp>
              <p:sp>
                <p:nvSpPr>
                  <p:cNvPr id="171" name="Oval 170">
                    <a:extLst>
                      <a:ext uri="{FF2B5EF4-FFF2-40B4-BE49-F238E27FC236}">
                        <a16:creationId xmlns:a16="http://schemas.microsoft.com/office/drawing/2014/main" id="{0BDBF8A1-6553-6BA4-D366-6F073455E5FC}"/>
                      </a:ext>
                    </a:extLst>
                  </p:cNvPr>
                  <p:cNvSpPr/>
                  <p:nvPr/>
                </p:nvSpPr>
                <p:spPr>
                  <a:xfrm>
                    <a:off x="6405888" y="4976913"/>
                    <a:ext cx="597326" cy="571880"/>
                  </a:xfrm>
                  <a:prstGeom prst="ellipse">
                    <a:avLst/>
                  </a:prstGeom>
                  <a:solidFill>
                    <a:srgbClr val="FF66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(6,A)</a:t>
                    </a:r>
                  </a:p>
                </p:txBody>
              </p:sp>
              <p:sp>
                <p:nvSpPr>
                  <p:cNvPr id="172" name="Oval 171">
                    <a:extLst>
                      <a:ext uri="{FF2B5EF4-FFF2-40B4-BE49-F238E27FC236}">
                        <a16:creationId xmlns:a16="http://schemas.microsoft.com/office/drawing/2014/main" id="{3E881429-39EA-B2F1-66B2-EE7FD9F59AA9}"/>
                      </a:ext>
                    </a:extLst>
                  </p:cNvPr>
                  <p:cNvSpPr/>
                  <p:nvPr/>
                </p:nvSpPr>
                <p:spPr>
                  <a:xfrm>
                    <a:off x="7069090" y="5004173"/>
                    <a:ext cx="597326" cy="571880"/>
                  </a:xfrm>
                  <a:prstGeom prst="ellipse">
                    <a:avLst/>
                  </a:prstGeom>
                  <a:solidFill>
                    <a:srgbClr val="FF66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(7,A)</a:t>
                    </a:r>
                  </a:p>
                </p:txBody>
              </p:sp>
              <p:sp>
                <p:nvSpPr>
                  <p:cNvPr id="173" name="Oval 172">
                    <a:extLst>
                      <a:ext uri="{FF2B5EF4-FFF2-40B4-BE49-F238E27FC236}">
                        <a16:creationId xmlns:a16="http://schemas.microsoft.com/office/drawing/2014/main" id="{242D3406-5ACA-F0EE-2162-832F8400D605}"/>
                      </a:ext>
                    </a:extLst>
                  </p:cNvPr>
                  <p:cNvSpPr/>
                  <p:nvPr/>
                </p:nvSpPr>
                <p:spPr>
                  <a:xfrm>
                    <a:off x="7699254" y="5032793"/>
                    <a:ext cx="597326" cy="571880"/>
                  </a:xfrm>
                  <a:prstGeom prst="ellipse">
                    <a:avLst/>
                  </a:prstGeom>
                  <a:solidFill>
                    <a:srgbClr val="FF66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(8,A)</a:t>
                    </a:r>
                  </a:p>
                </p:txBody>
              </p:sp>
              <p:sp>
                <p:nvSpPr>
                  <p:cNvPr id="174" name="Oval 173">
                    <a:extLst>
                      <a:ext uri="{FF2B5EF4-FFF2-40B4-BE49-F238E27FC236}">
                        <a16:creationId xmlns:a16="http://schemas.microsoft.com/office/drawing/2014/main" id="{D78C337F-2974-CDB1-4D05-9E36325BDAD8}"/>
                      </a:ext>
                    </a:extLst>
                  </p:cNvPr>
                  <p:cNvSpPr/>
                  <p:nvPr/>
                </p:nvSpPr>
                <p:spPr>
                  <a:xfrm>
                    <a:off x="8346312" y="5016821"/>
                    <a:ext cx="597326" cy="571880"/>
                  </a:xfrm>
                  <a:prstGeom prst="ellipse">
                    <a:avLst/>
                  </a:prstGeom>
                  <a:solidFill>
                    <a:srgbClr val="FF6699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lIns="0" tIns="0" rIns="0" bIns="0" rtlCol="0" anchor="ctr"/>
                  <a:lstStyle/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(9,A)</a:t>
                    </a:r>
                  </a:p>
                </p:txBody>
              </p:sp>
            </p:grpSp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9853E40C-73DC-0D07-8CEA-089935F8FF8B}"/>
                    </a:ext>
                  </a:extLst>
                </p:cNvPr>
                <p:cNvSpPr txBox="1"/>
                <p:nvPr/>
              </p:nvSpPr>
              <p:spPr>
                <a:xfrm>
                  <a:off x="9219612" y="4608326"/>
                  <a:ext cx="1014036" cy="1015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6000" dirty="0"/>
                    <a:t>…</a:t>
                  </a:r>
                </a:p>
              </p:txBody>
            </p:sp>
          </p:grpSp>
          <p:grpSp>
            <p:nvGrpSpPr>
              <p:cNvPr id="175" name="Group 174">
                <a:extLst>
                  <a:ext uri="{FF2B5EF4-FFF2-40B4-BE49-F238E27FC236}">
                    <a16:creationId xmlns:a16="http://schemas.microsoft.com/office/drawing/2014/main" id="{3890D4F1-5BAA-E912-CC92-CA9DD3929A1A}"/>
                  </a:ext>
                </a:extLst>
              </p:cNvPr>
              <p:cNvGrpSpPr/>
              <p:nvPr/>
            </p:nvGrpSpPr>
            <p:grpSpPr>
              <a:xfrm>
                <a:off x="2541144" y="1920529"/>
                <a:ext cx="603455" cy="380741"/>
                <a:chOff x="2541144" y="1920529"/>
                <a:chExt cx="603455" cy="380741"/>
              </a:xfrm>
            </p:grpSpPr>
            <p:cxnSp>
              <p:nvCxnSpPr>
                <p:cNvPr id="176" name="Connector: Curved 175">
                  <a:extLst>
                    <a:ext uri="{FF2B5EF4-FFF2-40B4-BE49-F238E27FC236}">
                      <a16:creationId xmlns:a16="http://schemas.microsoft.com/office/drawing/2014/main" id="{E390D735-C9EF-A4D9-A923-27CEA10FD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373444" y="2131706"/>
                  <a:ext cx="337264" cy="186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>
                  <a:extLst>
                    <a:ext uri="{FF2B5EF4-FFF2-40B4-BE49-F238E27FC236}">
                      <a16:creationId xmlns:a16="http://schemas.microsoft.com/office/drawing/2014/main" id="{14C3DFE3-E51D-78D3-72E0-98DABD56F854}"/>
                    </a:ext>
                  </a:extLst>
                </p:cNvPr>
                <p:cNvCxnSpPr/>
                <p:nvPr/>
              </p:nvCxnSpPr>
              <p:spPr>
                <a:xfrm flipV="1">
                  <a:off x="2651114" y="1920529"/>
                  <a:ext cx="493485" cy="380741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2C8A3E86-4380-70FB-20C9-9AD04A66DA92}"/>
                  </a:ext>
                </a:extLst>
              </p:cNvPr>
              <p:cNvGrpSpPr/>
              <p:nvPr/>
            </p:nvGrpSpPr>
            <p:grpSpPr>
              <a:xfrm>
                <a:off x="3152375" y="1901101"/>
                <a:ext cx="603455" cy="380741"/>
                <a:chOff x="2541144" y="1920529"/>
                <a:chExt cx="603455" cy="380741"/>
              </a:xfrm>
            </p:grpSpPr>
            <p:cxnSp>
              <p:nvCxnSpPr>
                <p:cNvPr id="179" name="Connector: Curved 178">
                  <a:extLst>
                    <a:ext uri="{FF2B5EF4-FFF2-40B4-BE49-F238E27FC236}">
                      <a16:creationId xmlns:a16="http://schemas.microsoft.com/office/drawing/2014/main" id="{900D2798-40AA-0B72-406F-9906B3E861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373444" y="2131706"/>
                  <a:ext cx="337264" cy="186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Straight Connector 179">
                  <a:extLst>
                    <a:ext uri="{FF2B5EF4-FFF2-40B4-BE49-F238E27FC236}">
                      <a16:creationId xmlns:a16="http://schemas.microsoft.com/office/drawing/2014/main" id="{38B3EEEE-D647-0F89-C1D4-08C549C02DF7}"/>
                    </a:ext>
                  </a:extLst>
                </p:cNvPr>
                <p:cNvCxnSpPr/>
                <p:nvPr/>
              </p:nvCxnSpPr>
              <p:spPr>
                <a:xfrm flipV="1">
                  <a:off x="2651114" y="1920529"/>
                  <a:ext cx="493485" cy="380741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4CEE420A-16B4-77EE-7C06-680E02212B88}"/>
                  </a:ext>
                </a:extLst>
              </p:cNvPr>
              <p:cNvGrpSpPr/>
              <p:nvPr/>
            </p:nvGrpSpPr>
            <p:grpSpPr>
              <a:xfrm>
                <a:off x="3781448" y="1951171"/>
                <a:ext cx="603455" cy="380741"/>
                <a:chOff x="2541144" y="1920529"/>
                <a:chExt cx="603455" cy="380741"/>
              </a:xfrm>
            </p:grpSpPr>
            <p:cxnSp>
              <p:nvCxnSpPr>
                <p:cNvPr id="182" name="Connector: Curved 181">
                  <a:extLst>
                    <a:ext uri="{FF2B5EF4-FFF2-40B4-BE49-F238E27FC236}">
                      <a16:creationId xmlns:a16="http://schemas.microsoft.com/office/drawing/2014/main" id="{F4D478B6-6D18-5F2F-582D-9063545114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373444" y="2131706"/>
                  <a:ext cx="337264" cy="186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>
                  <a:extLst>
                    <a:ext uri="{FF2B5EF4-FFF2-40B4-BE49-F238E27FC236}">
                      <a16:creationId xmlns:a16="http://schemas.microsoft.com/office/drawing/2014/main" id="{C868E1AC-D6AD-84B0-592D-3B8AB29BD951}"/>
                    </a:ext>
                  </a:extLst>
                </p:cNvPr>
                <p:cNvCxnSpPr/>
                <p:nvPr/>
              </p:nvCxnSpPr>
              <p:spPr>
                <a:xfrm flipV="1">
                  <a:off x="2651114" y="1920529"/>
                  <a:ext cx="493485" cy="380741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3BA810F8-EDDC-327B-A295-09D018FD6D39}"/>
                  </a:ext>
                </a:extLst>
              </p:cNvPr>
              <p:cNvGrpSpPr/>
              <p:nvPr/>
            </p:nvGrpSpPr>
            <p:grpSpPr>
              <a:xfrm>
                <a:off x="4457280" y="1967263"/>
                <a:ext cx="603455" cy="380741"/>
                <a:chOff x="2541144" y="1920529"/>
                <a:chExt cx="603455" cy="380741"/>
              </a:xfrm>
            </p:grpSpPr>
            <p:cxnSp>
              <p:nvCxnSpPr>
                <p:cNvPr id="185" name="Connector: Curved 184">
                  <a:extLst>
                    <a:ext uri="{FF2B5EF4-FFF2-40B4-BE49-F238E27FC236}">
                      <a16:creationId xmlns:a16="http://schemas.microsoft.com/office/drawing/2014/main" id="{F80BE2A2-455F-83E0-AC6A-DE361C87C2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373444" y="2131706"/>
                  <a:ext cx="337264" cy="186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Straight Connector 185">
                  <a:extLst>
                    <a:ext uri="{FF2B5EF4-FFF2-40B4-BE49-F238E27FC236}">
                      <a16:creationId xmlns:a16="http://schemas.microsoft.com/office/drawing/2014/main" id="{6B998FC7-E484-72ED-3065-DCD44B0BC31D}"/>
                    </a:ext>
                  </a:extLst>
                </p:cNvPr>
                <p:cNvCxnSpPr/>
                <p:nvPr/>
              </p:nvCxnSpPr>
              <p:spPr>
                <a:xfrm flipV="1">
                  <a:off x="2651114" y="1920529"/>
                  <a:ext cx="493485" cy="380741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B6A0212D-2A03-CCFC-9B51-47440934157E}"/>
                  </a:ext>
                </a:extLst>
              </p:cNvPr>
              <p:cNvGrpSpPr/>
              <p:nvPr/>
            </p:nvGrpSpPr>
            <p:grpSpPr>
              <a:xfrm>
                <a:off x="5132737" y="1967418"/>
                <a:ext cx="603455" cy="380741"/>
                <a:chOff x="2541144" y="1920529"/>
                <a:chExt cx="603455" cy="380741"/>
              </a:xfrm>
            </p:grpSpPr>
            <p:cxnSp>
              <p:nvCxnSpPr>
                <p:cNvPr id="188" name="Connector: Curved 187">
                  <a:extLst>
                    <a:ext uri="{FF2B5EF4-FFF2-40B4-BE49-F238E27FC236}">
                      <a16:creationId xmlns:a16="http://schemas.microsoft.com/office/drawing/2014/main" id="{14BF07DD-0F9E-ED61-366F-E8687DEA64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373444" y="2131706"/>
                  <a:ext cx="337264" cy="186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Straight Connector 188">
                  <a:extLst>
                    <a:ext uri="{FF2B5EF4-FFF2-40B4-BE49-F238E27FC236}">
                      <a16:creationId xmlns:a16="http://schemas.microsoft.com/office/drawing/2014/main" id="{06F8CC8E-4DC3-D7B0-FA05-E4E7D7F3D921}"/>
                    </a:ext>
                  </a:extLst>
                </p:cNvPr>
                <p:cNvCxnSpPr/>
                <p:nvPr/>
              </p:nvCxnSpPr>
              <p:spPr>
                <a:xfrm flipV="1">
                  <a:off x="2651114" y="1920529"/>
                  <a:ext cx="493485" cy="380741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77C9C080-8528-3D3E-E2C3-023F1B92A625}"/>
                  </a:ext>
                </a:extLst>
              </p:cNvPr>
              <p:cNvGrpSpPr/>
              <p:nvPr/>
            </p:nvGrpSpPr>
            <p:grpSpPr>
              <a:xfrm>
                <a:off x="5743968" y="1947990"/>
                <a:ext cx="603455" cy="380741"/>
                <a:chOff x="2541144" y="1920529"/>
                <a:chExt cx="603455" cy="380741"/>
              </a:xfrm>
            </p:grpSpPr>
            <p:cxnSp>
              <p:nvCxnSpPr>
                <p:cNvPr id="191" name="Connector: Curved 190">
                  <a:extLst>
                    <a:ext uri="{FF2B5EF4-FFF2-40B4-BE49-F238E27FC236}">
                      <a16:creationId xmlns:a16="http://schemas.microsoft.com/office/drawing/2014/main" id="{68ECED28-1A6A-57FF-B462-B1CA0F10E4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373444" y="2131706"/>
                  <a:ext cx="337264" cy="186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>
                  <a:extLst>
                    <a:ext uri="{FF2B5EF4-FFF2-40B4-BE49-F238E27FC236}">
                      <a16:creationId xmlns:a16="http://schemas.microsoft.com/office/drawing/2014/main" id="{D5A0EAB6-0279-5631-D9F2-CA3707920EF9}"/>
                    </a:ext>
                  </a:extLst>
                </p:cNvPr>
                <p:cNvCxnSpPr/>
                <p:nvPr/>
              </p:nvCxnSpPr>
              <p:spPr>
                <a:xfrm flipV="1">
                  <a:off x="2651114" y="1920529"/>
                  <a:ext cx="493485" cy="380741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B2DFAB4C-5C95-5986-4BB8-C85BC733804F}"/>
                  </a:ext>
                </a:extLst>
              </p:cNvPr>
              <p:cNvGrpSpPr/>
              <p:nvPr/>
            </p:nvGrpSpPr>
            <p:grpSpPr>
              <a:xfrm>
                <a:off x="6373041" y="1998060"/>
                <a:ext cx="603455" cy="380741"/>
                <a:chOff x="2541144" y="1920529"/>
                <a:chExt cx="603455" cy="380741"/>
              </a:xfrm>
            </p:grpSpPr>
            <p:cxnSp>
              <p:nvCxnSpPr>
                <p:cNvPr id="194" name="Connector: Curved 193">
                  <a:extLst>
                    <a:ext uri="{FF2B5EF4-FFF2-40B4-BE49-F238E27FC236}">
                      <a16:creationId xmlns:a16="http://schemas.microsoft.com/office/drawing/2014/main" id="{11C7CF22-63C9-6996-4481-6D67F1B9F7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373444" y="2131706"/>
                  <a:ext cx="337264" cy="186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>
                  <a:extLst>
                    <a:ext uri="{FF2B5EF4-FFF2-40B4-BE49-F238E27FC236}">
                      <a16:creationId xmlns:a16="http://schemas.microsoft.com/office/drawing/2014/main" id="{05B59A25-A1FF-B47E-1913-D37FF665180B}"/>
                    </a:ext>
                  </a:extLst>
                </p:cNvPr>
                <p:cNvCxnSpPr/>
                <p:nvPr/>
              </p:nvCxnSpPr>
              <p:spPr>
                <a:xfrm flipV="1">
                  <a:off x="2651114" y="1920529"/>
                  <a:ext cx="493485" cy="380741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0F4B3E02-F984-F595-9C6F-E7AC7F0F5CC9}"/>
                  </a:ext>
                </a:extLst>
              </p:cNvPr>
              <p:cNvGrpSpPr/>
              <p:nvPr/>
            </p:nvGrpSpPr>
            <p:grpSpPr>
              <a:xfrm>
                <a:off x="7048873" y="2014152"/>
                <a:ext cx="603455" cy="380741"/>
                <a:chOff x="2541144" y="1920529"/>
                <a:chExt cx="603455" cy="380741"/>
              </a:xfrm>
            </p:grpSpPr>
            <p:cxnSp>
              <p:nvCxnSpPr>
                <p:cNvPr id="197" name="Connector: Curved 196">
                  <a:extLst>
                    <a:ext uri="{FF2B5EF4-FFF2-40B4-BE49-F238E27FC236}">
                      <a16:creationId xmlns:a16="http://schemas.microsoft.com/office/drawing/2014/main" id="{76E8A0F1-D044-F6AF-60E8-8F3B18536D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373444" y="2131706"/>
                  <a:ext cx="337264" cy="186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Straight Connector 197">
                  <a:extLst>
                    <a:ext uri="{FF2B5EF4-FFF2-40B4-BE49-F238E27FC236}">
                      <a16:creationId xmlns:a16="http://schemas.microsoft.com/office/drawing/2014/main" id="{5ED66890-CDF7-5160-9D5A-A5952F4CAF25}"/>
                    </a:ext>
                  </a:extLst>
                </p:cNvPr>
                <p:cNvCxnSpPr/>
                <p:nvPr/>
              </p:nvCxnSpPr>
              <p:spPr>
                <a:xfrm flipV="1">
                  <a:off x="2651114" y="1920529"/>
                  <a:ext cx="493485" cy="380741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Group 198">
                <a:extLst>
                  <a:ext uri="{FF2B5EF4-FFF2-40B4-BE49-F238E27FC236}">
                    <a16:creationId xmlns:a16="http://schemas.microsoft.com/office/drawing/2014/main" id="{092E7B98-CEE2-DB74-1474-B587476F9619}"/>
                  </a:ext>
                </a:extLst>
              </p:cNvPr>
              <p:cNvGrpSpPr/>
              <p:nvPr/>
            </p:nvGrpSpPr>
            <p:grpSpPr>
              <a:xfrm>
                <a:off x="7760434" y="2041536"/>
                <a:ext cx="603455" cy="380741"/>
                <a:chOff x="2541144" y="1920529"/>
                <a:chExt cx="603455" cy="380741"/>
              </a:xfrm>
            </p:grpSpPr>
            <p:cxnSp>
              <p:nvCxnSpPr>
                <p:cNvPr id="200" name="Connector: Curved 199">
                  <a:extLst>
                    <a:ext uri="{FF2B5EF4-FFF2-40B4-BE49-F238E27FC236}">
                      <a16:creationId xmlns:a16="http://schemas.microsoft.com/office/drawing/2014/main" id="{3E4F4623-131E-F93B-143E-B2A120C297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373444" y="2131706"/>
                  <a:ext cx="337264" cy="186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Straight Connector 200">
                  <a:extLst>
                    <a:ext uri="{FF2B5EF4-FFF2-40B4-BE49-F238E27FC236}">
                      <a16:creationId xmlns:a16="http://schemas.microsoft.com/office/drawing/2014/main" id="{99CC8711-9213-B5CD-7821-8AE460840644}"/>
                    </a:ext>
                  </a:extLst>
                </p:cNvPr>
                <p:cNvCxnSpPr/>
                <p:nvPr/>
              </p:nvCxnSpPr>
              <p:spPr>
                <a:xfrm flipV="1">
                  <a:off x="2651114" y="1920529"/>
                  <a:ext cx="493485" cy="380741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2" name="Group 201">
                <a:extLst>
                  <a:ext uri="{FF2B5EF4-FFF2-40B4-BE49-F238E27FC236}">
                    <a16:creationId xmlns:a16="http://schemas.microsoft.com/office/drawing/2014/main" id="{8255F22C-8402-F2CC-196C-025375459898}"/>
                  </a:ext>
                </a:extLst>
              </p:cNvPr>
              <p:cNvGrpSpPr/>
              <p:nvPr/>
            </p:nvGrpSpPr>
            <p:grpSpPr>
              <a:xfrm>
                <a:off x="8427219" y="1997784"/>
                <a:ext cx="603455" cy="380741"/>
                <a:chOff x="2541144" y="1920529"/>
                <a:chExt cx="603455" cy="380741"/>
              </a:xfrm>
            </p:grpSpPr>
            <p:cxnSp>
              <p:nvCxnSpPr>
                <p:cNvPr id="203" name="Connector: Curved 202">
                  <a:extLst>
                    <a:ext uri="{FF2B5EF4-FFF2-40B4-BE49-F238E27FC236}">
                      <a16:creationId xmlns:a16="http://schemas.microsoft.com/office/drawing/2014/main" id="{3F6B93AF-7F52-0C64-4670-81125011B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373444" y="2131706"/>
                  <a:ext cx="337264" cy="1863"/>
                </a:xfrm>
                <a:prstGeom prst="curvedConnector3">
                  <a:avLst>
                    <a:gd name="adj1" fmla="val 50000"/>
                  </a:avLst>
                </a:prstGeom>
                <a:ln w="38100">
                  <a:solidFill>
                    <a:srgbClr val="00B05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Straight Connector 203">
                  <a:extLst>
                    <a:ext uri="{FF2B5EF4-FFF2-40B4-BE49-F238E27FC236}">
                      <a16:creationId xmlns:a16="http://schemas.microsoft.com/office/drawing/2014/main" id="{CE24E515-023F-5D16-D4E0-D27520294EAB}"/>
                    </a:ext>
                  </a:extLst>
                </p:cNvPr>
                <p:cNvCxnSpPr/>
                <p:nvPr/>
              </p:nvCxnSpPr>
              <p:spPr>
                <a:xfrm flipV="1">
                  <a:off x="2651114" y="1920529"/>
                  <a:ext cx="493485" cy="380741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CA4F9504-5C53-F987-22DA-30E979355386}"/>
                </a:ext>
              </a:extLst>
            </p:cNvPr>
            <p:cNvSpPr txBox="1"/>
            <p:nvPr/>
          </p:nvSpPr>
          <p:spPr>
            <a:xfrm>
              <a:off x="2496731" y="4210414"/>
              <a:ext cx="2306426" cy="41719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2400" dirty="0"/>
                <a:t>Exclusive arrivals</a:t>
              </a: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784A3A4A-CA76-A5A5-99A8-ECC71D22DC9D}"/>
              </a:ext>
            </a:extLst>
          </p:cNvPr>
          <p:cNvGrpSpPr/>
          <p:nvPr/>
        </p:nvGrpSpPr>
        <p:grpSpPr>
          <a:xfrm>
            <a:off x="6972435" y="4173775"/>
            <a:ext cx="5191125" cy="1522612"/>
            <a:chOff x="6972435" y="4173775"/>
            <a:chExt cx="5191125" cy="1522612"/>
          </a:xfrm>
        </p:grpSpPr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3E6F6F5F-503A-935C-3A6F-17A414D9E45B}"/>
                </a:ext>
              </a:extLst>
            </p:cNvPr>
            <p:cNvGrpSpPr/>
            <p:nvPr/>
          </p:nvGrpSpPr>
          <p:grpSpPr>
            <a:xfrm>
              <a:off x="6972435" y="4627609"/>
              <a:ext cx="5191125" cy="1068778"/>
              <a:chOff x="2216787" y="1624579"/>
              <a:chExt cx="7758425" cy="1662032"/>
            </a:xfrm>
          </p:grpSpPr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769F82BE-8021-6C8D-12E4-9BF8EBE66B29}"/>
                  </a:ext>
                </a:extLst>
              </p:cNvPr>
              <p:cNvSpPr/>
              <p:nvPr/>
            </p:nvSpPr>
            <p:spPr>
              <a:xfrm>
                <a:off x="5505332" y="2502208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(5,A)</a:t>
                </a:r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301F238C-D66F-57CE-8754-1C891651AE9B}"/>
                  </a:ext>
                </a:extLst>
              </p:cNvPr>
              <p:cNvSpPr/>
              <p:nvPr/>
            </p:nvSpPr>
            <p:spPr>
              <a:xfrm>
                <a:off x="5501440" y="1933404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(5,C)</a:t>
                </a:r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0B0A8281-D813-A4FB-C10D-C2AB22CDF40C}"/>
                  </a:ext>
                </a:extLst>
              </p:cNvPr>
              <p:cNvSpPr/>
              <p:nvPr/>
            </p:nvSpPr>
            <p:spPr>
              <a:xfrm>
                <a:off x="2216787" y="1901584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(0,C)</a:t>
                </a:r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2B1FAC0A-5C1E-1E4F-6237-B49B42CA640B}"/>
                  </a:ext>
                </a:extLst>
              </p:cNvPr>
              <p:cNvSpPr/>
              <p:nvPr/>
            </p:nvSpPr>
            <p:spPr>
              <a:xfrm>
                <a:off x="2872956" y="1903637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(1,C)</a:t>
                </a:r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F693C5A0-8191-630E-D765-4CC7311D9747}"/>
                  </a:ext>
                </a:extLst>
              </p:cNvPr>
              <p:cNvSpPr/>
              <p:nvPr/>
            </p:nvSpPr>
            <p:spPr>
              <a:xfrm>
                <a:off x="3503988" y="1922538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(2,C)</a:t>
                </a:r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EADD3D5A-D480-342D-59BA-92EC17B414A1}"/>
                  </a:ext>
                </a:extLst>
              </p:cNvPr>
              <p:cNvSpPr/>
              <p:nvPr/>
            </p:nvSpPr>
            <p:spPr>
              <a:xfrm>
                <a:off x="4177564" y="1930329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(3,C)</a:t>
                </a:r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97972F28-B063-3E65-508A-D59DA8E20E08}"/>
                  </a:ext>
                </a:extLst>
              </p:cNvPr>
              <p:cNvSpPr/>
              <p:nvPr/>
            </p:nvSpPr>
            <p:spPr>
              <a:xfrm>
                <a:off x="4859537" y="1924058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(4,C)</a:t>
                </a:r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8C27098F-E2E2-DBC3-9D55-3EA88FA7CE3C}"/>
                  </a:ext>
                </a:extLst>
              </p:cNvPr>
              <p:cNvSpPr/>
              <p:nvPr/>
            </p:nvSpPr>
            <p:spPr>
              <a:xfrm>
                <a:off x="6183414" y="1930514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(6,C)</a:t>
                </a:r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A043C5D5-A33E-D297-0477-2FE46B6F0C37}"/>
                  </a:ext>
                </a:extLst>
              </p:cNvPr>
              <p:cNvSpPr/>
              <p:nvPr/>
            </p:nvSpPr>
            <p:spPr>
              <a:xfrm>
                <a:off x="6846615" y="1957774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(7,C)</a:t>
                </a:r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522CE168-BDD9-8536-7163-054C1BA499FC}"/>
                  </a:ext>
                </a:extLst>
              </p:cNvPr>
              <p:cNvSpPr/>
              <p:nvPr/>
            </p:nvSpPr>
            <p:spPr>
              <a:xfrm>
                <a:off x="7476779" y="1986394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(8,C)</a:t>
                </a:r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036BC24A-9417-D89D-1E35-BC1350FD422B}"/>
                  </a:ext>
                </a:extLst>
              </p:cNvPr>
              <p:cNvSpPr/>
              <p:nvPr/>
            </p:nvSpPr>
            <p:spPr>
              <a:xfrm>
                <a:off x="8123837" y="1970423"/>
                <a:ext cx="597326" cy="571880"/>
              </a:xfrm>
              <a:prstGeom prst="ellipse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(9,C)</a:t>
                </a:r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7D94C50F-40C2-54F9-4385-BEAE9B2A0BBD}"/>
                  </a:ext>
                </a:extLst>
              </p:cNvPr>
              <p:cNvSpPr/>
              <p:nvPr/>
            </p:nvSpPr>
            <p:spPr>
              <a:xfrm>
                <a:off x="2876847" y="2472441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(1,A)</a:t>
                </a:r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54976C21-3759-E091-6BFB-45CFEFBDF920}"/>
                  </a:ext>
                </a:extLst>
              </p:cNvPr>
              <p:cNvSpPr/>
              <p:nvPr/>
            </p:nvSpPr>
            <p:spPr>
              <a:xfrm>
                <a:off x="3507880" y="2491342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(2,A)</a:t>
                </a:r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5C041DB6-F273-CD02-4458-97D10F0DE1FA}"/>
                  </a:ext>
                </a:extLst>
              </p:cNvPr>
              <p:cNvSpPr/>
              <p:nvPr/>
            </p:nvSpPr>
            <p:spPr>
              <a:xfrm>
                <a:off x="4181455" y="2499133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(3,A)</a:t>
                </a:r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59118DE2-DA4B-72D5-15DB-EE49522B5EFD}"/>
                  </a:ext>
                </a:extLst>
              </p:cNvPr>
              <p:cNvSpPr/>
              <p:nvPr/>
            </p:nvSpPr>
            <p:spPr>
              <a:xfrm>
                <a:off x="4863428" y="2492863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(4,A)</a:t>
                </a:r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EC3A1ABB-DD3D-4DC6-CD49-D137623D3433}"/>
                  </a:ext>
                </a:extLst>
              </p:cNvPr>
              <p:cNvSpPr/>
              <p:nvPr/>
            </p:nvSpPr>
            <p:spPr>
              <a:xfrm>
                <a:off x="6187305" y="2499319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(6,A)</a:t>
                </a:r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21EBE406-9559-77F0-B4EA-00559791B173}"/>
                  </a:ext>
                </a:extLst>
              </p:cNvPr>
              <p:cNvSpPr/>
              <p:nvPr/>
            </p:nvSpPr>
            <p:spPr>
              <a:xfrm>
                <a:off x="6850507" y="2526579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(7,A)</a:t>
                </a:r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5448D624-1CAA-8875-B582-33A54EC771FD}"/>
                  </a:ext>
                </a:extLst>
              </p:cNvPr>
              <p:cNvSpPr/>
              <p:nvPr/>
            </p:nvSpPr>
            <p:spPr>
              <a:xfrm>
                <a:off x="7480671" y="2555199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(8,A)</a:t>
                </a:r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91E94CED-B0BF-699C-B11F-D4F0DAA268B9}"/>
                  </a:ext>
                </a:extLst>
              </p:cNvPr>
              <p:cNvSpPr/>
              <p:nvPr/>
            </p:nvSpPr>
            <p:spPr>
              <a:xfrm>
                <a:off x="8127729" y="2539227"/>
                <a:ext cx="597326" cy="571880"/>
              </a:xfrm>
              <a:prstGeom prst="ellipse">
                <a:avLst/>
              </a:prstGeom>
              <a:solidFill>
                <a:srgbClr val="FF66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tIns="0" rIns="0" bIns="0"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(9,A)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2FBE6C64-2B5E-3C38-D8ED-BCC82937C765}"/>
                  </a:ext>
                </a:extLst>
              </p:cNvPr>
              <p:cNvSpPr txBox="1"/>
              <p:nvPr/>
            </p:nvSpPr>
            <p:spPr>
              <a:xfrm>
                <a:off x="8961176" y="1825625"/>
                <a:ext cx="101403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6000" dirty="0"/>
                  <a:t>…</a:t>
                </a:r>
              </a:p>
            </p:txBody>
          </p:sp>
          <p:cxnSp>
            <p:nvCxnSpPr>
              <p:cNvPr id="228" name="Straight Connector 227">
                <a:extLst>
                  <a:ext uri="{FF2B5EF4-FFF2-40B4-BE49-F238E27FC236}">
                    <a16:creationId xmlns:a16="http://schemas.microsoft.com/office/drawing/2014/main" id="{CB84E2BA-3949-35C1-3744-9F51A5D6341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68634" y="2300971"/>
                <a:ext cx="5970" cy="38074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8953F94C-ACF1-BD85-12F4-EEEC3507B16A}"/>
                  </a:ext>
                </a:extLst>
              </p:cNvPr>
              <p:cNvGrpSpPr/>
              <p:nvPr/>
            </p:nvGrpSpPr>
            <p:grpSpPr>
              <a:xfrm>
                <a:off x="2573387" y="2189070"/>
                <a:ext cx="514491" cy="501732"/>
                <a:chOff x="2573387" y="2189070"/>
                <a:chExt cx="514491" cy="501732"/>
              </a:xfrm>
            </p:grpSpPr>
            <p:cxnSp>
              <p:nvCxnSpPr>
                <p:cNvPr id="230" name="Straight Connector 229">
                  <a:extLst>
                    <a:ext uri="{FF2B5EF4-FFF2-40B4-BE49-F238E27FC236}">
                      <a16:creationId xmlns:a16="http://schemas.microsoft.com/office/drawing/2014/main" id="{61BB6ECB-EC47-88CC-283B-74344B65E9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573387" y="2300971"/>
                  <a:ext cx="514491" cy="389831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Straight Connector 230">
                  <a:extLst>
                    <a:ext uri="{FF2B5EF4-FFF2-40B4-BE49-F238E27FC236}">
                      <a16:creationId xmlns:a16="http://schemas.microsoft.com/office/drawing/2014/main" id="{9EF7E8BA-05EA-F275-26B7-3A91EF95AC04}"/>
                    </a:ext>
                  </a:extLst>
                </p:cNvPr>
                <p:cNvCxnSpPr>
                  <a:cxnSpLocks/>
                  <a:stCxn id="211" idx="2"/>
                </p:cNvCxnSpPr>
                <p:nvPr/>
              </p:nvCxnSpPr>
              <p:spPr>
                <a:xfrm flipH="1" flipV="1">
                  <a:off x="2731146" y="2189070"/>
                  <a:ext cx="141810" cy="507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9A8C3CCF-059F-E434-7D74-D721208434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88025" y="2321004"/>
                <a:ext cx="5970" cy="38074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B9F92BBD-3617-EE0B-98C9-0E9D8F7CAA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465310" y="2272334"/>
                <a:ext cx="5970" cy="38074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Straight Connector 233">
                <a:extLst>
                  <a:ext uri="{FF2B5EF4-FFF2-40B4-BE49-F238E27FC236}">
                    <a16:creationId xmlns:a16="http://schemas.microsoft.com/office/drawing/2014/main" id="{03315D4A-EC43-D945-3EE9-5591CCF0169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158200" y="2292381"/>
                <a:ext cx="5970" cy="38074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31A62B0-1D42-FA75-E151-CAFF257006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98024" y="2282070"/>
                <a:ext cx="5970" cy="38074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632A5A3A-5763-8317-0215-AECA38BA66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476106" y="2282069"/>
                <a:ext cx="5970" cy="38074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06695390-E1DC-8DBD-33A3-B511F4FCDD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139308" y="2282068"/>
                <a:ext cx="5970" cy="38074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42754E9A-359E-1509-0885-CD56B8DE84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775442" y="2336208"/>
                <a:ext cx="5970" cy="38074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87BFA4C6-1AA0-792E-1E73-3F01CE8A6E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422500" y="2310061"/>
                <a:ext cx="5970" cy="380741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40" name="Group 239">
                <a:extLst>
                  <a:ext uri="{FF2B5EF4-FFF2-40B4-BE49-F238E27FC236}">
                    <a16:creationId xmlns:a16="http://schemas.microsoft.com/office/drawing/2014/main" id="{398A8CF7-B3E4-6238-561D-5A829CA58890}"/>
                  </a:ext>
                </a:extLst>
              </p:cNvPr>
              <p:cNvGrpSpPr/>
              <p:nvPr/>
            </p:nvGrpSpPr>
            <p:grpSpPr>
              <a:xfrm>
                <a:off x="4554373" y="2189070"/>
                <a:ext cx="514491" cy="501732"/>
                <a:chOff x="2573387" y="2189070"/>
                <a:chExt cx="514491" cy="501732"/>
              </a:xfrm>
            </p:grpSpPr>
            <p:cxnSp>
              <p:nvCxnSpPr>
                <p:cNvPr id="241" name="Straight Connector 240">
                  <a:extLst>
                    <a:ext uri="{FF2B5EF4-FFF2-40B4-BE49-F238E27FC236}">
                      <a16:creationId xmlns:a16="http://schemas.microsoft.com/office/drawing/2014/main" id="{064E28E0-B7CD-14D0-8F62-84F9A298E1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573387" y="2300971"/>
                  <a:ext cx="514491" cy="389831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2" name="Straight Connector 241">
                  <a:extLst>
                    <a:ext uri="{FF2B5EF4-FFF2-40B4-BE49-F238E27FC236}">
                      <a16:creationId xmlns:a16="http://schemas.microsoft.com/office/drawing/2014/main" id="{63449662-CE21-1B7D-2821-1EE05E99571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31146" y="2189070"/>
                  <a:ext cx="141810" cy="507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E81E8347-BF25-8C7A-DACA-C069F95AB88F}"/>
                  </a:ext>
                </a:extLst>
              </p:cNvPr>
              <p:cNvGrpSpPr/>
              <p:nvPr/>
            </p:nvGrpSpPr>
            <p:grpSpPr>
              <a:xfrm>
                <a:off x="6562558" y="2177846"/>
                <a:ext cx="514491" cy="501732"/>
                <a:chOff x="2573387" y="2189070"/>
                <a:chExt cx="514491" cy="501732"/>
              </a:xfrm>
            </p:grpSpPr>
            <p:cxnSp>
              <p:nvCxnSpPr>
                <p:cNvPr id="244" name="Straight Connector 243">
                  <a:extLst>
                    <a:ext uri="{FF2B5EF4-FFF2-40B4-BE49-F238E27FC236}">
                      <a16:creationId xmlns:a16="http://schemas.microsoft.com/office/drawing/2014/main" id="{3CD81DCC-76F2-64AC-2ED7-E3029D9E75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573387" y="2300971"/>
                  <a:ext cx="514491" cy="389831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Connector 244">
                  <a:extLst>
                    <a:ext uri="{FF2B5EF4-FFF2-40B4-BE49-F238E27FC236}">
                      <a16:creationId xmlns:a16="http://schemas.microsoft.com/office/drawing/2014/main" id="{33D576D4-7D2C-D7F3-B967-4C2E905652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731146" y="2189070"/>
                  <a:ext cx="141810" cy="507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6" name="Group 245">
                <a:extLst>
                  <a:ext uri="{FF2B5EF4-FFF2-40B4-BE49-F238E27FC236}">
                    <a16:creationId xmlns:a16="http://schemas.microsoft.com/office/drawing/2014/main" id="{E7875F0E-F0C0-4692-F8FD-45C25D285B5F}"/>
                  </a:ext>
                </a:extLst>
              </p:cNvPr>
              <p:cNvGrpSpPr/>
              <p:nvPr/>
            </p:nvGrpSpPr>
            <p:grpSpPr>
              <a:xfrm>
                <a:off x="3260497" y="1634902"/>
                <a:ext cx="384634" cy="1605504"/>
                <a:chOff x="3260497" y="1634902"/>
                <a:chExt cx="384634" cy="1605504"/>
              </a:xfrm>
            </p:grpSpPr>
            <p:grpSp>
              <p:nvGrpSpPr>
                <p:cNvPr id="247" name="Group 246">
                  <a:extLst>
                    <a:ext uri="{FF2B5EF4-FFF2-40B4-BE49-F238E27FC236}">
                      <a16:creationId xmlns:a16="http://schemas.microsoft.com/office/drawing/2014/main" id="{5A56FA9D-EFE6-EEEC-DA12-89C353BBB482}"/>
                    </a:ext>
                  </a:extLst>
                </p:cNvPr>
                <p:cNvGrpSpPr/>
                <p:nvPr/>
              </p:nvGrpSpPr>
              <p:grpSpPr>
                <a:xfrm>
                  <a:off x="3260497" y="2230568"/>
                  <a:ext cx="384634" cy="521546"/>
                  <a:chOff x="3394850" y="3906385"/>
                  <a:chExt cx="384634" cy="521546"/>
                </a:xfrm>
              </p:grpSpPr>
              <p:cxnSp>
                <p:nvCxnSpPr>
                  <p:cNvPr id="249" name="Straight Arrow Connector 248">
                    <a:extLst>
                      <a:ext uri="{FF2B5EF4-FFF2-40B4-BE49-F238E27FC236}">
                        <a16:creationId xmlns:a16="http://schemas.microsoft.com/office/drawing/2014/main" id="{E6A4FF4B-4515-49F1-2ED7-209C613201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82204" y="4424049"/>
                    <a:ext cx="297280" cy="388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Straight Arrow Connector 249">
                    <a:extLst>
                      <a:ext uri="{FF2B5EF4-FFF2-40B4-BE49-F238E27FC236}">
                        <a16:creationId xmlns:a16="http://schemas.microsoft.com/office/drawing/2014/main" id="{9E6F6F90-7CC2-DAA7-E1F0-FAC1C22E3D1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94850" y="4023572"/>
                    <a:ext cx="369494" cy="36960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Straight Arrow Connector 250">
                    <a:extLst>
                      <a:ext uri="{FF2B5EF4-FFF2-40B4-BE49-F238E27FC236}">
                        <a16:creationId xmlns:a16="http://schemas.microsoft.com/office/drawing/2014/main" id="{8E26D60C-937D-A612-EB6F-A5204CC309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67247" y="3906385"/>
                    <a:ext cx="297097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48" name="Straight Connector 247">
                  <a:extLst>
                    <a:ext uri="{FF2B5EF4-FFF2-40B4-BE49-F238E27FC236}">
                      <a16:creationId xmlns:a16="http://schemas.microsoft.com/office/drawing/2014/main" id="{048F2975-46CF-6379-7D8C-39894C3C4AC5}"/>
                    </a:ext>
                  </a:extLst>
                </p:cNvPr>
                <p:cNvCxnSpPr/>
                <p:nvPr/>
              </p:nvCxnSpPr>
              <p:spPr>
                <a:xfrm>
                  <a:off x="3487961" y="1634902"/>
                  <a:ext cx="0" cy="1605504"/>
                </a:xfrm>
                <a:prstGeom prst="line">
                  <a:avLst/>
                </a:prstGeom>
                <a:ln w="38100">
                  <a:solidFill>
                    <a:srgbClr val="FF00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2" name="Group 251">
                <a:extLst>
                  <a:ext uri="{FF2B5EF4-FFF2-40B4-BE49-F238E27FC236}">
                    <a16:creationId xmlns:a16="http://schemas.microsoft.com/office/drawing/2014/main" id="{661B3855-DD25-AA3D-AA8F-ECFF9051A93D}"/>
                  </a:ext>
                </a:extLst>
              </p:cNvPr>
              <p:cNvGrpSpPr/>
              <p:nvPr/>
            </p:nvGrpSpPr>
            <p:grpSpPr>
              <a:xfrm>
                <a:off x="3917916" y="1624579"/>
                <a:ext cx="384634" cy="1605504"/>
                <a:chOff x="3260497" y="1634902"/>
                <a:chExt cx="384634" cy="1605504"/>
              </a:xfrm>
            </p:grpSpPr>
            <p:grpSp>
              <p:nvGrpSpPr>
                <p:cNvPr id="253" name="Group 252">
                  <a:extLst>
                    <a:ext uri="{FF2B5EF4-FFF2-40B4-BE49-F238E27FC236}">
                      <a16:creationId xmlns:a16="http://schemas.microsoft.com/office/drawing/2014/main" id="{8E20D793-99C5-7620-349A-B0385ECAB9FE}"/>
                    </a:ext>
                  </a:extLst>
                </p:cNvPr>
                <p:cNvGrpSpPr/>
                <p:nvPr/>
              </p:nvGrpSpPr>
              <p:grpSpPr>
                <a:xfrm>
                  <a:off x="3260497" y="2230568"/>
                  <a:ext cx="384634" cy="521546"/>
                  <a:chOff x="3394850" y="3906385"/>
                  <a:chExt cx="384634" cy="521546"/>
                </a:xfrm>
              </p:grpSpPr>
              <p:cxnSp>
                <p:nvCxnSpPr>
                  <p:cNvPr id="255" name="Straight Arrow Connector 254">
                    <a:extLst>
                      <a:ext uri="{FF2B5EF4-FFF2-40B4-BE49-F238E27FC236}">
                        <a16:creationId xmlns:a16="http://schemas.microsoft.com/office/drawing/2014/main" id="{D634466C-05E4-8068-48C0-7950C2C65D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82204" y="4424049"/>
                    <a:ext cx="297280" cy="388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6" name="Straight Arrow Connector 255">
                    <a:extLst>
                      <a:ext uri="{FF2B5EF4-FFF2-40B4-BE49-F238E27FC236}">
                        <a16:creationId xmlns:a16="http://schemas.microsoft.com/office/drawing/2014/main" id="{1DA9329A-301E-8C34-9BA7-D74AFB2A60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94850" y="4023572"/>
                    <a:ext cx="369494" cy="36960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7" name="Straight Arrow Connector 256">
                    <a:extLst>
                      <a:ext uri="{FF2B5EF4-FFF2-40B4-BE49-F238E27FC236}">
                        <a16:creationId xmlns:a16="http://schemas.microsoft.com/office/drawing/2014/main" id="{E52EC125-9E33-4ED8-1CC8-FB9019BA4A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67247" y="3906385"/>
                    <a:ext cx="297097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4DF638A8-07D3-B736-EFE6-E8028A0B1129}"/>
                    </a:ext>
                  </a:extLst>
                </p:cNvPr>
                <p:cNvCxnSpPr/>
                <p:nvPr/>
              </p:nvCxnSpPr>
              <p:spPr>
                <a:xfrm>
                  <a:off x="3487961" y="1634902"/>
                  <a:ext cx="0" cy="1605504"/>
                </a:xfrm>
                <a:prstGeom prst="line">
                  <a:avLst/>
                </a:prstGeom>
                <a:ln w="38100">
                  <a:solidFill>
                    <a:srgbClr val="FF00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8" name="Group 257">
                <a:extLst>
                  <a:ext uri="{FF2B5EF4-FFF2-40B4-BE49-F238E27FC236}">
                    <a16:creationId xmlns:a16="http://schemas.microsoft.com/office/drawing/2014/main" id="{0E318216-EE4A-AA63-0BF4-3AE286C26AE3}"/>
                  </a:ext>
                </a:extLst>
              </p:cNvPr>
              <p:cNvGrpSpPr/>
              <p:nvPr/>
            </p:nvGrpSpPr>
            <p:grpSpPr>
              <a:xfrm>
                <a:off x="5261427" y="1656399"/>
                <a:ext cx="384634" cy="1605504"/>
                <a:chOff x="3260497" y="1634902"/>
                <a:chExt cx="384634" cy="1605504"/>
              </a:xfrm>
            </p:grpSpPr>
            <p:grpSp>
              <p:nvGrpSpPr>
                <p:cNvPr id="259" name="Group 258">
                  <a:extLst>
                    <a:ext uri="{FF2B5EF4-FFF2-40B4-BE49-F238E27FC236}">
                      <a16:creationId xmlns:a16="http://schemas.microsoft.com/office/drawing/2014/main" id="{909CF7C5-B382-2FB5-4AD4-4C69AD60F3E6}"/>
                    </a:ext>
                  </a:extLst>
                </p:cNvPr>
                <p:cNvGrpSpPr/>
                <p:nvPr/>
              </p:nvGrpSpPr>
              <p:grpSpPr>
                <a:xfrm>
                  <a:off x="3260497" y="2230568"/>
                  <a:ext cx="384634" cy="521546"/>
                  <a:chOff x="3394850" y="3906385"/>
                  <a:chExt cx="384634" cy="521546"/>
                </a:xfrm>
              </p:grpSpPr>
              <p:cxnSp>
                <p:nvCxnSpPr>
                  <p:cNvPr id="261" name="Straight Arrow Connector 260">
                    <a:extLst>
                      <a:ext uri="{FF2B5EF4-FFF2-40B4-BE49-F238E27FC236}">
                        <a16:creationId xmlns:a16="http://schemas.microsoft.com/office/drawing/2014/main" id="{E0CA5AB0-F1E0-9F66-41DA-C7057CD89A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82204" y="4424049"/>
                    <a:ext cx="297280" cy="388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Straight Arrow Connector 261">
                    <a:extLst>
                      <a:ext uri="{FF2B5EF4-FFF2-40B4-BE49-F238E27FC236}">
                        <a16:creationId xmlns:a16="http://schemas.microsoft.com/office/drawing/2014/main" id="{C8CDE2B5-8F58-B10F-E111-EA6EA9D45E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94850" y="4023572"/>
                    <a:ext cx="369494" cy="36960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Straight Arrow Connector 262">
                    <a:extLst>
                      <a:ext uri="{FF2B5EF4-FFF2-40B4-BE49-F238E27FC236}">
                        <a16:creationId xmlns:a16="http://schemas.microsoft.com/office/drawing/2014/main" id="{9C152748-262B-B8BC-10D1-080D0E7EB1D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67247" y="3906385"/>
                    <a:ext cx="297097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0" name="Straight Connector 259">
                  <a:extLst>
                    <a:ext uri="{FF2B5EF4-FFF2-40B4-BE49-F238E27FC236}">
                      <a16:creationId xmlns:a16="http://schemas.microsoft.com/office/drawing/2014/main" id="{69E9963F-1225-5538-9D11-D593631B03F6}"/>
                    </a:ext>
                  </a:extLst>
                </p:cNvPr>
                <p:cNvCxnSpPr/>
                <p:nvPr/>
              </p:nvCxnSpPr>
              <p:spPr>
                <a:xfrm>
                  <a:off x="3487961" y="1634902"/>
                  <a:ext cx="0" cy="1605504"/>
                </a:xfrm>
                <a:prstGeom prst="line">
                  <a:avLst/>
                </a:prstGeom>
                <a:ln w="38100">
                  <a:solidFill>
                    <a:srgbClr val="FF00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3785D388-F07A-2D45-1AFF-B90055139250}"/>
                  </a:ext>
                </a:extLst>
              </p:cNvPr>
              <p:cNvGrpSpPr/>
              <p:nvPr/>
            </p:nvGrpSpPr>
            <p:grpSpPr>
              <a:xfrm>
                <a:off x="5918338" y="1652222"/>
                <a:ext cx="384634" cy="1605504"/>
                <a:chOff x="3260497" y="1634902"/>
                <a:chExt cx="384634" cy="1605504"/>
              </a:xfrm>
            </p:grpSpPr>
            <p:grpSp>
              <p:nvGrpSpPr>
                <p:cNvPr id="265" name="Group 264">
                  <a:extLst>
                    <a:ext uri="{FF2B5EF4-FFF2-40B4-BE49-F238E27FC236}">
                      <a16:creationId xmlns:a16="http://schemas.microsoft.com/office/drawing/2014/main" id="{FE649241-36B0-9B9B-8AC9-B266CA4D1CC5}"/>
                    </a:ext>
                  </a:extLst>
                </p:cNvPr>
                <p:cNvGrpSpPr/>
                <p:nvPr/>
              </p:nvGrpSpPr>
              <p:grpSpPr>
                <a:xfrm>
                  <a:off x="3260497" y="2230568"/>
                  <a:ext cx="384634" cy="521546"/>
                  <a:chOff x="3394850" y="3906385"/>
                  <a:chExt cx="384634" cy="521546"/>
                </a:xfrm>
              </p:grpSpPr>
              <p:cxnSp>
                <p:nvCxnSpPr>
                  <p:cNvPr id="267" name="Straight Arrow Connector 266">
                    <a:extLst>
                      <a:ext uri="{FF2B5EF4-FFF2-40B4-BE49-F238E27FC236}">
                        <a16:creationId xmlns:a16="http://schemas.microsoft.com/office/drawing/2014/main" id="{F04ABFAD-697D-9962-2F30-4AF80B08CF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82204" y="4424049"/>
                    <a:ext cx="297280" cy="388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Straight Arrow Connector 267">
                    <a:extLst>
                      <a:ext uri="{FF2B5EF4-FFF2-40B4-BE49-F238E27FC236}">
                        <a16:creationId xmlns:a16="http://schemas.microsoft.com/office/drawing/2014/main" id="{D78F4D3C-FFD4-C094-27E6-EB4D7682F3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94850" y="4023572"/>
                    <a:ext cx="369494" cy="36960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Straight Arrow Connector 268">
                    <a:extLst>
                      <a:ext uri="{FF2B5EF4-FFF2-40B4-BE49-F238E27FC236}">
                        <a16:creationId xmlns:a16="http://schemas.microsoft.com/office/drawing/2014/main" id="{614FA150-3B32-0980-7159-D6301BF8BD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67247" y="3906385"/>
                    <a:ext cx="297097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53B133DA-2304-1494-0997-33A7208B3A22}"/>
                    </a:ext>
                  </a:extLst>
                </p:cNvPr>
                <p:cNvCxnSpPr/>
                <p:nvPr/>
              </p:nvCxnSpPr>
              <p:spPr>
                <a:xfrm>
                  <a:off x="3487961" y="1634902"/>
                  <a:ext cx="0" cy="1605504"/>
                </a:xfrm>
                <a:prstGeom prst="line">
                  <a:avLst/>
                </a:prstGeom>
                <a:ln w="38100">
                  <a:solidFill>
                    <a:srgbClr val="FF00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0" name="Group 269">
                <a:extLst>
                  <a:ext uri="{FF2B5EF4-FFF2-40B4-BE49-F238E27FC236}">
                    <a16:creationId xmlns:a16="http://schemas.microsoft.com/office/drawing/2014/main" id="{F54BB1F7-D9DA-E448-BE62-C0C83A1176B9}"/>
                  </a:ext>
                </a:extLst>
              </p:cNvPr>
              <p:cNvGrpSpPr/>
              <p:nvPr/>
            </p:nvGrpSpPr>
            <p:grpSpPr>
              <a:xfrm>
                <a:off x="7251624" y="1679999"/>
                <a:ext cx="384634" cy="1605504"/>
                <a:chOff x="3260497" y="1634902"/>
                <a:chExt cx="384634" cy="1605504"/>
              </a:xfrm>
            </p:grpSpPr>
            <p:grpSp>
              <p:nvGrpSpPr>
                <p:cNvPr id="271" name="Group 270">
                  <a:extLst>
                    <a:ext uri="{FF2B5EF4-FFF2-40B4-BE49-F238E27FC236}">
                      <a16:creationId xmlns:a16="http://schemas.microsoft.com/office/drawing/2014/main" id="{0AFEF57C-20B1-6A01-E4EE-09FEEF8EB643}"/>
                    </a:ext>
                  </a:extLst>
                </p:cNvPr>
                <p:cNvGrpSpPr/>
                <p:nvPr/>
              </p:nvGrpSpPr>
              <p:grpSpPr>
                <a:xfrm>
                  <a:off x="3260497" y="2230568"/>
                  <a:ext cx="384634" cy="521546"/>
                  <a:chOff x="3394850" y="3906385"/>
                  <a:chExt cx="384634" cy="521546"/>
                </a:xfrm>
              </p:grpSpPr>
              <p:cxnSp>
                <p:nvCxnSpPr>
                  <p:cNvPr id="273" name="Straight Arrow Connector 272">
                    <a:extLst>
                      <a:ext uri="{FF2B5EF4-FFF2-40B4-BE49-F238E27FC236}">
                        <a16:creationId xmlns:a16="http://schemas.microsoft.com/office/drawing/2014/main" id="{75C17181-FAC6-864B-82C3-8C30DE3B98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82204" y="4424049"/>
                    <a:ext cx="297280" cy="388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Straight Arrow Connector 273">
                    <a:extLst>
                      <a:ext uri="{FF2B5EF4-FFF2-40B4-BE49-F238E27FC236}">
                        <a16:creationId xmlns:a16="http://schemas.microsoft.com/office/drawing/2014/main" id="{E6864E23-A803-662A-85C3-462C4D80D5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94850" y="4023572"/>
                    <a:ext cx="369494" cy="36960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Straight Arrow Connector 274">
                    <a:extLst>
                      <a:ext uri="{FF2B5EF4-FFF2-40B4-BE49-F238E27FC236}">
                        <a16:creationId xmlns:a16="http://schemas.microsoft.com/office/drawing/2014/main" id="{C1A69ADC-5FE9-D651-BE74-A2D1E2DA673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67247" y="3906385"/>
                    <a:ext cx="297097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2" name="Straight Connector 271">
                  <a:extLst>
                    <a:ext uri="{FF2B5EF4-FFF2-40B4-BE49-F238E27FC236}">
                      <a16:creationId xmlns:a16="http://schemas.microsoft.com/office/drawing/2014/main" id="{199E9E07-17FC-A725-E48F-CA737E6C2B76}"/>
                    </a:ext>
                  </a:extLst>
                </p:cNvPr>
                <p:cNvCxnSpPr/>
                <p:nvPr/>
              </p:nvCxnSpPr>
              <p:spPr>
                <a:xfrm>
                  <a:off x="3487961" y="1634902"/>
                  <a:ext cx="0" cy="1605504"/>
                </a:xfrm>
                <a:prstGeom prst="line">
                  <a:avLst/>
                </a:prstGeom>
                <a:ln w="38100">
                  <a:solidFill>
                    <a:srgbClr val="FF00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6" name="Group 275">
                <a:extLst>
                  <a:ext uri="{FF2B5EF4-FFF2-40B4-BE49-F238E27FC236}">
                    <a16:creationId xmlns:a16="http://schemas.microsoft.com/office/drawing/2014/main" id="{CB47117F-82E7-4955-7F1D-D7478F1FC2F9}"/>
                  </a:ext>
                </a:extLst>
              </p:cNvPr>
              <p:cNvGrpSpPr/>
              <p:nvPr/>
            </p:nvGrpSpPr>
            <p:grpSpPr>
              <a:xfrm>
                <a:off x="7868544" y="1681107"/>
                <a:ext cx="384634" cy="1605504"/>
                <a:chOff x="3260497" y="1634902"/>
                <a:chExt cx="384634" cy="1605504"/>
              </a:xfrm>
            </p:grpSpPr>
            <p:grpSp>
              <p:nvGrpSpPr>
                <p:cNvPr id="277" name="Group 276">
                  <a:extLst>
                    <a:ext uri="{FF2B5EF4-FFF2-40B4-BE49-F238E27FC236}">
                      <a16:creationId xmlns:a16="http://schemas.microsoft.com/office/drawing/2014/main" id="{48610812-C060-0019-37E9-118A197C92A6}"/>
                    </a:ext>
                  </a:extLst>
                </p:cNvPr>
                <p:cNvGrpSpPr/>
                <p:nvPr/>
              </p:nvGrpSpPr>
              <p:grpSpPr>
                <a:xfrm>
                  <a:off x="3260497" y="2230568"/>
                  <a:ext cx="384634" cy="521546"/>
                  <a:chOff x="3394850" y="3906385"/>
                  <a:chExt cx="384634" cy="521546"/>
                </a:xfrm>
              </p:grpSpPr>
              <p:cxnSp>
                <p:nvCxnSpPr>
                  <p:cNvPr id="279" name="Straight Arrow Connector 278">
                    <a:extLst>
                      <a:ext uri="{FF2B5EF4-FFF2-40B4-BE49-F238E27FC236}">
                        <a16:creationId xmlns:a16="http://schemas.microsoft.com/office/drawing/2014/main" id="{5C7E671B-D35D-37F2-061E-181A014A53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482204" y="4424049"/>
                    <a:ext cx="297280" cy="388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Straight Arrow Connector 279">
                    <a:extLst>
                      <a:ext uri="{FF2B5EF4-FFF2-40B4-BE49-F238E27FC236}">
                        <a16:creationId xmlns:a16="http://schemas.microsoft.com/office/drawing/2014/main" id="{0F927670-FE1E-78B3-F72E-9B6D464EAF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94850" y="4023572"/>
                    <a:ext cx="369494" cy="369609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Straight Arrow Connector 280">
                    <a:extLst>
                      <a:ext uri="{FF2B5EF4-FFF2-40B4-BE49-F238E27FC236}">
                        <a16:creationId xmlns:a16="http://schemas.microsoft.com/office/drawing/2014/main" id="{C419CEF9-D0FA-B52B-6113-D881B3E6C4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467247" y="3906385"/>
                    <a:ext cx="297097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868DF967-30FF-722A-7F78-B8C84AE1FC31}"/>
                    </a:ext>
                  </a:extLst>
                </p:cNvPr>
                <p:cNvCxnSpPr/>
                <p:nvPr/>
              </p:nvCxnSpPr>
              <p:spPr>
                <a:xfrm>
                  <a:off x="3487961" y="1634902"/>
                  <a:ext cx="0" cy="1605504"/>
                </a:xfrm>
                <a:prstGeom prst="line">
                  <a:avLst/>
                </a:prstGeom>
                <a:ln w="38100">
                  <a:solidFill>
                    <a:srgbClr val="FF00FF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83" name="TextBox 282">
              <a:extLst>
                <a:ext uri="{FF2B5EF4-FFF2-40B4-BE49-F238E27FC236}">
                  <a16:creationId xmlns:a16="http://schemas.microsoft.com/office/drawing/2014/main" id="{914F7A0D-238A-2DEB-D9C9-0CF8D0355AEB}"/>
                </a:ext>
              </a:extLst>
            </p:cNvPr>
            <p:cNvSpPr txBox="1"/>
            <p:nvPr/>
          </p:nvSpPr>
          <p:spPr>
            <a:xfrm>
              <a:off x="7224876" y="4173775"/>
              <a:ext cx="3929304" cy="41719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sz="2400" dirty="0"/>
                <a:t>M/M/1, Batch modulo arrivals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0393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240CF-837A-C9BA-D771-AA6143A72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F1E82-06AE-3AA2-AD8A-2E10F0265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451D6-6C4C-1AC3-9FB1-8DF8BCC19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C9ADC4-20C7-5644-5CB8-98549EA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719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3AD1-7F6A-99C5-3750-855A846D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Backup: Second-level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71D1D-9531-2C8E-DFAA-2365805C0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Broad second-level cut: Crossed only by transitions from two clusters.</a:t>
            </a:r>
          </a:p>
          <a:p>
            <a:pPr marL="0" indent="0">
              <a:buNone/>
            </a:pPr>
            <a:r>
              <a:rPr lang="en-US" dirty="0"/>
              <a:t>Narrow second-level cut: Cut in quotient graph: contract first-level cuts.</a:t>
            </a:r>
          </a:p>
          <a:p>
            <a:pPr marL="0" indent="0">
              <a:buNone/>
            </a:pPr>
            <a:r>
              <a:rPr lang="en-US" dirty="0"/>
              <a:t>Narrow is efficient to find.</a:t>
            </a:r>
          </a:p>
          <a:p>
            <a:pPr marL="0" indent="0">
              <a:buNone/>
            </a:pPr>
            <a:r>
              <a:rPr lang="en-US" dirty="0"/>
              <a:t>Conjecture: If broad cut exists, then narrow cut exists.</a:t>
            </a:r>
          </a:p>
          <a:p>
            <a:pPr marL="0" indent="0">
              <a:buNone/>
            </a:pPr>
            <a:r>
              <a:rPr lang="en-US" dirty="0"/>
              <a:t>Without narrow cuts, exponential search for broad cut.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DE0074-B808-EF9E-65B1-F7B86722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5CF62-9014-E59F-E423-CF4AB25A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845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AA29F-EF82-1B1D-27B0-215531FC7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Work: Product Form Queues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D075-5AB3-1475-DACE-FFBD87176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Time-reversibility: Jackson networks [J’57], Whittle networks</a:t>
            </a:r>
          </a:p>
          <a:p>
            <a:pPr marL="0" indent="0">
              <a:buNone/>
            </a:pPr>
            <a:r>
              <a:rPr lang="en-US" dirty="0"/>
              <a:t>BCMP networks: [BCMP’75]</a:t>
            </a:r>
          </a:p>
          <a:p>
            <a:pPr marL="0" indent="0">
              <a:buNone/>
            </a:pPr>
            <a:r>
              <a:rPr lang="en-US" dirty="0"/>
              <a:t>Quasi-reversibility: Order-independent queues [BKK’95],</a:t>
            </a:r>
            <a:br>
              <a:rPr lang="en-US" dirty="0"/>
            </a:br>
            <a:r>
              <a:rPr lang="en-US" dirty="0"/>
              <a:t>pass-and-swap queues [CD’21]</a:t>
            </a:r>
          </a:p>
          <a:p>
            <a:pPr marL="0" indent="0">
              <a:buNone/>
            </a:pPr>
            <a:r>
              <a:rPr lang="en-US" dirty="0"/>
              <a:t>Partial balance: Token-based OI queues [ABDV’22].</a:t>
            </a:r>
          </a:p>
          <a:p>
            <a:pPr marL="0" indent="0">
              <a:buNone/>
            </a:pPr>
            <a:r>
              <a:rPr lang="en-US" dirty="0"/>
              <a:t>None based on structure of transition-graph.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BCB998-B4FE-B267-2F9D-58D2C1734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AF7A1-D48A-C855-F683-89CC0079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3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FF6F9-9EBC-4443-4782-DD4B64B78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 Work: Saturated MSJ Queues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CE7A24-35C2-7D37-D92A-2A1837BFC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Thm: Saturated MSJ queue throughput = Open MSJ queue boundary of stability [BF’95]</a:t>
                </a:r>
              </a:p>
              <a:p>
                <a:pPr marL="0" indent="0">
                  <a:buNone/>
                </a:pPr>
                <a:r>
                  <a:rPr lang="en-US" dirty="0"/>
                  <a:t>Saturated MSJ product form if duration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𝐸𝑥𝑝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[RM ’17].</a:t>
                </a:r>
                <a:br>
                  <a:rPr lang="en-US" dirty="0"/>
                </a:br>
                <a:r>
                  <a:rPr lang="en-US" dirty="0"/>
                  <a:t>Clean partial balance proof [GHS ’20].</a:t>
                </a:r>
              </a:p>
              <a:p>
                <a:pPr marL="0" indent="0">
                  <a:buNone/>
                </a:pPr>
                <a:r>
                  <a:rPr lang="en-US" dirty="0"/>
                  <a:t>Saturated 2-class MSJ product-form [GHS ’20].</a:t>
                </a:r>
                <a:br>
                  <a:rPr lang="en-US" dirty="0"/>
                </a:br>
                <a:r>
                  <a:rPr lang="en-US" dirty="0"/>
                  <a:t>Ugly proof full of unmotivated algebra.</a:t>
                </a:r>
              </a:p>
              <a:p>
                <a:pPr marL="0" indent="0">
                  <a:buNone/>
                </a:pPr>
                <a:r>
                  <a:rPr lang="en-US" dirty="0" err="1"/>
                  <a:t>Thm</a:t>
                </a:r>
                <a:r>
                  <a:rPr lang="en-US" dirty="0"/>
                  <a:t>: Saturated MSJ queue determines open MSJ mean response time in heavy traffic [GHHS ’23].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CE7A24-35C2-7D37-D92A-2A1837BFC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56ECE-AABA-7178-D463-B5E6BAB4C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79E70-182F-8C19-55EB-23AEB27E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0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035C1-9D42-8C0A-99D6-29FDD208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3DE65-6A64-13FA-1A95-6ABDEECB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Define MSJ model (specifically 2-class saturated model).</a:t>
            </a:r>
          </a:p>
          <a:p>
            <a:pPr marL="514350" indent="-514350">
              <a:buAutoNum type="arabicPeriod"/>
            </a:pPr>
            <a:r>
              <a:rPr lang="en-US" dirty="0"/>
              <a:t>Transition graph cuts and product-form relationships.</a:t>
            </a:r>
          </a:p>
          <a:p>
            <a:pPr marL="514350" indent="-514350">
              <a:buAutoNum type="arabicPeriod"/>
            </a:pPr>
            <a:r>
              <a:rPr lang="en-US" dirty="0"/>
              <a:t>Define graph-based product form</a:t>
            </a:r>
          </a:p>
          <a:p>
            <a:pPr marL="514350" indent="-514350">
              <a:buAutoNum type="arabicPeriod"/>
            </a:pPr>
            <a:r>
              <a:rPr lang="en-US" dirty="0"/>
              <a:t>Joint-ancestor freedom</a:t>
            </a:r>
          </a:p>
          <a:p>
            <a:pPr marL="514350" indent="-514350">
              <a:buAutoNum type="arabicPeriod"/>
            </a:pPr>
            <a:r>
              <a:rPr lang="en-US" dirty="0"/>
              <a:t>More examples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53057-1DF6-6F9B-27D4-E4B794F14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3E638-55E3-5717-7A82-10AA94AB2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E5695-354D-4415-A402-3A72AB03EC2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3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6003-C5AE-92AB-95D5-CE8B3876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Two-class Saturated Multiserver Job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3C1BF-CDA3-4D89-7F56-FE706F35F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85134"/>
                <a:ext cx="9772650" cy="25648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Multiserver job: Duration and server need</a:t>
                </a:r>
              </a:p>
              <a:p>
                <a:pPr marL="0" indent="0">
                  <a:buNone/>
                </a:pPr>
                <a:r>
                  <a:rPr lang="en-US" dirty="0"/>
                  <a:t>Each class: Exponential duration, fixed server need</a:t>
                </a:r>
              </a:p>
              <a:p>
                <a:pPr marL="0" indent="0">
                  <a:buNone/>
                </a:pPr>
                <a:r>
                  <a:rPr lang="en-US" dirty="0"/>
                  <a:t>Completions trigger new arrivals</a:t>
                </a:r>
              </a:p>
              <a:p>
                <a:pPr marL="0" indent="0">
                  <a:buNone/>
                </a:pPr>
                <a:r>
                  <a:rPr lang="en-US" dirty="0"/>
                  <a:t>Simplification: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job in queue: only if class 2 job is blocking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3C1BF-CDA3-4D89-7F56-FE706F35F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85134"/>
                <a:ext cx="9772650" cy="2564823"/>
              </a:xfrm>
              <a:blipFill>
                <a:blip r:embed="rId2"/>
                <a:stretch>
                  <a:fillRect l="-1310" t="-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97601-5D48-6D3D-3ADB-8CED656D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7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45D3066-BA41-94CA-F20B-943792BC55FC}"/>
              </a:ext>
            </a:extLst>
          </p:cNvPr>
          <p:cNvGrpSpPr/>
          <p:nvPr/>
        </p:nvGrpSpPr>
        <p:grpSpPr>
          <a:xfrm>
            <a:off x="4250717" y="1700257"/>
            <a:ext cx="1852103" cy="1882672"/>
            <a:chOff x="6022367" y="1619742"/>
            <a:chExt cx="1852103" cy="188267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AEA5BFE-E3BB-BAED-EE38-2C62F693B96B}"/>
                </a:ext>
              </a:extLst>
            </p:cNvPr>
            <p:cNvGrpSpPr/>
            <p:nvPr/>
          </p:nvGrpSpPr>
          <p:grpSpPr>
            <a:xfrm>
              <a:off x="6022367" y="2016883"/>
              <a:ext cx="1374927" cy="1088390"/>
              <a:chOff x="6022188" y="2678227"/>
              <a:chExt cx="1374927" cy="1088390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3AA28989-C97A-4267-CCD9-3F6D348F2F93}"/>
                  </a:ext>
                </a:extLst>
              </p:cNvPr>
              <p:cNvGrpSpPr/>
              <p:nvPr/>
            </p:nvGrpSpPr>
            <p:grpSpPr>
              <a:xfrm>
                <a:off x="6798945" y="2678227"/>
                <a:ext cx="598170" cy="1088390"/>
                <a:chOff x="13914" y="3003"/>
                <a:chExt cx="942" cy="1714"/>
              </a:xfrm>
            </p:grpSpPr>
            <p:sp>
              <p:nvSpPr>
                <p:cNvPr id="33" name="Rectangles 42">
                  <a:extLst>
                    <a:ext uri="{FF2B5EF4-FFF2-40B4-BE49-F238E27FC236}">
                      <a16:creationId xmlns:a16="http://schemas.microsoft.com/office/drawing/2014/main" id="{CD270BF2-1D86-43F6-8581-D555BE4A4137}"/>
                    </a:ext>
                  </a:extLst>
                </p:cNvPr>
                <p:cNvSpPr/>
                <p:nvPr/>
              </p:nvSpPr>
              <p:spPr>
                <a:xfrm>
                  <a:off x="13914" y="3003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s 60">
                  <a:extLst>
                    <a:ext uri="{FF2B5EF4-FFF2-40B4-BE49-F238E27FC236}">
                      <a16:creationId xmlns:a16="http://schemas.microsoft.com/office/drawing/2014/main" id="{96A259FB-BA74-95E9-05D0-F8ECDC6FA842}"/>
                    </a:ext>
                  </a:extLst>
                </p:cNvPr>
                <p:cNvSpPr/>
                <p:nvPr/>
              </p:nvSpPr>
              <p:spPr>
                <a:xfrm>
                  <a:off x="14017" y="3507"/>
                  <a:ext cx="720" cy="908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10</a:t>
                  </a:r>
                </a:p>
              </p:txBody>
            </p:sp>
          </p:grp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C2BF9BF-7C1F-CFBB-BF78-F6D90C5D659E}"/>
                  </a:ext>
                </a:extLst>
              </p:cNvPr>
              <p:cNvCxnSpPr/>
              <p:nvPr/>
            </p:nvCxnSpPr>
            <p:spPr>
              <a:xfrm flipV="1">
                <a:off x="6022188" y="3275929"/>
                <a:ext cx="646430" cy="3810"/>
              </a:xfrm>
              <a:prstGeom prst="straightConnector1">
                <a:avLst/>
              </a:prstGeom>
              <a:ln w="63500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41EE28D8-C58A-B68D-38F5-FE9E5D109718}"/>
                </a:ext>
              </a:extLst>
            </p:cNvPr>
            <p:cNvSpPr/>
            <p:nvPr/>
          </p:nvSpPr>
          <p:spPr>
            <a:xfrm>
              <a:off x="7449200" y="1619742"/>
              <a:ext cx="425270" cy="1882672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055D75-9184-B3B7-639F-BB7784354297}"/>
                  </a:ext>
                </a:extLst>
              </p:cNvPr>
              <p:cNvSpPr txBox="1"/>
              <p:nvPr/>
            </p:nvSpPr>
            <p:spPr>
              <a:xfrm>
                <a:off x="8428863" y="1318594"/>
                <a:ext cx="3260868" cy="1938992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(Duration, server need):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𝐸𝑥𝑝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055D75-9184-B3B7-639F-BB7784354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863" y="1318594"/>
                <a:ext cx="3260868" cy="1938992"/>
              </a:xfrm>
              <a:prstGeom prst="rect">
                <a:avLst/>
              </a:prstGeom>
              <a:blipFill>
                <a:blip r:embed="rId3"/>
                <a:stretch>
                  <a:fillRect l="-2991" t="-251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D22540C-F750-E863-205F-53D2A47908CE}"/>
              </a:ext>
            </a:extLst>
          </p:cNvPr>
          <p:cNvGrpSpPr/>
          <p:nvPr/>
        </p:nvGrpSpPr>
        <p:grpSpPr>
          <a:xfrm>
            <a:off x="6828409" y="1718291"/>
            <a:ext cx="1319735" cy="1864637"/>
            <a:chOff x="8546182" y="525770"/>
            <a:chExt cx="1319735" cy="127445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E905A97-DEC0-FFDD-0737-960AC1982EAB}"/>
                    </a:ext>
                  </a:extLst>
                </p:cNvPr>
                <p:cNvSpPr txBox="1"/>
                <p:nvPr/>
              </p:nvSpPr>
              <p:spPr>
                <a:xfrm>
                  <a:off x="8748998" y="999064"/>
                  <a:ext cx="1116919" cy="315542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=30</m:t>
                        </m:r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E905A97-DEC0-FFDD-0737-960AC1982E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8998" y="999064"/>
                  <a:ext cx="1116919" cy="315542"/>
                </a:xfrm>
                <a:prstGeom prst="rect">
                  <a:avLst/>
                </a:prstGeom>
                <a:blipFill>
                  <a:blip r:embed="rId4"/>
                  <a:stretch>
                    <a:fillRect l="-543" r="-543"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ABFC17DC-0C93-BD64-7116-C181EAF14A70}"/>
                </a:ext>
              </a:extLst>
            </p:cNvPr>
            <p:cNvSpPr/>
            <p:nvPr/>
          </p:nvSpPr>
          <p:spPr>
            <a:xfrm rot="10800000">
              <a:off x="8546182" y="525770"/>
              <a:ext cx="288925" cy="1274456"/>
            </a:xfrm>
            <a:prstGeom prst="lef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80DDA9-F059-FA78-F0EE-9C5FF49A3CF4}"/>
              </a:ext>
            </a:extLst>
          </p:cNvPr>
          <p:cNvGrpSpPr/>
          <p:nvPr/>
        </p:nvGrpSpPr>
        <p:grpSpPr>
          <a:xfrm>
            <a:off x="2625645" y="1635733"/>
            <a:ext cx="3006090" cy="1550690"/>
            <a:chOff x="2639601" y="1611293"/>
            <a:chExt cx="3006090" cy="155069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53FE058-FBAF-4571-5137-D7AB48150555}"/>
                </a:ext>
              </a:extLst>
            </p:cNvPr>
            <p:cNvGrpSpPr/>
            <p:nvPr/>
          </p:nvGrpSpPr>
          <p:grpSpPr>
            <a:xfrm>
              <a:off x="2639601" y="2064068"/>
              <a:ext cx="3006090" cy="1097915"/>
              <a:chOff x="10122" y="2989"/>
              <a:chExt cx="4734" cy="1729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ED6C126E-C1FD-A460-564A-93878D839952}"/>
                  </a:ext>
                </a:extLst>
              </p:cNvPr>
              <p:cNvGrpSpPr/>
              <p:nvPr/>
            </p:nvGrpSpPr>
            <p:grpSpPr>
              <a:xfrm>
                <a:off x="10122" y="2989"/>
                <a:ext cx="4734" cy="1729"/>
                <a:chOff x="5630" y="3721"/>
                <a:chExt cx="4734" cy="1729"/>
              </a:xfrm>
            </p:grpSpPr>
            <p:sp>
              <p:nvSpPr>
                <p:cNvPr id="63" name="Rectangles 39">
                  <a:extLst>
                    <a:ext uri="{FF2B5EF4-FFF2-40B4-BE49-F238E27FC236}">
                      <a16:creationId xmlns:a16="http://schemas.microsoft.com/office/drawing/2014/main" id="{65D937CF-C2F8-C638-9F4A-4AAA3167FB78}"/>
                    </a:ext>
                  </a:extLst>
                </p:cNvPr>
                <p:cNvSpPr/>
                <p:nvPr/>
              </p:nvSpPr>
              <p:spPr>
                <a:xfrm>
                  <a:off x="6596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s 40">
                  <a:extLst>
                    <a:ext uri="{FF2B5EF4-FFF2-40B4-BE49-F238E27FC236}">
                      <a16:creationId xmlns:a16="http://schemas.microsoft.com/office/drawing/2014/main" id="{004652FF-A355-B092-9D56-28D1AFFBC247}"/>
                    </a:ext>
                  </a:extLst>
                </p:cNvPr>
                <p:cNvSpPr/>
                <p:nvPr/>
              </p:nvSpPr>
              <p:spPr>
                <a:xfrm>
                  <a:off x="7538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s 41">
                  <a:extLst>
                    <a:ext uri="{FF2B5EF4-FFF2-40B4-BE49-F238E27FC236}">
                      <a16:creationId xmlns:a16="http://schemas.microsoft.com/office/drawing/2014/main" id="{6F5C3C0F-7222-110A-6D20-9041F8DCC453}"/>
                    </a:ext>
                  </a:extLst>
                </p:cNvPr>
                <p:cNvSpPr/>
                <p:nvPr/>
              </p:nvSpPr>
              <p:spPr>
                <a:xfrm>
                  <a:off x="8480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s 42">
                  <a:extLst>
                    <a:ext uri="{FF2B5EF4-FFF2-40B4-BE49-F238E27FC236}">
                      <a16:creationId xmlns:a16="http://schemas.microsoft.com/office/drawing/2014/main" id="{490F3783-9A8B-5302-0071-DF2D63C208E1}"/>
                    </a:ext>
                  </a:extLst>
                </p:cNvPr>
                <p:cNvSpPr/>
                <p:nvPr/>
              </p:nvSpPr>
              <p:spPr>
                <a:xfrm>
                  <a:off x="9422" y="3735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D524D5AC-4B5E-1BB2-205F-254DA701996F}"/>
                    </a:ext>
                  </a:extLst>
                </p:cNvPr>
                <p:cNvCxnSpPr/>
                <p:nvPr/>
              </p:nvCxnSpPr>
              <p:spPr>
                <a:xfrm>
                  <a:off x="5630" y="3721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794C3A13-FD6F-CE0E-9FAD-16612A4B539B}"/>
                    </a:ext>
                  </a:extLst>
                </p:cNvPr>
                <p:cNvCxnSpPr/>
                <p:nvPr/>
              </p:nvCxnSpPr>
              <p:spPr>
                <a:xfrm>
                  <a:off x="5630" y="5435"/>
                  <a:ext cx="966" cy="1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3" name="Rectangles 60">
                <a:extLst>
                  <a:ext uri="{FF2B5EF4-FFF2-40B4-BE49-F238E27FC236}">
                    <a16:creationId xmlns:a16="http://schemas.microsoft.com/office/drawing/2014/main" id="{6B4E4E9F-1A19-6950-4019-8147048B5C91}"/>
                  </a:ext>
                </a:extLst>
              </p:cNvPr>
              <p:cNvSpPr/>
              <p:nvPr/>
            </p:nvSpPr>
            <p:spPr>
              <a:xfrm>
                <a:off x="14017" y="3788"/>
                <a:ext cx="720" cy="6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14DE66F-2C38-3DAA-AB0F-D0F8287D34EA}"/>
                </a:ext>
              </a:extLst>
            </p:cNvPr>
            <p:cNvSpPr txBox="1"/>
            <p:nvPr/>
          </p:nvSpPr>
          <p:spPr>
            <a:xfrm>
              <a:off x="4622730" y="1611293"/>
              <a:ext cx="820961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FCFS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2B99487-5A1D-4F55-D88E-FF2D83134A41}"/>
              </a:ext>
            </a:extLst>
          </p:cNvPr>
          <p:cNvGrpSpPr/>
          <p:nvPr/>
        </p:nvGrpSpPr>
        <p:grpSpPr>
          <a:xfrm>
            <a:off x="2625645" y="1327849"/>
            <a:ext cx="3677965" cy="1346944"/>
            <a:chOff x="4629058" y="1312125"/>
            <a:chExt cx="3567205" cy="1218774"/>
          </a:xfrm>
        </p:grpSpPr>
        <p:cxnSp>
          <p:nvCxnSpPr>
            <p:cNvPr id="5" name="Connector: Elbow 4">
              <a:extLst>
                <a:ext uri="{FF2B5EF4-FFF2-40B4-BE49-F238E27FC236}">
                  <a16:creationId xmlns:a16="http://schemas.microsoft.com/office/drawing/2014/main" id="{537F1A09-AEB0-C07D-9090-3BAE9DD3B86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701459" y="1543155"/>
              <a:ext cx="1146255" cy="950866"/>
            </a:xfrm>
            <a:prstGeom prst="bentConnector3">
              <a:avLst>
                <a:gd name="adj1" fmla="val 132266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5CCE60D-A749-D5AA-0C97-C481EE0D5E95}"/>
                </a:ext>
              </a:extLst>
            </p:cNvPr>
            <p:cNvSpPr/>
            <p:nvPr/>
          </p:nvSpPr>
          <p:spPr>
            <a:xfrm>
              <a:off x="4629058" y="1312125"/>
              <a:ext cx="1762126" cy="388701"/>
            </a:xfrm>
            <a:prstGeom prst="round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New arrival!</a:t>
              </a:r>
            </a:p>
          </p:txBody>
        </p: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C4D587C1-DFDE-1918-E143-76F27F1D307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6391184" y="1494123"/>
              <a:ext cx="1805079" cy="1036776"/>
            </a:xfrm>
            <a:prstGeom prst="bentConnector3">
              <a:avLst>
                <a:gd name="adj1" fmla="val -10815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s 60">
            <a:extLst>
              <a:ext uri="{FF2B5EF4-FFF2-40B4-BE49-F238E27FC236}">
                <a16:creationId xmlns:a16="http://schemas.microsoft.com/office/drawing/2014/main" id="{8F28B946-4CDF-EDAA-2E2D-E400D4AD3B37}"/>
              </a:ext>
            </a:extLst>
          </p:cNvPr>
          <p:cNvSpPr/>
          <p:nvPr/>
        </p:nvSpPr>
        <p:spPr>
          <a:xfrm>
            <a:off x="5757919" y="1715713"/>
            <a:ext cx="457200" cy="398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2" name="Rectangles 47">
            <a:extLst>
              <a:ext uri="{FF2B5EF4-FFF2-40B4-BE49-F238E27FC236}">
                <a16:creationId xmlns:a16="http://schemas.microsoft.com/office/drawing/2014/main" id="{B6934CE0-8698-ECA9-3129-A359392EF74B}"/>
              </a:ext>
            </a:extLst>
          </p:cNvPr>
          <p:cNvSpPr/>
          <p:nvPr/>
        </p:nvSpPr>
        <p:spPr>
          <a:xfrm>
            <a:off x="5757919" y="3053334"/>
            <a:ext cx="457200" cy="4957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4" name="Rectangles 47">
            <a:extLst>
              <a:ext uri="{FF2B5EF4-FFF2-40B4-BE49-F238E27FC236}">
                <a16:creationId xmlns:a16="http://schemas.microsoft.com/office/drawing/2014/main" id="{8A60ECA6-98B1-7465-086E-9E6255F7C028}"/>
              </a:ext>
            </a:extLst>
          </p:cNvPr>
          <p:cNvSpPr/>
          <p:nvPr/>
        </p:nvSpPr>
        <p:spPr>
          <a:xfrm>
            <a:off x="5757919" y="2138883"/>
            <a:ext cx="457200" cy="4957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Rectangles 60">
            <a:extLst>
              <a:ext uri="{FF2B5EF4-FFF2-40B4-BE49-F238E27FC236}">
                <a16:creationId xmlns:a16="http://schemas.microsoft.com/office/drawing/2014/main" id="{B7524609-DDA8-C606-D0EB-0391756A8485}"/>
              </a:ext>
            </a:extLst>
          </p:cNvPr>
          <p:cNvSpPr/>
          <p:nvPr/>
        </p:nvSpPr>
        <p:spPr>
          <a:xfrm>
            <a:off x="5757919" y="2646329"/>
            <a:ext cx="457200" cy="398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6" name="Rectangles 47">
            <a:extLst>
              <a:ext uri="{FF2B5EF4-FFF2-40B4-BE49-F238E27FC236}">
                <a16:creationId xmlns:a16="http://schemas.microsoft.com/office/drawing/2014/main" id="{FFB3BE20-7C72-B073-7C44-4AE906DA5100}"/>
              </a:ext>
            </a:extLst>
          </p:cNvPr>
          <p:cNvSpPr/>
          <p:nvPr/>
        </p:nvSpPr>
        <p:spPr>
          <a:xfrm>
            <a:off x="4498568" y="2518991"/>
            <a:ext cx="457200" cy="4957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7" name="Rectangles 47">
            <a:extLst>
              <a:ext uri="{FF2B5EF4-FFF2-40B4-BE49-F238E27FC236}">
                <a16:creationId xmlns:a16="http://schemas.microsoft.com/office/drawing/2014/main" id="{2FB9EEE3-01C8-DC1B-8D13-F3A10D8CFEBC}"/>
              </a:ext>
            </a:extLst>
          </p:cNvPr>
          <p:cNvSpPr/>
          <p:nvPr/>
        </p:nvSpPr>
        <p:spPr>
          <a:xfrm>
            <a:off x="3927955" y="2516871"/>
            <a:ext cx="457200" cy="4957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8" name="Rectangles 60">
            <a:extLst>
              <a:ext uri="{FF2B5EF4-FFF2-40B4-BE49-F238E27FC236}">
                <a16:creationId xmlns:a16="http://schemas.microsoft.com/office/drawing/2014/main" id="{076231BE-CB0F-F82E-4CDF-A68BC9727520}"/>
              </a:ext>
            </a:extLst>
          </p:cNvPr>
          <p:cNvSpPr/>
          <p:nvPr/>
        </p:nvSpPr>
        <p:spPr>
          <a:xfrm>
            <a:off x="3302543" y="2614500"/>
            <a:ext cx="457200" cy="39814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38A5E9B-B1F0-D830-E4B4-2EBF37396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</p:spTree>
    <p:extLst>
      <p:ext uri="{BB962C8B-B14F-4D97-AF65-F5344CB8AC3E}">
        <p14:creationId xmlns:p14="http://schemas.microsoft.com/office/powerpoint/2010/main" val="3090955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6003-C5AE-92AB-95D5-CE8B3876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Two-class Saturated Multiserver Job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3C1BF-CDA3-4D89-7F56-FE706F35F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3685134"/>
                <a:ext cx="10587087" cy="288711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Multiserver job: Duration and server need</a:t>
                </a:r>
              </a:p>
              <a:p>
                <a:pPr marL="0" indent="0">
                  <a:buNone/>
                </a:pPr>
                <a:r>
                  <a:rPr lang="en-US" dirty="0"/>
                  <a:t>Each class: Exponential duration, fixed server need</a:t>
                </a:r>
              </a:p>
              <a:p>
                <a:pPr marL="0" indent="0">
                  <a:buNone/>
                </a:pPr>
                <a:r>
                  <a:rPr lang="en-US" dirty="0"/>
                  <a:t>Completions trigger new arrivals</a:t>
                </a:r>
              </a:p>
              <a:p>
                <a:pPr marL="0" indent="0">
                  <a:buNone/>
                </a:pPr>
                <a:r>
                  <a:rPr lang="en-US" dirty="0"/>
                  <a:t>Simplification: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 job in queue: only if class 2 job is blocking</a:t>
                </a:r>
              </a:p>
              <a:p>
                <a:pPr marL="0" indent="0">
                  <a:buNone/>
                </a:pPr>
                <a:r>
                  <a:rPr lang="en-US" dirty="0"/>
                  <a:t>State descriptor: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number of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jobs in system.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3C1BF-CDA3-4D89-7F56-FE706F35F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685134"/>
                <a:ext cx="10587087" cy="2887116"/>
              </a:xfrm>
              <a:blipFill>
                <a:blip r:embed="rId2"/>
                <a:stretch>
                  <a:fillRect l="-1151" t="-35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97601-5D48-6D3D-3ADB-8CED656D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055D75-9184-B3B7-639F-BB7784354297}"/>
                  </a:ext>
                </a:extLst>
              </p:cNvPr>
              <p:cNvSpPr txBox="1"/>
              <p:nvPr/>
            </p:nvSpPr>
            <p:spPr>
              <a:xfrm>
                <a:off x="8428863" y="1318594"/>
                <a:ext cx="3260868" cy="1938992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(Duration, server need):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𝐸𝑥𝑝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055D75-9184-B3B7-639F-BB7784354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863" y="1318594"/>
                <a:ext cx="3260868" cy="1938992"/>
              </a:xfrm>
              <a:prstGeom prst="rect">
                <a:avLst/>
              </a:prstGeom>
              <a:blipFill>
                <a:blip r:embed="rId3"/>
                <a:stretch>
                  <a:fillRect l="-2991" t="-251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E976A1B-B66B-FF52-E05E-3A6D16906CAE}"/>
              </a:ext>
            </a:extLst>
          </p:cNvPr>
          <p:cNvGrpSpPr/>
          <p:nvPr/>
        </p:nvGrpSpPr>
        <p:grpSpPr>
          <a:xfrm>
            <a:off x="4270652" y="1269995"/>
            <a:ext cx="3877492" cy="2312934"/>
            <a:chOff x="4270652" y="1269995"/>
            <a:chExt cx="3877492" cy="231293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F8F7B3A-D201-B1C6-B311-03B2D96E141E}"/>
                </a:ext>
              </a:extLst>
            </p:cNvPr>
            <p:cNvGrpSpPr/>
            <p:nvPr/>
          </p:nvGrpSpPr>
          <p:grpSpPr>
            <a:xfrm>
              <a:off x="6828409" y="1718291"/>
              <a:ext cx="1319735" cy="1864637"/>
              <a:chOff x="8546182" y="525770"/>
              <a:chExt cx="1319735" cy="12744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79A8FE4-83F5-9488-F0FF-C1B6548D5F1E}"/>
                      </a:ext>
                    </a:extLst>
                  </p:cNvPr>
                  <p:cNvSpPr txBox="1"/>
                  <p:nvPr/>
                </p:nvSpPr>
                <p:spPr>
                  <a:xfrm>
                    <a:off x="8748998" y="999064"/>
                    <a:ext cx="1116919" cy="315542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=30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FE905A97-DEC0-FFDD-0737-960AC1982EA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8998" y="999064"/>
                    <a:ext cx="1116919" cy="31554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43" r="-543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Left Brace 47">
                <a:extLst>
                  <a:ext uri="{FF2B5EF4-FFF2-40B4-BE49-F238E27FC236}">
                    <a16:creationId xmlns:a16="http://schemas.microsoft.com/office/drawing/2014/main" id="{AA64F81C-5D4A-2203-4E1C-FDCD73503738}"/>
                  </a:ext>
                </a:extLst>
              </p:cNvPr>
              <p:cNvSpPr/>
              <p:nvPr/>
            </p:nvSpPr>
            <p:spPr>
              <a:xfrm rot="10800000">
                <a:off x="8546182" y="525770"/>
                <a:ext cx="288925" cy="1274456"/>
              </a:xfrm>
              <a:prstGeom prst="leftBrac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A565FB0-3B25-E29F-6428-878FD31F3238}"/>
                </a:ext>
              </a:extLst>
            </p:cNvPr>
            <p:cNvGrpSpPr/>
            <p:nvPr/>
          </p:nvGrpSpPr>
          <p:grpSpPr>
            <a:xfrm>
              <a:off x="4270652" y="1269995"/>
              <a:ext cx="2013026" cy="2312934"/>
              <a:chOff x="4270652" y="1269995"/>
              <a:chExt cx="2013026" cy="231293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AB709CB-53C4-DD0B-F1CE-67507350A7A4}"/>
                  </a:ext>
                </a:extLst>
              </p:cNvPr>
              <p:cNvGrpSpPr/>
              <p:nvPr/>
            </p:nvGrpSpPr>
            <p:grpSpPr>
              <a:xfrm>
                <a:off x="5027474" y="1700257"/>
                <a:ext cx="1075346" cy="1882672"/>
                <a:chOff x="6799124" y="1619742"/>
                <a:chExt cx="1075346" cy="1882672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3048546-8647-0446-AE35-062FBEDBCDAA}"/>
                    </a:ext>
                  </a:extLst>
                </p:cNvPr>
                <p:cNvGrpSpPr/>
                <p:nvPr/>
              </p:nvGrpSpPr>
              <p:grpSpPr>
                <a:xfrm>
                  <a:off x="6799124" y="2016883"/>
                  <a:ext cx="598170" cy="1088390"/>
                  <a:chOff x="13914" y="3003"/>
                  <a:chExt cx="942" cy="1714"/>
                </a:xfrm>
              </p:grpSpPr>
              <p:sp>
                <p:nvSpPr>
                  <p:cNvPr id="45" name="Rectangles 42">
                    <a:extLst>
                      <a:ext uri="{FF2B5EF4-FFF2-40B4-BE49-F238E27FC236}">
                        <a16:creationId xmlns:a16="http://schemas.microsoft.com/office/drawing/2014/main" id="{96D5A51C-5FEC-BBDE-2CC2-66877E68C59B}"/>
                      </a:ext>
                    </a:extLst>
                  </p:cNvPr>
                  <p:cNvSpPr/>
                  <p:nvPr/>
                </p:nvSpPr>
                <p:spPr>
                  <a:xfrm>
                    <a:off x="13914" y="3003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s 60">
                    <a:extLst>
                      <a:ext uri="{FF2B5EF4-FFF2-40B4-BE49-F238E27FC236}">
                        <a16:creationId xmlns:a16="http://schemas.microsoft.com/office/drawing/2014/main" id="{84496229-306F-4526-8FD2-B0C41B528580}"/>
                      </a:ext>
                    </a:extLst>
                  </p:cNvPr>
                  <p:cNvSpPr/>
                  <p:nvPr/>
                </p:nvSpPr>
                <p:spPr>
                  <a:xfrm>
                    <a:off x="14017" y="3507"/>
                    <a:ext cx="720" cy="90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10</a:t>
                    </a:r>
                  </a:p>
                </p:txBody>
              </p:sp>
            </p:grp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AAB9A291-0D9B-6839-1990-EBEDBAECEC1F}"/>
                    </a:ext>
                  </a:extLst>
                </p:cNvPr>
                <p:cNvSpPr/>
                <p:nvPr/>
              </p:nvSpPr>
              <p:spPr>
                <a:xfrm>
                  <a:off x="7449200" y="1619742"/>
                  <a:ext cx="425270" cy="188267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CB8F25E-4731-6EBE-8DA3-CED5C5282DB8}"/>
                  </a:ext>
                </a:extLst>
              </p:cNvPr>
              <p:cNvGrpSpPr/>
              <p:nvPr/>
            </p:nvGrpSpPr>
            <p:grpSpPr>
              <a:xfrm>
                <a:off x="5033565" y="2097398"/>
                <a:ext cx="598170" cy="1088390"/>
                <a:chOff x="13914" y="3003"/>
                <a:chExt cx="942" cy="1714"/>
              </a:xfrm>
            </p:grpSpPr>
            <p:sp>
              <p:nvSpPr>
                <p:cNvPr id="39" name="Rectangles 42">
                  <a:extLst>
                    <a:ext uri="{FF2B5EF4-FFF2-40B4-BE49-F238E27FC236}">
                      <a16:creationId xmlns:a16="http://schemas.microsoft.com/office/drawing/2014/main" id="{8AF1F9A2-1DB7-0D1C-CF0C-74E2D7C87C0A}"/>
                    </a:ext>
                  </a:extLst>
                </p:cNvPr>
                <p:cNvSpPr/>
                <p:nvPr/>
              </p:nvSpPr>
              <p:spPr>
                <a:xfrm>
                  <a:off x="13914" y="3003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s 60">
                  <a:extLst>
                    <a:ext uri="{FF2B5EF4-FFF2-40B4-BE49-F238E27FC236}">
                      <a16:creationId xmlns:a16="http://schemas.microsoft.com/office/drawing/2014/main" id="{9A6C63DA-C687-5BC5-D4BC-58BE84D984BE}"/>
                    </a:ext>
                  </a:extLst>
                </p:cNvPr>
                <p:cNvSpPr/>
                <p:nvPr/>
              </p:nvSpPr>
              <p:spPr>
                <a:xfrm>
                  <a:off x="14017" y="3788"/>
                  <a:ext cx="720" cy="6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10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535BEEB-7838-5F7C-02EC-3A8AC4D11DB2}"/>
                  </a:ext>
                </a:extLst>
              </p:cNvPr>
              <p:cNvGrpSpPr/>
              <p:nvPr/>
            </p:nvGrpSpPr>
            <p:grpSpPr>
              <a:xfrm>
                <a:off x="4270652" y="1269995"/>
                <a:ext cx="2013026" cy="1380614"/>
                <a:chOff x="6224527" y="1259776"/>
                <a:chExt cx="1952405" cy="1249241"/>
              </a:xfrm>
            </p:grpSpPr>
            <p:cxnSp>
              <p:nvCxnSpPr>
                <p:cNvPr id="34" name="Connector: Elbow 33">
                  <a:extLst>
                    <a:ext uri="{FF2B5EF4-FFF2-40B4-BE49-F238E27FC236}">
                      <a16:creationId xmlns:a16="http://schemas.microsoft.com/office/drawing/2014/main" id="{49A25BC4-FF35-C8A6-E23E-0046790E2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6636094" y="1385959"/>
                  <a:ext cx="1340187" cy="1073244"/>
                </a:xfrm>
                <a:prstGeom prst="bentConnector3">
                  <a:avLst>
                    <a:gd name="adj1" fmla="val 141135"/>
                  </a:avLst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or: Elbow 34">
                  <a:extLst>
                    <a:ext uri="{FF2B5EF4-FFF2-40B4-BE49-F238E27FC236}">
                      <a16:creationId xmlns:a16="http://schemas.microsoft.com/office/drawing/2014/main" id="{62C1CEED-210B-202F-905A-956B8D1036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015553" y="1477644"/>
                  <a:ext cx="1161379" cy="1031373"/>
                </a:xfrm>
                <a:prstGeom prst="bentConnector3">
                  <a:avLst>
                    <a:gd name="adj1" fmla="val -18325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568E11AB-DF0A-2B5D-4797-D2D80483E551}"/>
                    </a:ext>
                  </a:extLst>
                </p:cNvPr>
                <p:cNvSpPr/>
                <p:nvPr/>
              </p:nvSpPr>
              <p:spPr>
                <a:xfrm>
                  <a:off x="6224527" y="1259776"/>
                  <a:ext cx="1762126" cy="340081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New arrival!</a:t>
                  </a:r>
                </a:p>
              </p:txBody>
            </p:sp>
          </p:grpSp>
          <p:sp>
            <p:nvSpPr>
              <p:cNvPr id="29" name="Rectangles 60">
                <a:extLst>
                  <a:ext uri="{FF2B5EF4-FFF2-40B4-BE49-F238E27FC236}">
                    <a16:creationId xmlns:a16="http://schemas.microsoft.com/office/drawing/2014/main" id="{D7BD13F8-F79C-2552-B98A-C413862ECB82}"/>
                  </a:ext>
                </a:extLst>
              </p:cNvPr>
              <p:cNvSpPr/>
              <p:nvPr/>
            </p:nvSpPr>
            <p:spPr>
              <a:xfrm>
                <a:off x="5757919" y="1715713"/>
                <a:ext cx="457200" cy="3981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30" name="Rectangles 47">
                <a:extLst>
                  <a:ext uri="{FF2B5EF4-FFF2-40B4-BE49-F238E27FC236}">
                    <a16:creationId xmlns:a16="http://schemas.microsoft.com/office/drawing/2014/main" id="{3194E945-E10C-D222-68E9-18C691A0D5C7}"/>
                  </a:ext>
                </a:extLst>
              </p:cNvPr>
              <p:cNvSpPr/>
              <p:nvPr/>
            </p:nvSpPr>
            <p:spPr>
              <a:xfrm>
                <a:off x="5757919" y="3053334"/>
                <a:ext cx="457200" cy="4957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1" name="Rectangles 47">
                <a:extLst>
                  <a:ext uri="{FF2B5EF4-FFF2-40B4-BE49-F238E27FC236}">
                    <a16:creationId xmlns:a16="http://schemas.microsoft.com/office/drawing/2014/main" id="{6B683358-DCC4-57FC-D3CA-B840906745A7}"/>
                  </a:ext>
                </a:extLst>
              </p:cNvPr>
              <p:cNvSpPr/>
              <p:nvPr/>
            </p:nvSpPr>
            <p:spPr>
              <a:xfrm>
                <a:off x="5757919" y="2138883"/>
                <a:ext cx="457200" cy="4957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2" name="Rectangles 60">
                <a:extLst>
                  <a:ext uri="{FF2B5EF4-FFF2-40B4-BE49-F238E27FC236}">
                    <a16:creationId xmlns:a16="http://schemas.microsoft.com/office/drawing/2014/main" id="{03AC2A51-1765-BD05-0056-17815960FFF2}"/>
                  </a:ext>
                </a:extLst>
              </p:cNvPr>
              <p:cNvSpPr/>
              <p:nvPr/>
            </p:nvSpPr>
            <p:spPr>
              <a:xfrm>
                <a:off x="5757919" y="2646329"/>
                <a:ext cx="457200" cy="3981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0AAE213-1992-43C9-82A2-84EED973A5B0}"/>
                  </a:ext>
                </a:extLst>
              </p:cNvPr>
              <p:cNvSpPr txBox="1"/>
              <p:nvPr/>
            </p:nvSpPr>
            <p:spPr>
              <a:xfrm>
                <a:off x="1449510" y="2330306"/>
                <a:ext cx="1859298" cy="5232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State: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0AAE213-1992-43C9-82A2-84EED973A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510" y="2330306"/>
                <a:ext cx="1859298" cy="523220"/>
              </a:xfrm>
              <a:prstGeom prst="rect">
                <a:avLst/>
              </a:prstGeom>
              <a:blipFill>
                <a:blip r:embed="rId5"/>
                <a:stretch>
                  <a:fillRect l="-5788" t="-6522" b="-2717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ooter Placeholder 53">
            <a:extLst>
              <a:ext uri="{FF2B5EF4-FFF2-40B4-BE49-F238E27FC236}">
                <a16:creationId xmlns:a16="http://schemas.microsoft.com/office/drawing/2014/main" id="{30D96C42-37B3-3C93-CEE6-AF07A7B9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</p:spTree>
    <p:extLst>
      <p:ext uri="{BB962C8B-B14F-4D97-AF65-F5344CB8AC3E}">
        <p14:creationId xmlns:p14="http://schemas.microsoft.com/office/powerpoint/2010/main" val="17210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C6003-C5AE-92AB-95D5-CE8B3876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Two-class Saturated Multiserver Job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3C1BF-CDA3-4D89-7F56-FE706F35FB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3685134"/>
                <a:ext cx="10587087" cy="256482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Thm [GHS ‘20]: Product form stationary distribution: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,⋅</m:t>
                                  </m:r>
                                </m:e>
                              </m:d>
                            </m:den>
                          </m:f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⋅,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</m:den>
                              </m:f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is # class 2 jobs in service,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(⋅,⋅)</m:t>
                    </m:r>
                  </m:oMath>
                </a14:m>
                <a:r>
                  <a:rPr lang="en-US" b="0" dirty="0"/>
                  <a:t> is the probability the next completion is class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 in a particular state.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93C1BF-CDA3-4D89-7F56-FE706F35FB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685134"/>
                <a:ext cx="10587087" cy="2564823"/>
              </a:xfrm>
              <a:blipFill>
                <a:blip r:embed="rId2"/>
                <a:stretch>
                  <a:fillRect l="-1151" t="-4048" b="-3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97601-5D48-6D3D-3ADB-8CED656D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1274D-CF6B-4105-921C-B3B121521558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055D75-9184-B3B7-639F-BB7784354297}"/>
                  </a:ext>
                </a:extLst>
              </p:cNvPr>
              <p:cNvSpPr txBox="1"/>
              <p:nvPr/>
            </p:nvSpPr>
            <p:spPr>
              <a:xfrm>
                <a:off x="8428863" y="1318594"/>
                <a:ext cx="3260868" cy="1938992"/>
              </a:xfrm>
              <a:prstGeom prst="rect">
                <a:avLst/>
              </a:prstGeom>
              <a:solidFill>
                <a:schemeClr val="bg1"/>
              </a:solidFill>
              <a:ln w="38100"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(Duration, server need):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𝐸𝑥𝑝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 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𝐸𝑥𝑝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D055D75-9184-B3B7-639F-BB77843542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863" y="1318594"/>
                <a:ext cx="3260868" cy="1938992"/>
              </a:xfrm>
              <a:prstGeom prst="rect">
                <a:avLst/>
              </a:prstGeom>
              <a:blipFill>
                <a:blip r:embed="rId3"/>
                <a:stretch>
                  <a:fillRect l="-2991" t="-2516"/>
                </a:stretch>
              </a:blipFill>
              <a:ln w="3810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E976A1B-B66B-FF52-E05E-3A6D16906CAE}"/>
              </a:ext>
            </a:extLst>
          </p:cNvPr>
          <p:cNvGrpSpPr/>
          <p:nvPr/>
        </p:nvGrpSpPr>
        <p:grpSpPr>
          <a:xfrm>
            <a:off x="4270652" y="1269995"/>
            <a:ext cx="3877492" cy="2312934"/>
            <a:chOff x="4270652" y="1269995"/>
            <a:chExt cx="3877492" cy="231293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F8F7B3A-D201-B1C6-B311-03B2D96E141E}"/>
                </a:ext>
              </a:extLst>
            </p:cNvPr>
            <p:cNvGrpSpPr/>
            <p:nvPr/>
          </p:nvGrpSpPr>
          <p:grpSpPr>
            <a:xfrm>
              <a:off x="6828409" y="1718291"/>
              <a:ext cx="1319735" cy="1864637"/>
              <a:chOff x="8546182" y="525770"/>
              <a:chExt cx="1319735" cy="127445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79A8FE4-83F5-9488-F0FF-C1B6548D5F1E}"/>
                      </a:ext>
                    </a:extLst>
                  </p:cNvPr>
                  <p:cNvSpPr txBox="1"/>
                  <p:nvPr/>
                </p:nvSpPr>
                <p:spPr>
                  <a:xfrm>
                    <a:off x="8748998" y="999064"/>
                    <a:ext cx="1116919" cy="315542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=30</m:t>
                          </m:r>
                        </m:oMath>
                      </m:oMathPara>
                    </a14:m>
                    <a:endParaRPr lang="en-US" sz="2400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779A8FE4-83F5-9488-F0FF-C1B6548D5F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48998" y="999064"/>
                    <a:ext cx="1116919" cy="31554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543" r="-543"/>
                    </a:stretch>
                  </a:blipFill>
                  <a:ln w="38100"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Left Brace 47">
                <a:extLst>
                  <a:ext uri="{FF2B5EF4-FFF2-40B4-BE49-F238E27FC236}">
                    <a16:creationId xmlns:a16="http://schemas.microsoft.com/office/drawing/2014/main" id="{AA64F81C-5D4A-2203-4E1C-FDCD73503738}"/>
                  </a:ext>
                </a:extLst>
              </p:cNvPr>
              <p:cNvSpPr/>
              <p:nvPr/>
            </p:nvSpPr>
            <p:spPr>
              <a:xfrm rot="10800000">
                <a:off x="8546182" y="525770"/>
                <a:ext cx="288925" cy="1274456"/>
              </a:xfrm>
              <a:prstGeom prst="leftBrac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A565FB0-3B25-E29F-6428-878FD31F3238}"/>
                </a:ext>
              </a:extLst>
            </p:cNvPr>
            <p:cNvGrpSpPr/>
            <p:nvPr/>
          </p:nvGrpSpPr>
          <p:grpSpPr>
            <a:xfrm>
              <a:off x="4270652" y="1269995"/>
              <a:ext cx="2013026" cy="2312934"/>
              <a:chOff x="4270652" y="1269995"/>
              <a:chExt cx="2013026" cy="231293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AB709CB-53C4-DD0B-F1CE-67507350A7A4}"/>
                  </a:ext>
                </a:extLst>
              </p:cNvPr>
              <p:cNvGrpSpPr/>
              <p:nvPr/>
            </p:nvGrpSpPr>
            <p:grpSpPr>
              <a:xfrm>
                <a:off x="5027474" y="1700257"/>
                <a:ext cx="1075346" cy="1882672"/>
                <a:chOff x="6799124" y="1619742"/>
                <a:chExt cx="1075346" cy="1882672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3048546-8647-0446-AE35-062FBEDBCDAA}"/>
                    </a:ext>
                  </a:extLst>
                </p:cNvPr>
                <p:cNvGrpSpPr/>
                <p:nvPr/>
              </p:nvGrpSpPr>
              <p:grpSpPr>
                <a:xfrm>
                  <a:off x="6799124" y="2016883"/>
                  <a:ext cx="598170" cy="1088390"/>
                  <a:chOff x="13914" y="3003"/>
                  <a:chExt cx="942" cy="1714"/>
                </a:xfrm>
              </p:grpSpPr>
              <p:sp>
                <p:nvSpPr>
                  <p:cNvPr id="45" name="Rectangles 42">
                    <a:extLst>
                      <a:ext uri="{FF2B5EF4-FFF2-40B4-BE49-F238E27FC236}">
                        <a16:creationId xmlns:a16="http://schemas.microsoft.com/office/drawing/2014/main" id="{96D5A51C-5FEC-BBDE-2CC2-66877E68C59B}"/>
                      </a:ext>
                    </a:extLst>
                  </p:cNvPr>
                  <p:cNvSpPr/>
                  <p:nvPr/>
                </p:nvSpPr>
                <p:spPr>
                  <a:xfrm>
                    <a:off x="13914" y="3003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s 60">
                    <a:extLst>
                      <a:ext uri="{FF2B5EF4-FFF2-40B4-BE49-F238E27FC236}">
                        <a16:creationId xmlns:a16="http://schemas.microsoft.com/office/drawing/2014/main" id="{84496229-306F-4526-8FD2-B0C41B528580}"/>
                      </a:ext>
                    </a:extLst>
                  </p:cNvPr>
                  <p:cNvSpPr/>
                  <p:nvPr/>
                </p:nvSpPr>
                <p:spPr>
                  <a:xfrm>
                    <a:off x="14017" y="3507"/>
                    <a:ext cx="720" cy="908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10</a:t>
                    </a:r>
                  </a:p>
                </p:txBody>
              </p:sp>
            </p:grpSp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AAB9A291-0D9B-6839-1990-EBEDBAECEC1F}"/>
                    </a:ext>
                  </a:extLst>
                </p:cNvPr>
                <p:cNvSpPr/>
                <p:nvPr/>
              </p:nvSpPr>
              <p:spPr>
                <a:xfrm>
                  <a:off x="7449200" y="1619742"/>
                  <a:ext cx="425270" cy="1882672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CB8F25E-4731-6EBE-8DA3-CED5C5282DB8}"/>
                  </a:ext>
                </a:extLst>
              </p:cNvPr>
              <p:cNvGrpSpPr/>
              <p:nvPr/>
            </p:nvGrpSpPr>
            <p:grpSpPr>
              <a:xfrm>
                <a:off x="5033565" y="2097398"/>
                <a:ext cx="598170" cy="1088390"/>
                <a:chOff x="13914" y="3003"/>
                <a:chExt cx="942" cy="1714"/>
              </a:xfrm>
            </p:grpSpPr>
            <p:sp>
              <p:nvSpPr>
                <p:cNvPr id="39" name="Rectangles 42">
                  <a:extLst>
                    <a:ext uri="{FF2B5EF4-FFF2-40B4-BE49-F238E27FC236}">
                      <a16:creationId xmlns:a16="http://schemas.microsoft.com/office/drawing/2014/main" id="{8AF1F9A2-1DB7-0D1C-CF0C-74E2D7C87C0A}"/>
                    </a:ext>
                  </a:extLst>
                </p:cNvPr>
                <p:cNvSpPr/>
                <p:nvPr/>
              </p:nvSpPr>
              <p:spPr>
                <a:xfrm>
                  <a:off x="13914" y="3003"/>
                  <a:ext cx="942" cy="1714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0202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s 60">
                  <a:extLst>
                    <a:ext uri="{FF2B5EF4-FFF2-40B4-BE49-F238E27FC236}">
                      <a16:creationId xmlns:a16="http://schemas.microsoft.com/office/drawing/2014/main" id="{9A6C63DA-C687-5BC5-D4BC-58BE84D984BE}"/>
                    </a:ext>
                  </a:extLst>
                </p:cNvPr>
                <p:cNvSpPr/>
                <p:nvPr/>
              </p:nvSpPr>
              <p:spPr>
                <a:xfrm>
                  <a:off x="14017" y="3788"/>
                  <a:ext cx="720" cy="62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10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535BEEB-7838-5F7C-02EC-3A8AC4D11DB2}"/>
                  </a:ext>
                </a:extLst>
              </p:cNvPr>
              <p:cNvGrpSpPr/>
              <p:nvPr/>
            </p:nvGrpSpPr>
            <p:grpSpPr>
              <a:xfrm>
                <a:off x="4270652" y="1269995"/>
                <a:ext cx="2013026" cy="1380614"/>
                <a:chOff x="6224527" y="1259776"/>
                <a:chExt cx="1952405" cy="1249241"/>
              </a:xfrm>
            </p:grpSpPr>
            <p:cxnSp>
              <p:nvCxnSpPr>
                <p:cNvPr id="34" name="Connector: Elbow 33">
                  <a:extLst>
                    <a:ext uri="{FF2B5EF4-FFF2-40B4-BE49-F238E27FC236}">
                      <a16:creationId xmlns:a16="http://schemas.microsoft.com/office/drawing/2014/main" id="{49A25BC4-FF35-C8A6-E23E-0046790E2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 flipV="1">
                  <a:off x="6636094" y="1385959"/>
                  <a:ext cx="1340187" cy="1073244"/>
                </a:xfrm>
                <a:prstGeom prst="bentConnector3">
                  <a:avLst>
                    <a:gd name="adj1" fmla="val 141135"/>
                  </a:avLst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Connector: Elbow 34">
                  <a:extLst>
                    <a:ext uri="{FF2B5EF4-FFF2-40B4-BE49-F238E27FC236}">
                      <a16:creationId xmlns:a16="http://schemas.microsoft.com/office/drawing/2014/main" id="{62C1CEED-210B-202F-905A-956B8D1036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0800000">
                  <a:off x="7015553" y="1477644"/>
                  <a:ext cx="1161379" cy="1031373"/>
                </a:xfrm>
                <a:prstGeom prst="bentConnector3">
                  <a:avLst>
                    <a:gd name="adj1" fmla="val -18325"/>
                  </a:avLst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Rectangle: Rounded Corners 37">
                  <a:extLst>
                    <a:ext uri="{FF2B5EF4-FFF2-40B4-BE49-F238E27FC236}">
                      <a16:creationId xmlns:a16="http://schemas.microsoft.com/office/drawing/2014/main" id="{568E11AB-DF0A-2B5D-4797-D2D80483E551}"/>
                    </a:ext>
                  </a:extLst>
                </p:cNvPr>
                <p:cNvSpPr/>
                <p:nvPr/>
              </p:nvSpPr>
              <p:spPr>
                <a:xfrm>
                  <a:off x="6224527" y="1259776"/>
                  <a:ext cx="1762126" cy="340081"/>
                </a:xfrm>
                <a:prstGeom prst="round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dirty="0">
                      <a:solidFill>
                        <a:schemeClr val="tx1"/>
                      </a:solidFill>
                    </a:rPr>
                    <a:t>New arrival!</a:t>
                  </a:r>
                </a:p>
              </p:txBody>
            </p:sp>
          </p:grpSp>
          <p:sp>
            <p:nvSpPr>
              <p:cNvPr id="29" name="Rectangles 60">
                <a:extLst>
                  <a:ext uri="{FF2B5EF4-FFF2-40B4-BE49-F238E27FC236}">
                    <a16:creationId xmlns:a16="http://schemas.microsoft.com/office/drawing/2014/main" id="{D7BD13F8-F79C-2552-B98A-C413862ECB82}"/>
                  </a:ext>
                </a:extLst>
              </p:cNvPr>
              <p:cNvSpPr/>
              <p:nvPr/>
            </p:nvSpPr>
            <p:spPr>
              <a:xfrm>
                <a:off x="5757919" y="1715713"/>
                <a:ext cx="457200" cy="3981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sp>
            <p:nvSpPr>
              <p:cNvPr id="30" name="Rectangles 47">
                <a:extLst>
                  <a:ext uri="{FF2B5EF4-FFF2-40B4-BE49-F238E27FC236}">
                    <a16:creationId xmlns:a16="http://schemas.microsoft.com/office/drawing/2014/main" id="{3194E945-E10C-D222-68E9-18C691A0D5C7}"/>
                  </a:ext>
                </a:extLst>
              </p:cNvPr>
              <p:cNvSpPr/>
              <p:nvPr/>
            </p:nvSpPr>
            <p:spPr>
              <a:xfrm>
                <a:off x="5757919" y="3053334"/>
                <a:ext cx="457200" cy="4957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1" name="Rectangles 47">
                <a:extLst>
                  <a:ext uri="{FF2B5EF4-FFF2-40B4-BE49-F238E27FC236}">
                    <a16:creationId xmlns:a16="http://schemas.microsoft.com/office/drawing/2014/main" id="{6B683358-DCC4-57FC-D3CA-B840906745A7}"/>
                  </a:ext>
                </a:extLst>
              </p:cNvPr>
              <p:cNvSpPr/>
              <p:nvPr/>
            </p:nvSpPr>
            <p:spPr>
              <a:xfrm>
                <a:off x="5757919" y="2138883"/>
                <a:ext cx="457200" cy="495774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  <p:sp>
            <p:nvSpPr>
              <p:cNvPr id="32" name="Rectangles 60">
                <a:extLst>
                  <a:ext uri="{FF2B5EF4-FFF2-40B4-BE49-F238E27FC236}">
                    <a16:creationId xmlns:a16="http://schemas.microsoft.com/office/drawing/2014/main" id="{03AC2A51-1765-BD05-0056-17815960FFF2}"/>
                  </a:ext>
                </a:extLst>
              </p:cNvPr>
              <p:cNvSpPr/>
              <p:nvPr/>
            </p:nvSpPr>
            <p:spPr>
              <a:xfrm>
                <a:off x="5757919" y="2646329"/>
                <a:ext cx="457200" cy="39814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0AAE213-1992-43C9-82A2-84EED973A5B0}"/>
                  </a:ext>
                </a:extLst>
              </p:cNvPr>
              <p:cNvSpPr txBox="1"/>
              <p:nvPr/>
            </p:nvSpPr>
            <p:spPr>
              <a:xfrm>
                <a:off x="1449510" y="2330306"/>
                <a:ext cx="1859298" cy="5232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State: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0AAE213-1992-43C9-82A2-84EED973A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9510" y="2330306"/>
                <a:ext cx="1859298" cy="523220"/>
              </a:xfrm>
              <a:prstGeom prst="rect">
                <a:avLst/>
              </a:prstGeom>
              <a:blipFill>
                <a:blip r:embed="rId5"/>
                <a:stretch>
                  <a:fillRect l="-5788" t="-6522" b="-2717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33C832-6D0E-B6AB-EF06-73909C4CFD63}"/>
              </a:ext>
            </a:extLst>
          </p:cNvPr>
          <p:cNvSpPr/>
          <p:nvPr/>
        </p:nvSpPr>
        <p:spPr>
          <a:xfrm rot="21225343">
            <a:off x="2408154" y="4027549"/>
            <a:ext cx="7447175" cy="1357460"/>
          </a:xfrm>
          <a:prstGeom prst="roundRect">
            <a:avLst/>
          </a:prstGeom>
          <a:solidFill>
            <a:schemeClr val="accent4">
              <a:lumMod val="20000"/>
              <a:lumOff val="80000"/>
              <a:alpha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00" dirty="0">
                <a:solidFill>
                  <a:schemeClr val="tx1"/>
                </a:solidFill>
              </a:rPr>
              <a:t>Why product form?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4F2470-E1C0-FB76-CF02-A86217B45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Product-Form Probability Distributions, May 20</a:t>
            </a:r>
          </a:p>
        </p:txBody>
      </p:sp>
    </p:spTree>
    <p:extLst>
      <p:ext uri="{BB962C8B-B14F-4D97-AF65-F5344CB8AC3E}">
        <p14:creationId xmlns:p14="http://schemas.microsoft.com/office/powerpoint/2010/main" val="312580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9478</TotalTime>
  <Words>3372</Words>
  <Application>Microsoft Office PowerPoint</Application>
  <PresentationFormat>Widescreen</PresentationFormat>
  <Paragraphs>783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Arial Unicode MS</vt:lpstr>
      <vt:lpstr>Calibri</vt:lpstr>
      <vt:lpstr>Calibri Light</vt:lpstr>
      <vt:lpstr>Cambria Math</vt:lpstr>
      <vt:lpstr>Office Theme</vt:lpstr>
      <vt:lpstr>Graph Structure Product Form</vt:lpstr>
      <vt:lpstr>Families of Product Form Queues</vt:lpstr>
      <vt:lpstr>A family of robust product-form queues</vt:lpstr>
      <vt:lpstr>Prior Work: Product Form Queues</vt:lpstr>
      <vt:lpstr>Prior Work: Saturated MSJ Queues</vt:lpstr>
      <vt:lpstr>Outline</vt:lpstr>
      <vt:lpstr>Two-class Saturated Multiserver Job</vt:lpstr>
      <vt:lpstr>Two-class Saturated Multiserver Job</vt:lpstr>
      <vt:lpstr>Two-class Saturated Multiserver Job</vt:lpstr>
      <vt:lpstr>Embedded Markov Chain: Default</vt:lpstr>
      <vt:lpstr>Embedded Markov Chain: Default</vt:lpstr>
      <vt:lpstr>Cuts imply product-form relationships</vt:lpstr>
      <vt:lpstr>Cuts imply product-form relationships</vt:lpstr>
      <vt:lpstr>Cut graph</vt:lpstr>
      <vt:lpstr>Connected cut graph</vt:lpstr>
      <vt:lpstr>Graph-based product form</vt:lpstr>
      <vt:lpstr>Cut-finding algorithm: Joint Ancestor Free</vt:lpstr>
      <vt:lpstr>Cut-finding algorithm: Joint Ancestor Free</vt:lpstr>
      <vt:lpstr>Cut-finding algorithm: Joint Ancestor Free</vt:lpstr>
      <vt:lpstr>Cut-finding algorithm: Joint Ancestor Free</vt:lpstr>
      <vt:lpstr>Cut-finding algorithm: Joint Ancestor Free</vt:lpstr>
      <vt:lpstr>Cut-finding algorithm: Joint Ancestor Free</vt:lpstr>
      <vt:lpstr>Product-form algorithm</vt:lpstr>
      <vt:lpstr>Outline</vt:lpstr>
      <vt:lpstr>Beyond finite graphs: Exclusive arrivals</vt:lpstr>
      <vt:lpstr>Beyond finite graphs: Exclusive arrivals</vt:lpstr>
      <vt:lpstr>Exclusive arrivals: cut graph</vt:lpstr>
      <vt:lpstr>Second-level cuts: Batch arrivals, modulus</vt:lpstr>
      <vt:lpstr>Second-level cuts: Batch arrivals, modulus</vt:lpstr>
      <vt:lpstr>Second-level cuts: Batch arrivals, modulus</vt:lpstr>
      <vt:lpstr>Future work</vt:lpstr>
      <vt:lpstr>Conclusion</vt:lpstr>
      <vt:lpstr>PowerPoint Presentation</vt:lpstr>
      <vt:lpstr>Backup: Second-level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 Structure Product Form</dc:title>
  <dc:creator>Izzy Grosof</dc:creator>
  <cp:lastModifiedBy>Izzy Grosof</cp:lastModifiedBy>
  <cp:revision>128</cp:revision>
  <dcterms:created xsi:type="dcterms:W3CDTF">2025-05-13T21:59:01Z</dcterms:created>
  <dcterms:modified xsi:type="dcterms:W3CDTF">2025-05-20T11:57:32Z</dcterms:modified>
</cp:coreProperties>
</file>