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2"/>
  </p:notesMasterIdLst>
  <p:sldIdLst>
    <p:sldId id="256" r:id="rId2"/>
    <p:sldId id="257" r:id="rId3"/>
    <p:sldId id="259" r:id="rId4"/>
    <p:sldId id="421" r:id="rId5"/>
    <p:sldId id="432" r:id="rId6"/>
    <p:sldId id="462" r:id="rId7"/>
    <p:sldId id="464" r:id="rId8"/>
    <p:sldId id="261" r:id="rId9"/>
    <p:sldId id="434" r:id="rId10"/>
    <p:sldId id="454" r:id="rId11"/>
    <p:sldId id="277" r:id="rId12"/>
    <p:sldId id="428" r:id="rId13"/>
    <p:sldId id="465" r:id="rId14"/>
    <p:sldId id="466" r:id="rId15"/>
    <p:sldId id="333" r:id="rId16"/>
    <p:sldId id="330" r:id="rId17"/>
    <p:sldId id="467" r:id="rId18"/>
    <p:sldId id="468" r:id="rId19"/>
    <p:sldId id="455" r:id="rId20"/>
    <p:sldId id="418" r:id="rId21"/>
    <p:sldId id="399" r:id="rId22"/>
    <p:sldId id="456" r:id="rId23"/>
    <p:sldId id="457" r:id="rId24"/>
    <p:sldId id="458" r:id="rId25"/>
    <p:sldId id="469" r:id="rId26"/>
    <p:sldId id="470" r:id="rId27"/>
    <p:sldId id="459" r:id="rId28"/>
    <p:sldId id="419" r:id="rId29"/>
    <p:sldId id="400" r:id="rId30"/>
    <p:sldId id="442" r:id="rId31"/>
    <p:sldId id="417" r:id="rId32"/>
    <p:sldId id="471" r:id="rId33"/>
    <p:sldId id="472" r:id="rId34"/>
    <p:sldId id="444" r:id="rId35"/>
    <p:sldId id="473" r:id="rId36"/>
    <p:sldId id="262" r:id="rId37"/>
    <p:sldId id="445" r:id="rId38"/>
    <p:sldId id="474" r:id="rId39"/>
    <p:sldId id="475" r:id="rId40"/>
    <p:sldId id="354" r:id="rId41"/>
    <p:sldId id="260" r:id="rId42"/>
    <p:sldId id="265" r:id="rId43"/>
    <p:sldId id="461" r:id="rId44"/>
    <p:sldId id="449" r:id="rId45"/>
    <p:sldId id="478" r:id="rId46"/>
    <p:sldId id="476" r:id="rId47"/>
    <p:sldId id="477" r:id="rId48"/>
    <p:sldId id="463" r:id="rId49"/>
    <p:sldId id="450" r:id="rId50"/>
    <p:sldId id="258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D8BE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14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9" d="100"/>
          <a:sy n="99" d="100"/>
        </p:scale>
        <p:origin x="357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8D79D1-63D9-4901-B91A-3473C7288BF9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18E6BA-2556-466A-8761-8487C7903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2091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many servers, emphasize stochastic, less animations &amp;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7A4C77-A3EC-42B0-AAA9-C4DBCE94092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0404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We’ve got what we want: Simple &amp; max stability. Now, analyze!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B42FFB-D3CE-401B-8D1F-9C5DB0DCD66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5477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Small means small size.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B42FFB-D3CE-401B-8D1F-9C5DB0DCD66D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985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Small means small size.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B42FFB-D3CE-401B-8D1F-9C5DB0DCD66D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3574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TODO: Redo work w/ server need.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7A4C77-A3EC-42B0-AAA9-C4DBCE940925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5041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Again negligible in heavy traffic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18E6BA-2556-466A-8761-8487C790309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04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Admit as many customers as possible subject to E[T] limit.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7A4C77-A3EC-42B0-AAA9-C4DBCE940925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6591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/>
              <a:t>Mention that SRPT is terrible - large jobs dominate the tail.</a:t>
            </a:r>
          </a:p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18E6BA-2556-466A-8761-8487C7903092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5070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Size is amount of service necessary to complete the job.</a:t>
            </a:r>
          </a:p>
          <a:p>
            <a:pPr marL="0" indent="0">
              <a:buNone/>
            </a:pPr>
            <a:r>
              <a:rPr lang="en-US" dirty="0"/>
              <a:t>Load is long-term fraction of busy servers.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Specify Poisson, </a:t>
            </a:r>
            <a:r>
              <a:rPr lang="en-US" dirty="0" err="1"/>
              <a:t>I.i.d.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How to make optimal? Paper, award.</a:t>
            </a:r>
          </a:p>
          <a:p>
            <a:pPr marL="0" indent="0">
              <a:buNone/>
            </a:pPr>
            <a:r>
              <a:rPr lang="en-US" dirty="0"/>
              <a:t>SRPT-1</a:t>
            </a:r>
          </a:p>
          <a:p>
            <a:pPr marL="0" indent="0">
              <a:buNone/>
            </a:pPr>
            <a:r>
              <a:rPr lang="en-US" dirty="0"/>
              <a:t>SRPT-k?</a:t>
            </a:r>
            <a:br>
              <a:rPr lang="en-US" dirty="0"/>
            </a:br>
            <a:r>
              <a:rPr lang="en-US" dirty="0"/>
              <a:t>Worst-case not competitive, so not exact optimum, can still say something?</a:t>
            </a:r>
          </a:p>
          <a:p>
            <a:pPr marL="0" indent="0">
              <a:buNone/>
            </a:pPr>
            <a:r>
              <a:rPr lang="en-US" dirty="0"/>
              <a:t>First analysis</a:t>
            </a:r>
          </a:p>
          <a:p>
            <a:pPr marL="0" indent="0">
              <a:buNone/>
            </a:pPr>
            <a:r>
              <a:rPr lang="en-US" dirty="0"/>
              <a:t>Prove opt as rho -&gt; 1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7A4C77-A3EC-42B0-AAA9-C4DBCE94092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4080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Size is amount of service necessary to complete the job.</a:t>
            </a:r>
          </a:p>
          <a:p>
            <a:pPr marL="0" indent="0">
              <a:buNone/>
            </a:pPr>
            <a:r>
              <a:rPr lang="en-US" dirty="0"/>
              <a:t>Load is long-term fraction of busy servers.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Specify Poisson, </a:t>
            </a:r>
            <a:r>
              <a:rPr lang="en-US" dirty="0" err="1"/>
              <a:t>I.i.d.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How to make optimal? Paper, award.</a:t>
            </a:r>
          </a:p>
          <a:p>
            <a:pPr marL="0" indent="0">
              <a:buNone/>
            </a:pPr>
            <a:r>
              <a:rPr lang="en-US" dirty="0"/>
              <a:t>SRPT-1</a:t>
            </a:r>
          </a:p>
          <a:p>
            <a:pPr marL="0" indent="0">
              <a:buNone/>
            </a:pPr>
            <a:r>
              <a:rPr lang="en-US" dirty="0"/>
              <a:t>SRPT-k?</a:t>
            </a:r>
            <a:br>
              <a:rPr lang="en-US" dirty="0"/>
            </a:br>
            <a:r>
              <a:rPr lang="en-US" dirty="0"/>
              <a:t>Worst-case not competitive, so not exact optimum, can still say something?</a:t>
            </a:r>
          </a:p>
          <a:p>
            <a:pPr marL="0" indent="0">
              <a:buNone/>
            </a:pPr>
            <a:r>
              <a:rPr lang="en-US" dirty="0"/>
              <a:t>First analysis</a:t>
            </a:r>
          </a:p>
          <a:p>
            <a:pPr marL="0" indent="0">
              <a:buNone/>
            </a:pPr>
            <a:r>
              <a:rPr lang="en-US" dirty="0"/>
              <a:t>Prove opt as rho -&gt; 1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7A4C77-A3EC-42B0-AAA9-C4DBCE94092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656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Compare to SRPT-1</a:t>
            </a:r>
          </a:p>
          <a:p>
            <a:pPr marL="0" indent="0">
              <a:buNone/>
            </a:pPr>
            <a:r>
              <a:rPr lang="en-US" dirty="0"/>
              <a:t>Dream of a Parallel computing person.</a:t>
            </a:r>
          </a:p>
          <a:p>
            <a:pPr marL="0" indent="0">
              <a:buNone/>
            </a:pPr>
            <a:r>
              <a:rPr lang="en-US" dirty="0"/>
              <a:t>Bound </a:t>
            </a:r>
            <a:r>
              <a:rPr lang="en-US" dirty="0" err="1"/>
              <a:t>W_r</a:t>
            </a:r>
            <a:r>
              <a:rPr lang="en-US" dirty="0"/>
              <a:t>: Coupling, worst-case.</a:t>
            </a:r>
          </a:p>
          <a:p>
            <a:pPr marL="0" indent="0">
              <a:buNone/>
            </a:pPr>
            <a:r>
              <a:rPr lang="en-US" dirty="0" err="1"/>
              <a:t>W_r</a:t>
            </a:r>
            <a:r>
              <a:rPr lang="en-US" dirty="0"/>
              <a:t> -&gt; T: Tagged job, work that runs while tagged job in system</a:t>
            </a:r>
          </a:p>
          <a:p>
            <a:pPr marL="0" indent="0">
              <a:buNone/>
            </a:pPr>
            <a:r>
              <a:rPr lang="en-US" dirty="0" err="1"/>
              <a:t>Thm</a:t>
            </a:r>
            <a:r>
              <a:rPr lang="en-US" dirty="0"/>
              <a:t>: Bound T.</a:t>
            </a:r>
          </a:p>
          <a:p>
            <a:pPr marL="0" indent="0">
              <a:buNone/>
            </a:pPr>
            <a:r>
              <a:rPr lang="en-US" dirty="0" err="1"/>
              <a:t>Thm</a:t>
            </a:r>
            <a:r>
              <a:rPr lang="en-US" dirty="0"/>
              <a:t>: Near SRPT-1. OPT.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7A4C77-A3EC-42B0-AAA9-C4DBCE94092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6128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7A4C77-A3EC-42B0-AAA9-C4DBCE94092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8173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Load rho=0.5 to 1, interesting behavior.</a:t>
            </a:r>
          </a:p>
          <a:p>
            <a:pPr marL="0" indent="0">
              <a:buNone/>
            </a:pPr>
            <a:r>
              <a:rPr lang="en-US" dirty="0"/>
              <a:t>High variance, k=4</a:t>
            </a:r>
          </a:p>
          <a:p>
            <a:pPr marL="0" indent="0">
              <a:buNone/>
            </a:pPr>
            <a:r>
              <a:rPr lang="en-US" dirty="0"/>
              <a:t>Lower is better, SRPT is the best – PSJF policy also really good  - we also prove it’s asymptotically optimal in our paper.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7A4C77-A3EC-42B0-AAA9-C4DBCE94092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5381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Full benefit of SRPT scheduling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18E6BA-2556-466A-8761-8487C790309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3960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Emphasize: Uses all servers for full duration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7CA000-3037-48BF-9D4D-B3BEAF8C13F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9465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B42FFB-D3CE-401B-8D1F-9C5DB0DCD66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985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4EACF-64E9-A68A-1CAF-A389310894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613121-C912-624C-56AE-57D90F875F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22161A-7704-E4EE-C865-427786DE9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C583C-EA1E-46DA-92CC-CC5284AD7536}" type="datetime1">
              <a:rPr lang="en-US" smtClean="0"/>
              <a:t>7/20/2023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C91DA2-A0A9-D289-D21A-4E0C21D26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Thesis Defense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7C51A1-72A6-EB4C-CB8B-1EEC00D94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843A6-7A35-4597-A30E-75A4C0056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153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13760-F7C8-AE44-628A-9F26A7031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71A144-21CD-F465-658D-7A6A2F352E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976A84-6FAE-548D-8AE1-C61CD4106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2F55D-8BB3-438C-B80E-D363F9C42986}" type="datetime1">
              <a:rPr lang="en-US" smtClean="0"/>
              <a:t>7/20/2023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1F4789-4CAC-571A-9E22-9C2551580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Thesis Defense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3DE69B-A2B3-A70B-25E6-2EBC909CD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843A6-7A35-4597-A30E-75A4C0056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868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1C007A-48E6-CB53-7B48-ED80EC57E3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8AAB16-A135-BC43-90D5-7187FCB6BA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4F9E63-1F42-4806-8ED9-3240EDCBE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E733D-F6D1-460D-8DC1-E305A674E013}" type="datetime1">
              <a:rPr lang="en-US" smtClean="0"/>
              <a:t>7/20/2023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1D3190-7158-45F9-4DF3-D6DA28200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Thesis Defense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BAA135-4B61-D953-B56A-1E4AAA325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843A6-7A35-4597-A30E-75A4C0056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635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47A12-C065-C3C5-4E82-55627565A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38EDDA-4213-929E-1EE6-FB3CB2F8D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E47C02-4858-18DA-B7D6-308FE9A08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4843D-8553-4B80-8A20-F86D46F590E7}" type="datetime1">
              <a:rPr lang="en-US" smtClean="0"/>
              <a:t>7/20/2023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0E60A8-42EC-B01E-49A7-1CA94689B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Thesis Defense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F1C8B2-092F-3101-591D-D033D538D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843A6-7A35-4597-A30E-75A4C0056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085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92DF3-FA19-F1B2-5562-70D805154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A43703-B10C-90C8-BE36-9DC10FF236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CEDD54-2A70-B35C-EEB3-621F179A4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C5747-3846-44AF-BD95-AFDE46C7A723}" type="datetime1">
              <a:rPr lang="en-US" smtClean="0"/>
              <a:t>7/20/2023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991DDA-FF94-92B5-CAB0-D5D2FD393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Thesis Defense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96B5EA-940C-9411-928A-6DD34B3A2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843A6-7A35-4597-A30E-75A4C0056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082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86E0B-E896-8807-4D68-F88155EE3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F06E25-EA64-5FEA-E70E-4D33CA1627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910655-AA6F-217B-D0ED-546DEF0278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B93EF5-5FE9-833A-7104-A512AC99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C299D-AA90-41EC-94BF-F0807265A380}" type="datetime1">
              <a:rPr lang="en-US" smtClean="0"/>
              <a:t>7/20/2023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E6076A-CE7A-8A7F-EA34-4777CE254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Thesis Defense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F44E5A-8207-EA6A-6C9F-81230EA84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843A6-7A35-4597-A30E-75A4C0056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089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995B6-A389-DA59-DD51-C5C35716B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91439F-8BD0-22B2-E4B4-C02CC5DCBD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D5431B-8CD7-5441-9605-F725FF454B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CC5AD1-CC43-EDA6-8DA0-F9C9AA4D63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22DF7B-6F2E-AE1D-611B-834A7131EA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DE6F48-2CC8-14B4-C225-D4C25CEE1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2BF12-2F18-4A50-96E5-27B5C0733396}" type="datetime1">
              <a:rPr lang="en-US" smtClean="0"/>
              <a:t>7/20/2023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18A0C4-4AA8-AF3E-DF9C-968B94B49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Thesis Defense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CA65FD-0AEF-111E-74EC-50BD65E7C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843A6-7A35-4597-A30E-75A4C0056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398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0A5B9-9E26-DAAD-D114-31CCD25FE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572EA6-06AB-8816-860D-3AFE55B0A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1DA06-BE15-4B02-9996-B4501A9D7897}" type="datetime1">
              <a:rPr lang="en-US" smtClean="0"/>
              <a:t>7/20/2023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24EF9A-DA53-C1A4-BFB4-E13AF42F0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Thesis Defense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AB2277-E487-2099-38B0-E3537D211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843A6-7A35-4597-A30E-75A4C0056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78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95F2E0-9B25-2329-7E17-418325ABF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1E2B9-4CEF-4439-8872-85BAE2E5F214}" type="datetime1">
              <a:rPr lang="en-US" smtClean="0"/>
              <a:t>7/20/2023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9B71E3-03A1-C7E4-BCDF-07CC7BB1F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Thesis Defense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27E9C1-CAF1-A554-1C6A-88F8C3AC3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843A6-7A35-4597-A30E-75A4C0056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969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F2AB6-07C6-2105-936A-0B2041E15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FD2281-A0D8-A545-BBB6-9C709FA52E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70D3CF-CAB5-2A64-DB77-014F890345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FDCF83-FAC3-F2D2-9098-702D701DD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6A61A-4C17-4E82-B9CA-027C0D20359B}" type="datetime1">
              <a:rPr lang="en-US" smtClean="0"/>
              <a:t>7/20/2023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67C0AF-A52A-4064-F3DD-60F216E22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Thesis Defense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7CEA7E-C24A-3B18-D9CB-E476B9727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843A6-7A35-4597-A30E-75A4C0056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711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97115-2774-806F-C1D7-B397EF1EF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EA9961-C8EF-3D09-55F8-775DF89926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01E71C-2C19-4AF1-5612-2DE86B28A9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863CF3-7F9E-1D32-DF4B-DBCF43754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E22DC-E8D9-444F-9C34-96ADB9518E28}" type="datetime1">
              <a:rPr lang="en-US" smtClean="0"/>
              <a:t>7/20/2023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757A64-5E0A-9712-8689-F8E75060E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Thesis Defense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CC2F72-AE1A-369C-E6B1-03D130028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843A6-7A35-4597-A30E-75A4C0056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103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301A96-62D3-E283-6A57-319D58345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EFC2DA-11CE-E27B-C8ED-1D384BF7B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C0EDE3-B682-347C-7A1F-1A682497E5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D781BA-D8CA-49FF-9317-66481AEB5F44}" type="datetime1">
              <a:rPr lang="en-US" smtClean="0"/>
              <a:t>7/20/2023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5954B8-AB98-1539-7F8D-3029F34803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Thesis Defense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7747F8-FC36-5FD0-343F-0FEE605E68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/>
                </a:solidFill>
              </a:defRPr>
            </a:lvl1pPr>
          </a:lstStyle>
          <a:p>
            <a:fld id="{553843A6-7A35-4597-A30E-75A4C0056BD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135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70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0.png"/><Relationship Id="rId5" Type="http://schemas.openxmlformats.org/officeDocument/2006/relationships/image" Target="../media/image110.png"/><Relationship Id="rId10" Type="http://schemas.openxmlformats.org/officeDocument/2006/relationships/image" Target="../media/image15.png"/><Relationship Id="rId4" Type="http://schemas.openxmlformats.org/officeDocument/2006/relationships/image" Target="../media/image12.png"/><Relationship Id="rId9" Type="http://schemas.openxmlformats.org/officeDocument/2006/relationships/image" Target="../media/image10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38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1.png"/><Relationship Id="rId4" Type="http://schemas.openxmlformats.org/officeDocument/2006/relationships/image" Target="../media/image3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200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0.png"/><Relationship Id="rId7" Type="http://schemas.openxmlformats.org/officeDocument/2006/relationships/image" Target="../media/image240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11" Type="http://schemas.openxmlformats.org/officeDocument/2006/relationships/image" Target="../media/image49.png"/><Relationship Id="rId5" Type="http://schemas.openxmlformats.org/officeDocument/2006/relationships/image" Target="../media/image210.png"/><Relationship Id="rId10" Type="http://schemas.openxmlformats.org/officeDocument/2006/relationships/image" Target="../media/image47.png"/><Relationship Id="rId4" Type="http://schemas.openxmlformats.org/officeDocument/2006/relationships/image" Target="../media/image200.png"/><Relationship Id="rId9" Type="http://schemas.openxmlformats.org/officeDocument/2006/relationships/image" Target="../media/image26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0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0.png"/><Relationship Id="rId4" Type="http://schemas.openxmlformats.org/officeDocument/2006/relationships/image" Target="../media/image90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sv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1.png"/><Relationship Id="rId4" Type="http://schemas.openxmlformats.org/officeDocument/2006/relationships/image" Target="../media/image9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1.png"/><Relationship Id="rId4" Type="http://schemas.openxmlformats.org/officeDocument/2006/relationships/image" Target="../media/image10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CE29B-B560-A635-22FA-B097560B0B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Optimal Scheduling for Multiserver Queues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41D3B89F-34B8-AB43-838A-65CD311361E7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/>
            <p:txBody>
              <a:bodyPr/>
              <a:lstStyle/>
              <a:p>
                <a:r>
                  <a:rPr lang="en-US" dirty="0"/>
                  <a:t>Thesis Defense – 7/20</a:t>
                </a:r>
              </a:p>
              <a:p>
                <a:r>
                  <a:rPr lang="en-US" b="1" dirty="0"/>
                  <a:t>Isaac Grosof</a:t>
                </a:r>
              </a:p>
              <a:p>
                <a:r>
                  <a:rPr lang="en-US" dirty="0"/>
                  <a:t>CMU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GATech</a:t>
                </a:r>
                <a:r>
                  <a:rPr lang="en-US" dirty="0"/>
                  <a:t> &amp; UIUC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Northwestern</a:t>
                </a:r>
              </a:p>
            </p:txBody>
          </p:sp>
        </mc:Choice>
        <mc:Fallback xmlns="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41D3B89F-34B8-AB43-838A-65CD311361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blipFill>
                <a:blip r:embed="rId2"/>
                <a:stretch>
                  <a:fillRect t="-51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9499FF-0235-A9AB-DD0F-B25BEEA3C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Thesis Defense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80BC86-3EED-983C-4771-D6AC81BE7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843A6-7A35-4597-A30E-75A4C0056BD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3903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A4CF907B-E869-A075-9A48-B2217B0ABCB0}"/>
              </a:ext>
            </a:extLst>
          </p:cNvPr>
          <p:cNvSpPr/>
          <p:nvPr/>
        </p:nvSpPr>
        <p:spPr>
          <a:xfrm>
            <a:off x="8300600" y="2058815"/>
            <a:ext cx="2804175" cy="837562"/>
          </a:xfrm>
          <a:prstGeom prst="roundRect">
            <a:avLst/>
          </a:prstGeom>
          <a:solidFill>
            <a:srgbClr val="D8BEEC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5D9755FB-55BF-F939-DF7A-92FF8018CB31}"/>
              </a:ext>
            </a:extLst>
          </p:cNvPr>
          <p:cNvSpPr/>
          <p:nvPr/>
        </p:nvSpPr>
        <p:spPr>
          <a:xfrm>
            <a:off x="2739253" y="1423446"/>
            <a:ext cx="2490465" cy="1910449"/>
          </a:xfrm>
          <a:prstGeom prst="roundRect">
            <a:avLst/>
          </a:prstGeom>
          <a:solidFill>
            <a:srgbClr val="D8BEEC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CF246C-9B6A-6AC9-0D3E-AF154F70A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12642" cy="1325563"/>
          </a:xfrm>
        </p:spPr>
        <p:txBody>
          <a:bodyPr/>
          <a:lstStyle/>
          <a:p>
            <a:r>
              <a:rPr lang="en-US" dirty="0"/>
              <a:t>Technique: Resource-pooled SRPT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7469922-2CC4-7151-891E-7F7D5A6FFF73}"/>
              </a:ext>
            </a:extLst>
          </p:cNvPr>
          <p:cNvGrpSpPr/>
          <p:nvPr/>
        </p:nvGrpSpPr>
        <p:grpSpPr>
          <a:xfrm>
            <a:off x="6484483" y="1523674"/>
            <a:ext cx="5122179" cy="1575789"/>
            <a:chOff x="6078611" y="1853211"/>
            <a:chExt cx="5122179" cy="1575789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466B8294-7963-39AE-ED1E-3568890D443B}"/>
                </a:ext>
              </a:extLst>
            </p:cNvPr>
            <p:cNvGrpSpPr/>
            <p:nvPr/>
          </p:nvGrpSpPr>
          <p:grpSpPr>
            <a:xfrm>
              <a:off x="6709435" y="1853211"/>
              <a:ext cx="4491355" cy="1575789"/>
              <a:chOff x="6424800" y="1804748"/>
              <a:chExt cx="4491355" cy="1575789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ABDECE88-0158-2D14-E047-4D4D01213333}"/>
                  </a:ext>
                </a:extLst>
              </p:cNvPr>
              <p:cNvGrpSpPr/>
              <p:nvPr/>
            </p:nvGrpSpPr>
            <p:grpSpPr>
              <a:xfrm>
                <a:off x="6424800" y="2055927"/>
                <a:ext cx="4491355" cy="1324610"/>
                <a:chOff x="5630" y="3549"/>
                <a:chExt cx="7073" cy="2086"/>
              </a:xfrm>
            </p:grpSpPr>
            <p:grpSp>
              <p:nvGrpSpPr>
                <p:cNvPr id="9" name="Group 8">
                  <a:extLst>
                    <a:ext uri="{FF2B5EF4-FFF2-40B4-BE49-F238E27FC236}">
                      <a16:creationId xmlns:a16="http://schemas.microsoft.com/office/drawing/2014/main" id="{3D9E12F7-A35E-8548-2C77-9B2C152C1E6B}"/>
                    </a:ext>
                  </a:extLst>
                </p:cNvPr>
                <p:cNvGrpSpPr/>
                <p:nvPr/>
              </p:nvGrpSpPr>
              <p:grpSpPr>
                <a:xfrm>
                  <a:off x="5630" y="3549"/>
                  <a:ext cx="6736" cy="2086"/>
                  <a:chOff x="5630" y="3549"/>
                  <a:chExt cx="6736" cy="2086"/>
                </a:xfrm>
              </p:grpSpPr>
              <p:sp>
                <p:nvSpPr>
                  <p:cNvPr id="16" name="Rectangles 8">
                    <a:extLst>
                      <a:ext uri="{FF2B5EF4-FFF2-40B4-BE49-F238E27FC236}">
                        <a16:creationId xmlns:a16="http://schemas.microsoft.com/office/drawing/2014/main" id="{20F800A0-9EE2-FDB4-158C-3740097FD85D}"/>
                      </a:ext>
                    </a:extLst>
                  </p:cNvPr>
                  <p:cNvSpPr/>
                  <p:nvPr/>
                </p:nvSpPr>
                <p:spPr>
                  <a:xfrm>
                    <a:off x="6596" y="3735"/>
                    <a:ext cx="942" cy="1714"/>
                  </a:xfrm>
                  <a:prstGeom prst="rect">
                    <a:avLst/>
                  </a:prstGeom>
                  <a:noFill/>
                  <a:ln w="38100">
                    <a:solidFill>
                      <a:srgbClr val="20202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" name="Rectangles 9">
                    <a:extLst>
                      <a:ext uri="{FF2B5EF4-FFF2-40B4-BE49-F238E27FC236}">
                        <a16:creationId xmlns:a16="http://schemas.microsoft.com/office/drawing/2014/main" id="{E0DE52A3-C89A-048B-0FA2-CB9300990DA1}"/>
                      </a:ext>
                    </a:extLst>
                  </p:cNvPr>
                  <p:cNvSpPr/>
                  <p:nvPr/>
                </p:nvSpPr>
                <p:spPr>
                  <a:xfrm>
                    <a:off x="7538" y="3735"/>
                    <a:ext cx="942" cy="1714"/>
                  </a:xfrm>
                  <a:prstGeom prst="rect">
                    <a:avLst/>
                  </a:prstGeom>
                  <a:noFill/>
                  <a:ln w="38100">
                    <a:solidFill>
                      <a:srgbClr val="20202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" name="Rectangles 10">
                    <a:extLst>
                      <a:ext uri="{FF2B5EF4-FFF2-40B4-BE49-F238E27FC236}">
                        <a16:creationId xmlns:a16="http://schemas.microsoft.com/office/drawing/2014/main" id="{65CFDCCD-F6A4-01A0-32B9-73C1F2193874}"/>
                      </a:ext>
                    </a:extLst>
                  </p:cNvPr>
                  <p:cNvSpPr/>
                  <p:nvPr/>
                </p:nvSpPr>
                <p:spPr>
                  <a:xfrm>
                    <a:off x="8480" y="3735"/>
                    <a:ext cx="942" cy="1714"/>
                  </a:xfrm>
                  <a:prstGeom prst="rect">
                    <a:avLst/>
                  </a:prstGeom>
                  <a:noFill/>
                  <a:ln w="38100">
                    <a:solidFill>
                      <a:srgbClr val="20202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" name="Rectangles 11">
                    <a:extLst>
                      <a:ext uri="{FF2B5EF4-FFF2-40B4-BE49-F238E27FC236}">
                        <a16:creationId xmlns:a16="http://schemas.microsoft.com/office/drawing/2014/main" id="{2184F251-5326-D8BF-37D6-25F7F14D094D}"/>
                      </a:ext>
                    </a:extLst>
                  </p:cNvPr>
                  <p:cNvSpPr/>
                  <p:nvPr/>
                </p:nvSpPr>
                <p:spPr>
                  <a:xfrm>
                    <a:off x="9422" y="3735"/>
                    <a:ext cx="942" cy="1714"/>
                  </a:xfrm>
                  <a:prstGeom prst="rect">
                    <a:avLst/>
                  </a:prstGeom>
                  <a:noFill/>
                  <a:ln w="38100">
                    <a:solidFill>
                      <a:srgbClr val="20202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" name="Oval 19">
                    <a:extLst>
                      <a:ext uri="{FF2B5EF4-FFF2-40B4-BE49-F238E27FC236}">
                        <a16:creationId xmlns:a16="http://schemas.microsoft.com/office/drawing/2014/main" id="{E80D92D5-2402-9F01-11C7-F9A9FB675639}"/>
                      </a:ext>
                    </a:extLst>
                  </p:cNvPr>
                  <p:cNvSpPr/>
                  <p:nvPr/>
                </p:nvSpPr>
                <p:spPr>
                  <a:xfrm>
                    <a:off x="10364" y="3549"/>
                    <a:ext cx="2002" cy="2086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1" name="Straight Connector 20">
                    <a:extLst>
                      <a:ext uri="{FF2B5EF4-FFF2-40B4-BE49-F238E27FC236}">
                        <a16:creationId xmlns:a16="http://schemas.microsoft.com/office/drawing/2014/main" id="{5EE87B16-5316-343B-E1CC-C323ECC059AB}"/>
                      </a:ext>
                    </a:extLst>
                  </p:cNvPr>
                  <p:cNvCxnSpPr/>
                  <p:nvPr/>
                </p:nvCxnSpPr>
                <p:spPr>
                  <a:xfrm>
                    <a:off x="5630" y="3721"/>
                    <a:ext cx="966" cy="15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" name="Straight Connector 21">
                    <a:extLst>
                      <a:ext uri="{FF2B5EF4-FFF2-40B4-BE49-F238E27FC236}">
                        <a16:creationId xmlns:a16="http://schemas.microsoft.com/office/drawing/2014/main" id="{01BA4376-88DD-CCE6-2A6C-F4B7111EAF9A}"/>
                      </a:ext>
                    </a:extLst>
                  </p:cNvPr>
                  <p:cNvCxnSpPr/>
                  <p:nvPr/>
                </p:nvCxnSpPr>
                <p:spPr>
                  <a:xfrm>
                    <a:off x="5630" y="5435"/>
                    <a:ext cx="966" cy="15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0" name="Rectangles 16">
                  <a:extLst>
                    <a:ext uri="{FF2B5EF4-FFF2-40B4-BE49-F238E27FC236}">
                      <a16:creationId xmlns:a16="http://schemas.microsoft.com/office/drawing/2014/main" id="{D8413B23-E861-FEDF-9976-13891517883A}"/>
                    </a:ext>
                  </a:extLst>
                </p:cNvPr>
                <p:cNvSpPr/>
                <p:nvPr/>
              </p:nvSpPr>
              <p:spPr>
                <a:xfrm>
                  <a:off x="7611" y="4275"/>
                  <a:ext cx="797" cy="865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Rectangles 18">
                  <a:extLst>
                    <a:ext uri="{FF2B5EF4-FFF2-40B4-BE49-F238E27FC236}">
                      <a16:creationId xmlns:a16="http://schemas.microsoft.com/office/drawing/2014/main" id="{BCB1C56E-F602-35A9-13D4-341711F670A2}"/>
                    </a:ext>
                  </a:extLst>
                </p:cNvPr>
                <p:cNvSpPr/>
                <p:nvPr/>
              </p:nvSpPr>
              <p:spPr>
                <a:xfrm>
                  <a:off x="9495" y="4585"/>
                  <a:ext cx="797" cy="555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Rectangles 19">
                  <a:extLst>
                    <a:ext uri="{FF2B5EF4-FFF2-40B4-BE49-F238E27FC236}">
                      <a16:creationId xmlns:a16="http://schemas.microsoft.com/office/drawing/2014/main" id="{EA2826AC-96AA-26DC-B886-A1C0D6BB7D06}"/>
                    </a:ext>
                  </a:extLst>
                </p:cNvPr>
                <p:cNvSpPr/>
                <p:nvPr/>
              </p:nvSpPr>
              <p:spPr>
                <a:xfrm>
                  <a:off x="6668" y="4160"/>
                  <a:ext cx="797" cy="980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Rectangles 20">
                  <a:extLst>
                    <a:ext uri="{FF2B5EF4-FFF2-40B4-BE49-F238E27FC236}">
                      <a16:creationId xmlns:a16="http://schemas.microsoft.com/office/drawing/2014/main" id="{D9875B64-47EF-FEC7-1CEA-C491A9B9B068}"/>
                    </a:ext>
                  </a:extLst>
                </p:cNvPr>
                <p:cNvSpPr/>
                <p:nvPr/>
              </p:nvSpPr>
              <p:spPr>
                <a:xfrm>
                  <a:off x="8553" y="4483"/>
                  <a:ext cx="797" cy="657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Rectangles 21">
                  <a:extLst>
                    <a:ext uri="{FF2B5EF4-FFF2-40B4-BE49-F238E27FC236}">
                      <a16:creationId xmlns:a16="http://schemas.microsoft.com/office/drawing/2014/main" id="{396F1E68-029D-D279-DC73-C37B8483E90A}"/>
                    </a:ext>
                  </a:extLst>
                </p:cNvPr>
                <p:cNvSpPr/>
                <p:nvPr/>
              </p:nvSpPr>
              <p:spPr>
                <a:xfrm>
                  <a:off x="10966" y="4711"/>
                  <a:ext cx="797" cy="429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5" name="Straight Arrow Connector 14">
                  <a:extLst>
                    <a:ext uri="{FF2B5EF4-FFF2-40B4-BE49-F238E27FC236}">
                      <a16:creationId xmlns:a16="http://schemas.microsoft.com/office/drawing/2014/main" id="{0D7C757F-BC7A-5E2F-9361-4B25710B5AD3}"/>
                    </a:ext>
                  </a:extLst>
                </p:cNvPr>
                <p:cNvCxnSpPr>
                  <a:stCxn id="20" idx="6"/>
                </p:cNvCxnSpPr>
                <p:nvPr/>
              </p:nvCxnSpPr>
              <p:spPr>
                <a:xfrm flipV="1">
                  <a:off x="12366" y="4585"/>
                  <a:ext cx="337" cy="7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51B0A2E-E43C-1456-5491-06F8B9F4FB9F}"/>
                  </a:ext>
                </a:extLst>
              </p:cNvPr>
              <p:cNvSpPr txBox="1"/>
              <p:nvPr/>
            </p:nvSpPr>
            <p:spPr>
              <a:xfrm>
                <a:off x="7760260" y="1804748"/>
                <a:ext cx="860242" cy="36933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SRPT-1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6A16900A-8582-D3ED-9CDF-20F3B33F1A22}"/>
                    </a:ext>
                  </a:extLst>
                </p:cNvPr>
                <p:cNvSpPr txBox="1"/>
                <p:nvPr/>
              </p:nvSpPr>
              <p:spPr>
                <a:xfrm>
                  <a:off x="6078611" y="2257356"/>
                  <a:ext cx="943000" cy="107721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6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⟺</m:t>
                        </m:r>
                      </m:oMath>
                    </m:oMathPara>
                  </a14:m>
                  <a:endParaRPr lang="en-US" sz="6400" dirty="0"/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6A16900A-8582-D3ED-9CDF-20F3B33F1A2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78611" y="2257356"/>
                  <a:ext cx="943000" cy="1077218"/>
                </a:xfrm>
                <a:prstGeom prst="rect">
                  <a:avLst/>
                </a:prstGeom>
                <a:blipFill>
                  <a:blip r:embed="rId3"/>
                  <a:stretch>
                    <a:fillRect r="-71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96050BA1-171F-794F-CD33-C4E2BE6FFCEF}"/>
              </a:ext>
            </a:extLst>
          </p:cNvPr>
          <p:cNvGrpSpPr/>
          <p:nvPr/>
        </p:nvGrpSpPr>
        <p:grpSpPr>
          <a:xfrm>
            <a:off x="884413" y="1510548"/>
            <a:ext cx="4605655" cy="1823347"/>
            <a:chOff x="893938" y="2020277"/>
            <a:chExt cx="4605655" cy="1823347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1C3A4044-E91A-C46A-6750-C2AE3B12722E}"/>
                </a:ext>
              </a:extLst>
            </p:cNvPr>
            <p:cNvGrpSpPr/>
            <p:nvPr/>
          </p:nvGrpSpPr>
          <p:grpSpPr>
            <a:xfrm>
              <a:off x="893938" y="2032604"/>
              <a:ext cx="4605655" cy="1811020"/>
              <a:chOff x="541" y="2495"/>
              <a:chExt cx="7253" cy="2852"/>
            </a:xfrm>
          </p:grpSpPr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DAD7E0E6-F748-53F2-3CC8-2EAE48B445E1}"/>
                  </a:ext>
                </a:extLst>
              </p:cNvPr>
              <p:cNvGrpSpPr/>
              <p:nvPr/>
            </p:nvGrpSpPr>
            <p:grpSpPr>
              <a:xfrm>
                <a:off x="541" y="2495"/>
                <a:ext cx="7253" cy="2852"/>
                <a:chOff x="541" y="2495"/>
                <a:chExt cx="7253" cy="2852"/>
              </a:xfrm>
            </p:grpSpPr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5FA61969-3F0C-130E-8FAF-739CCA336B1D}"/>
                    </a:ext>
                  </a:extLst>
                </p:cNvPr>
                <p:cNvSpPr/>
                <p:nvPr/>
              </p:nvSpPr>
              <p:spPr>
                <a:xfrm>
                  <a:off x="6630" y="3477"/>
                  <a:ext cx="827" cy="881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9" name="Group 28">
                  <a:extLst>
                    <a:ext uri="{FF2B5EF4-FFF2-40B4-BE49-F238E27FC236}">
                      <a16:creationId xmlns:a16="http://schemas.microsoft.com/office/drawing/2014/main" id="{CF740AD0-AEAF-C168-BEFB-55FC09D88FBC}"/>
                    </a:ext>
                  </a:extLst>
                </p:cNvPr>
                <p:cNvGrpSpPr/>
                <p:nvPr/>
              </p:nvGrpSpPr>
              <p:grpSpPr>
                <a:xfrm>
                  <a:off x="541" y="2495"/>
                  <a:ext cx="7253" cy="2281"/>
                  <a:chOff x="4612" y="3169"/>
                  <a:chExt cx="7253" cy="2281"/>
                </a:xfrm>
              </p:grpSpPr>
              <p:grpSp>
                <p:nvGrpSpPr>
                  <p:cNvPr id="35" name="Group 34">
                    <a:extLst>
                      <a:ext uri="{FF2B5EF4-FFF2-40B4-BE49-F238E27FC236}">
                        <a16:creationId xmlns:a16="http://schemas.microsoft.com/office/drawing/2014/main" id="{3A231823-693D-A1B7-6524-1DEF4FECC687}"/>
                      </a:ext>
                    </a:extLst>
                  </p:cNvPr>
                  <p:cNvGrpSpPr/>
                  <p:nvPr/>
                </p:nvGrpSpPr>
                <p:grpSpPr>
                  <a:xfrm>
                    <a:off x="5630" y="3169"/>
                    <a:ext cx="5898" cy="2281"/>
                    <a:chOff x="5630" y="3169"/>
                    <a:chExt cx="5898" cy="2281"/>
                  </a:xfrm>
                </p:grpSpPr>
                <p:sp>
                  <p:nvSpPr>
                    <p:cNvPr id="43" name="Rectangles 8">
                      <a:extLst>
                        <a:ext uri="{FF2B5EF4-FFF2-40B4-BE49-F238E27FC236}">
                          <a16:creationId xmlns:a16="http://schemas.microsoft.com/office/drawing/2014/main" id="{48546119-D102-3904-1C66-C56C49D50DC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96" y="3735"/>
                      <a:ext cx="942" cy="171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rgbClr val="20202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4" name="Rectangles 9">
                      <a:extLst>
                        <a:ext uri="{FF2B5EF4-FFF2-40B4-BE49-F238E27FC236}">
                          <a16:creationId xmlns:a16="http://schemas.microsoft.com/office/drawing/2014/main" id="{CF2FD890-A19B-C130-4334-2E02CD11E08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38" y="3735"/>
                      <a:ext cx="942" cy="1714"/>
                    </a:xfrm>
                    <a:prstGeom prst="rect">
                      <a:avLst/>
                    </a:prstGeom>
                    <a:noFill/>
                    <a:ln w="38100">
                      <a:solidFill>
                        <a:srgbClr val="20202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5" name="Rectangles 10">
                      <a:extLst>
                        <a:ext uri="{FF2B5EF4-FFF2-40B4-BE49-F238E27FC236}">
                          <a16:creationId xmlns:a16="http://schemas.microsoft.com/office/drawing/2014/main" id="{47AAEF6D-6148-845E-D871-7596939D5B7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480" y="3735"/>
                      <a:ext cx="942" cy="1714"/>
                    </a:xfrm>
                    <a:prstGeom prst="rect">
                      <a:avLst/>
                    </a:prstGeom>
                    <a:noFill/>
                    <a:ln w="38100">
                      <a:solidFill>
                        <a:srgbClr val="20202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6" name="Rectangles 11">
                      <a:extLst>
                        <a:ext uri="{FF2B5EF4-FFF2-40B4-BE49-F238E27FC236}">
                          <a16:creationId xmlns:a16="http://schemas.microsoft.com/office/drawing/2014/main" id="{FDA2A576-6B32-93C1-1A07-D63E9D02C9A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422" y="3735"/>
                      <a:ext cx="942" cy="1714"/>
                    </a:xfrm>
                    <a:prstGeom prst="rect">
                      <a:avLst/>
                    </a:prstGeom>
                    <a:noFill/>
                    <a:ln w="38100">
                      <a:solidFill>
                        <a:srgbClr val="20202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7" name="Oval 46">
                      <a:extLst>
                        <a:ext uri="{FF2B5EF4-FFF2-40B4-BE49-F238E27FC236}">
                          <a16:creationId xmlns:a16="http://schemas.microsoft.com/office/drawing/2014/main" id="{8A75DCFD-1E6A-A232-1489-25D24AFE42A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701" y="3169"/>
                      <a:ext cx="827" cy="881"/>
                    </a:xfrm>
                    <a:prstGeom prst="ellips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48" name="Straight Connector 47">
                      <a:extLst>
                        <a:ext uri="{FF2B5EF4-FFF2-40B4-BE49-F238E27FC236}">
                          <a16:creationId xmlns:a16="http://schemas.microsoft.com/office/drawing/2014/main" id="{709FF661-BE29-88A9-6188-72A7BF8AE30F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5630" y="3721"/>
                      <a:ext cx="966" cy="15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9" name="Straight Connector 48">
                      <a:extLst>
                        <a:ext uri="{FF2B5EF4-FFF2-40B4-BE49-F238E27FC236}">
                          <a16:creationId xmlns:a16="http://schemas.microsoft.com/office/drawing/2014/main" id="{A7EE5659-9FE7-1344-384E-48A10A859E1B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5630" y="5435"/>
                      <a:ext cx="966" cy="15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36" name="Rectangles 16">
                    <a:extLst>
                      <a:ext uri="{FF2B5EF4-FFF2-40B4-BE49-F238E27FC236}">
                        <a16:creationId xmlns:a16="http://schemas.microsoft.com/office/drawing/2014/main" id="{3F86FF80-AF20-54A8-AEF4-3E3BF24B6065}"/>
                      </a:ext>
                    </a:extLst>
                  </p:cNvPr>
                  <p:cNvSpPr/>
                  <p:nvPr/>
                </p:nvSpPr>
                <p:spPr>
                  <a:xfrm>
                    <a:off x="10818" y="4431"/>
                    <a:ext cx="593" cy="402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7" name="Rectangles 18">
                    <a:extLst>
                      <a:ext uri="{FF2B5EF4-FFF2-40B4-BE49-F238E27FC236}">
                        <a16:creationId xmlns:a16="http://schemas.microsoft.com/office/drawing/2014/main" id="{05E173D1-A88F-0154-A17C-A7EB9C14D500}"/>
                      </a:ext>
                    </a:extLst>
                  </p:cNvPr>
                  <p:cNvSpPr/>
                  <p:nvPr/>
                </p:nvSpPr>
                <p:spPr>
                  <a:xfrm>
                    <a:off x="7624" y="4283"/>
                    <a:ext cx="797" cy="857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8" name="Rectangles 19">
                    <a:extLst>
                      <a:ext uri="{FF2B5EF4-FFF2-40B4-BE49-F238E27FC236}">
                        <a16:creationId xmlns:a16="http://schemas.microsoft.com/office/drawing/2014/main" id="{655A217C-EAC2-B298-652D-44CFDDADE205}"/>
                      </a:ext>
                    </a:extLst>
                  </p:cNvPr>
                  <p:cNvSpPr/>
                  <p:nvPr/>
                </p:nvSpPr>
                <p:spPr>
                  <a:xfrm>
                    <a:off x="6668" y="4160"/>
                    <a:ext cx="797" cy="980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9" name="Rectangles 20">
                    <a:extLst>
                      <a:ext uri="{FF2B5EF4-FFF2-40B4-BE49-F238E27FC236}">
                        <a16:creationId xmlns:a16="http://schemas.microsoft.com/office/drawing/2014/main" id="{E8862F09-697E-30B1-6BD6-B561565C2A4D}"/>
                      </a:ext>
                    </a:extLst>
                  </p:cNvPr>
                  <p:cNvSpPr/>
                  <p:nvPr/>
                </p:nvSpPr>
                <p:spPr>
                  <a:xfrm>
                    <a:off x="8553" y="4483"/>
                    <a:ext cx="797" cy="657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0" name="Rectangles 21">
                    <a:extLst>
                      <a:ext uri="{FF2B5EF4-FFF2-40B4-BE49-F238E27FC236}">
                        <a16:creationId xmlns:a16="http://schemas.microsoft.com/office/drawing/2014/main" id="{1E6FA981-30C9-D676-791B-3FA01B8A335D}"/>
                      </a:ext>
                    </a:extLst>
                  </p:cNvPr>
                  <p:cNvSpPr/>
                  <p:nvPr/>
                </p:nvSpPr>
                <p:spPr>
                  <a:xfrm>
                    <a:off x="9520" y="4609"/>
                    <a:ext cx="649" cy="531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41" name="Straight Arrow Connector 40">
                    <a:extLst>
                      <a:ext uri="{FF2B5EF4-FFF2-40B4-BE49-F238E27FC236}">
                        <a16:creationId xmlns:a16="http://schemas.microsoft.com/office/drawing/2014/main" id="{10F87B22-BF89-3E6A-5633-11F379A6D0BC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11528" y="3606"/>
                    <a:ext cx="337" cy="7"/>
                  </a:xfrm>
                  <a:prstGeom prst="straightConnector1">
                    <a:avLst/>
                  </a:prstGeom>
                  <a:ln w="2540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" name="Straight Arrow Connector 41">
                    <a:extLst>
                      <a:ext uri="{FF2B5EF4-FFF2-40B4-BE49-F238E27FC236}">
                        <a16:creationId xmlns:a16="http://schemas.microsoft.com/office/drawing/2014/main" id="{B437AB40-4632-84F3-A238-80B65DC699DD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12" y="4647"/>
                    <a:ext cx="1018" cy="6"/>
                  </a:xfrm>
                  <a:prstGeom prst="straightConnector1">
                    <a:avLst/>
                  </a:prstGeom>
                  <a:ln w="63500">
                    <a:solidFill>
                      <a:schemeClr val="tx1"/>
                    </a:solidFill>
                    <a:tailEnd type="arrow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0" name="Straight Arrow Connector 29">
                  <a:extLst>
                    <a:ext uri="{FF2B5EF4-FFF2-40B4-BE49-F238E27FC236}">
                      <a16:creationId xmlns:a16="http://schemas.microsoft.com/office/drawing/2014/main" id="{3E82746C-6A63-E0B0-64A7-DF73677246CD}"/>
                    </a:ext>
                  </a:extLst>
                </p:cNvPr>
                <p:cNvCxnSpPr/>
                <p:nvPr/>
              </p:nvCxnSpPr>
              <p:spPr>
                <a:xfrm flipV="1">
                  <a:off x="7457" y="3914"/>
                  <a:ext cx="337" cy="7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926159E5-D717-84A8-FDEC-1F90C04E2DFF}"/>
                    </a:ext>
                  </a:extLst>
                </p:cNvPr>
                <p:cNvSpPr/>
                <p:nvPr/>
              </p:nvSpPr>
              <p:spPr>
                <a:xfrm>
                  <a:off x="6630" y="4466"/>
                  <a:ext cx="827" cy="881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2" name="Straight Arrow Connector 31">
                  <a:extLst>
                    <a:ext uri="{FF2B5EF4-FFF2-40B4-BE49-F238E27FC236}">
                      <a16:creationId xmlns:a16="http://schemas.microsoft.com/office/drawing/2014/main" id="{B9667477-F92F-E481-627C-1A63ACC84FE8}"/>
                    </a:ext>
                  </a:extLst>
                </p:cNvPr>
                <p:cNvCxnSpPr/>
                <p:nvPr/>
              </p:nvCxnSpPr>
              <p:spPr>
                <a:xfrm flipV="1">
                  <a:off x="7457" y="4903"/>
                  <a:ext cx="337" cy="7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3" name="Rectangles 17">
                  <a:extLst>
                    <a:ext uri="{FF2B5EF4-FFF2-40B4-BE49-F238E27FC236}">
                      <a16:creationId xmlns:a16="http://schemas.microsoft.com/office/drawing/2014/main" id="{4DAF0613-F103-FDBD-F5C0-6AFE32AB572F}"/>
                    </a:ext>
                  </a:extLst>
                </p:cNvPr>
                <p:cNvSpPr/>
                <p:nvPr/>
              </p:nvSpPr>
              <p:spPr>
                <a:xfrm>
                  <a:off x="6746" y="2885"/>
                  <a:ext cx="594" cy="191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Rectangles 25">
                  <a:extLst>
                    <a:ext uri="{FF2B5EF4-FFF2-40B4-BE49-F238E27FC236}">
                      <a16:creationId xmlns:a16="http://schemas.microsoft.com/office/drawing/2014/main" id="{B591D518-E595-12DB-D800-B498B3860E3E}"/>
                    </a:ext>
                  </a:extLst>
                </p:cNvPr>
                <p:cNvSpPr/>
                <p:nvPr/>
              </p:nvSpPr>
              <p:spPr>
                <a:xfrm>
                  <a:off x="6747" y="4775"/>
                  <a:ext cx="594" cy="383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6294059A-92C3-A2FA-11C1-001CF481E6F6}"/>
                  </a:ext>
                </a:extLst>
              </p:cNvPr>
              <p:cNvCxnSpPr/>
              <p:nvPr/>
            </p:nvCxnSpPr>
            <p:spPr>
              <a:xfrm flipV="1">
                <a:off x="6308" y="3016"/>
                <a:ext cx="305" cy="323"/>
              </a:xfrm>
              <a:prstGeom prst="line">
                <a:avLst/>
              </a:prstGeom>
              <a:ln w="38100">
                <a:solidFill>
                  <a:srgbClr val="20202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EBC9F7E2-A74C-63D5-9F31-C058B3B02463}"/>
                  </a:ext>
                </a:extLst>
              </p:cNvPr>
              <p:cNvCxnSpPr>
                <a:endCxn id="28" idx="2"/>
              </p:cNvCxnSpPr>
              <p:nvPr/>
            </p:nvCxnSpPr>
            <p:spPr>
              <a:xfrm flipV="1">
                <a:off x="6308" y="3918"/>
                <a:ext cx="322" cy="6"/>
              </a:xfrm>
              <a:prstGeom prst="line">
                <a:avLst/>
              </a:prstGeom>
              <a:ln w="38100">
                <a:solidFill>
                  <a:srgbClr val="20202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963FF3B0-1DDE-BA88-42D7-271F3731D4C2}"/>
                  </a:ext>
                </a:extLst>
              </p:cNvPr>
              <p:cNvCxnSpPr>
                <a:endCxn id="31" idx="2"/>
              </p:cNvCxnSpPr>
              <p:nvPr/>
            </p:nvCxnSpPr>
            <p:spPr>
              <a:xfrm>
                <a:off x="6308" y="4472"/>
                <a:ext cx="322" cy="435"/>
              </a:xfrm>
              <a:prstGeom prst="line">
                <a:avLst/>
              </a:prstGeom>
              <a:ln w="38100">
                <a:solidFill>
                  <a:srgbClr val="20202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E3BBD78-A218-EC6E-D492-2488BA9321C2}"/>
                </a:ext>
              </a:extLst>
            </p:cNvPr>
            <p:cNvSpPr txBox="1"/>
            <p:nvPr/>
          </p:nvSpPr>
          <p:spPr>
            <a:xfrm>
              <a:off x="2926711" y="2020277"/>
              <a:ext cx="860242" cy="36933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SRPT-k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Content Placeholder 2">
                <a:extLst>
                  <a:ext uri="{FF2B5EF4-FFF2-40B4-BE49-F238E27FC236}">
                    <a16:creationId xmlns:a16="http://schemas.microsoft.com/office/drawing/2014/main" id="{AA47809A-3DF0-C1D8-1A8D-76D9E760ED8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3473029"/>
                <a:ext cx="10692384" cy="343662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/>
                  <a:t>Couple SRPT-k and SRPT-1: Same arrival sequence</a:t>
                </a:r>
              </a:p>
              <a:p>
                <a:pPr marL="0" indent="0">
                  <a:buNone/>
                </a:pPr>
                <a:r>
                  <a:rPr lang="en-US" dirty="0"/>
                  <a:t>Compare </a:t>
                </a:r>
                <a:r>
                  <a:rPr lang="en-US" dirty="0">
                    <a:solidFill>
                      <a:srgbClr val="7030A0"/>
                    </a:solidFill>
                  </a:rPr>
                  <a:t>relevant work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Lemma (many-jobs few-jobs):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b>
                      <m:sup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d>
                      <m:dPr>
                        <m:ctrlP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Sup>
                      <m:sSubSupPr>
                        <m:ctrlP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b>
                      <m:sup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bSup>
                    <m:d>
                      <m:dPr>
                        <m:ctrlP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𝑘𝑥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2" name="Content Placeholder 2">
                <a:extLst>
                  <a:ext uri="{FF2B5EF4-FFF2-40B4-BE49-F238E27FC236}">
                    <a16:creationId xmlns:a16="http://schemas.microsoft.com/office/drawing/2014/main" id="{AA47809A-3DF0-C1D8-1A8D-76D9E760ED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473029"/>
                <a:ext cx="10692384" cy="3436622"/>
              </a:xfrm>
              <a:prstGeom prst="rect">
                <a:avLst/>
              </a:prstGeom>
              <a:blipFill>
                <a:blip r:embed="rId4"/>
                <a:stretch>
                  <a:fillRect l="-1197" t="-30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Slide Number Placeholder 60">
            <a:extLst>
              <a:ext uri="{FF2B5EF4-FFF2-40B4-BE49-F238E27FC236}">
                <a16:creationId xmlns:a16="http://schemas.microsoft.com/office/drawing/2014/main" id="{1C3E7631-1C56-DAAA-BC34-61400889D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5A6AA-25E9-4058-9E69-F3595B04B1F3}" type="slidenum">
              <a:rPr lang="en-US" smtClean="0"/>
              <a:t>10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8EE367-8F50-6489-2BA4-34F97E437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Thesis Defense</a:t>
            </a: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B6E447A6-BF23-C36A-BDDF-6D5CC40348BA}"/>
              </a:ext>
            </a:extLst>
          </p:cNvPr>
          <p:cNvGrpSpPr/>
          <p:nvPr/>
        </p:nvGrpSpPr>
        <p:grpSpPr>
          <a:xfrm>
            <a:off x="5175111" y="1329559"/>
            <a:ext cx="6189484" cy="1720780"/>
            <a:chOff x="5175111" y="1329559"/>
            <a:chExt cx="6189484" cy="1720780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BB4327E7-877F-4324-51CE-4783AC4FA7F2}"/>
                </a:ext>
              </a:extLst>
            </p:cNvPr>
            <p:cNvGrpSpPr/>
            <p:nvPr/>
          </p:nvGrpSpPr>
          <p:grpSpPr>
            <a:xfrm>
              <a:off x="5175111" y="1336991"/>
              <a:ext cx="1435888" cy="1713348"/>
              <a:chOff x="5175111" y="1336991"/>
              <a:chExt cx="1435888" cy="171334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" name="TextBox 52">
                    <a:extLst>
                      <a:ext uri="{FF2B5EF4-FFF2-40B4-BE49-F238E27FC236}">
                        <a16:creationId xmlns:a16="http://schemas.microsoft.com/office/drawing/2014/main" id="{48971B54-1F28-741A-9809-592DBD14C1D7}"/>
                      </a:ext>
                    </a:extLst>
                  </p:cNvPr>
                  <p:cNvSpPr txBox="1"/>
                  <p:nvPr/>
                </p:nvSpPr>
                <p:spPr>
                  <a:xfrm>
                    <a:off x="5182255" y="1336991"/>
                    <a:ext cx="1428744" cy="43088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200" dirty="0">
                        <a:solidFill>
                          <a:schemeClr val="accent6">
                            <a:lumMod val="75000"/>
                          </a:schemeClr>
                        </a:solidFill>
                      </a:rPr>
                      <a:t>Speed </a:t>
                    </a:r>
                    <a14:m>
                      <m:oMath xmlns:m="http://schemas.openxmlformats.org/officeDocument/2006/math">
                        <m:r>
                          <a:rPr lang="en-US" sz="2200" i="1" dirty="0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1/</m:t>
                        </m:r>
                        <m:r>
                          <a:rPr lang="en-US" sz="2200" i="1" dirty="0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oMath>
                    </a14:m>
                    <a:endParaRPr lang="en-US" sz="2200" dirty="0">
                      <a:solidFill>
                        <a:schemeClr val="accent6">
                          <a:lumMod val="7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3" name="TextBox 52">
                    <a:extLst>
                      <a:ext uri="{FF2B5EF4-FFF2-40B4-BE49-F238E27FC236}">
                        <a16:creationId xmlns:a16="http://schemas.microsoft.com/office/drawing/2014/main" id="{48971B54-1F28-741A-9809-592DBD14C1D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82255" y="1336991"/>
                    <a:ext cx="1428744" cy="43088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5556" t="-8451" b="-2816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0F61B572-B259-C341-DC0C-3CD8DD58E22B}"/>
                      </a:ext>
                    </a:extLst>
                  </p:cNvPr>
                  <p:cNvSpPr txBox="1"/>
                  <p:nvPr/>
                </p:nvSpPr>
                <p:spPr>
                  <a:xfrm>
                    <a:off x="5175111" y="1992350"/>
                    <a:ext cx="1428744" cy="43088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200" dirty="0">
                        <a:solidFill>
                          <a:schemeClr val="accent6">
                            <a:lumMod val="75000"/>
                          </a:schemeClr>
                        </a:solidFill>
                      </a:rPr>
                      <a:t>Speed </a:t>
                    </a:r>
                    <a14:m>
                      <m:oMath xmlns:m="http://schemas.openxmlformats.org/officeDocument/2006/math">
                        <m:r>
                          <a:rPr lang="en-US" sz="2200" i="1" dirty="0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1/</m:t>
                        </m:r>
                        <m:r>
                          <a:rPr lang="en-US" sz="2200" i="1" dirty="0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oMath>
                    </a14:m>
                    <a:endParaRPr lang="en-US" sz="2200" dirty="0">
                      <a:solidFill>
                        <a:schemeClr val="accent6">
                          <a:lumMod val="7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0F61B572-B259-C341-DC0C-3CD8DD58E22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75111" y="1992350"/>
                    <a:ext cx="1428744" cy="430887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5556" t="-9859" b="-2676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TextBox 54">
                    <a:extLst>
                      <a:ext uri="{FF2B5EF4-FFF2-40B4-BE49-F238E27FC236}">
                        <a16:creationId xmlns:a16="http://schemas.microsoft.com/office/drawing/2014/main" id="{8ABE476E-EFD2-C7D1-27A4-E344B5D49FBF}"/>
                      </a:ext>
                    </a:extLst>
                  </p:cNvPr>
                  <p:cNvSpPr txBox="1"/>
                  <p:nvPr/>
                </p:nvSpPr>
                <p:spPr>
                  <a:xfrm>
                    <a:off x="5182255" y="2619452"/>
                    <a:ext cx="1428744" cy="43088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200" dirty="0">
                        <a:solidFill>
                          <a:schemeClr val="accent6">
                            <a:lumMod val="75000"/>
                          </a:schemeClr>
                        </a:solidFill>
                      </a:rPr>
                      <a:t>Speed </a:t>
                    </a:r>
                    <a14:m>
                      <m:oMath xmlns:m="http://schemas.openxmlformats.org/officeDocument/2006/math">
                        <m:r>
                          <a:rPr lang="en-US" sz="2200" i="1" dirty="0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1/</m:t>
                        </m:r>
                        <m:r>
                          <a:rPr lang="en-US" sz="2200" i="1" dirty="0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oMath>
                    </a14:m>
                    <a:endParaRPr lang="en-US" sz="2200" dirty="0">
                      <a:solidFill>
                        <a:schemeClr val="accent6">
                          <a:lumMod val="7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5" name="TextBox 54">
                    <a:extLst>
                      <a:ext uri="{FF2B5EF4-FFF2-40B4-BE49-F238E27FC236}">
                        <a16:creationId xmlns:a16="http://schemas.microsoft.com/office/drawing/2014/main" id="{8ABE476E-EFD2-C7D1-27A4-E344B5D49FB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82255" y="2619452"/>
                    <a:ext cx="1428744" cy="430887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5556" t="-10000" b="-2857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44B31C45-386B-C179-FF56-96A5F5C77624}"/>
                    </a:ext>
                  </a:extLst>
                </p:cNvPr>
                <p:cNvSpPr txBox="1"/>
                <p:nvPr/>
              </p:nvSpPr>
              <p:spPr>
                <a:xfrm>
                  <a:off x="10240682" y="1329559"/>
                  <a:ext cx="1123913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200" dirty="0">
                      <a:solidFill>
                        <a:schemeClr val="accent6">
                          <a:lumMod val="75000"/>
                        </a:schemeClr>
                      </a:solidFill>
                    </a:rPr>
                    <a:t>Speed </a:t>
                  </a:r>
                  <a14:m>
                    <m:oMath xmlns:m="http://schemas.openxmlformats.org/officeDocument/2006/math">
                      <m:r>
                        <a:rPr lang="en-US" sz="2200" i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a14:m>
                  <a:endParaRPr lang="en-US" sz="2200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44B31C45-386B-C179-FF56-96A5F5C7762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40682" y="1329559"/>
                  <a:ext cx="1123913" cy="430887"/>
                </a:xfrm>
                <a:prstGeom prst="rect">
                  <a:avLst/>
                </a:prstGeom>
                <a:blipFill>
                  <a:blip r:embed="rId8"/>
                  <a:stretch>
                    <a:fillRect l="-7065" t="-9859" b="-2816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C205321F-AE25-C1A9-D60E-AED51425BCA3}"/>
                  </a:ext>
                </a:extLst>
              </p:cNvPr>
              <p:cNvSpPr txBox="1"/>
              <p:nvPr/>
            </p:nvSpPr>
            <p:spPr>
              <a:xfrm>
                <a:off x="2189838" y="1491626"/>
                <a:ext cx="549415" cy="369332"/>
              </a:xfrm>
              <a:prstGeom prst="rect">
                <a:avLst/>
              </a:prstGeom>
              <a:solidFill>
                <a:srgbClr val="D8BEEC"/>
              </a:solidFill>
              <a:ln w="38100"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C205321F-AE25-C1A9-D60E-AED51425BC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9838" y="1491626"/>
                <a:ext cx="549415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38100"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CF7F29A5-85F2-EAF6-1A00-27DDBCEBD64D}"/>
                  </a:ext>
                </a:extLst>
              </p:cNvPr>
              <p:cNvSpPr txBox="1"/>
              <p:nvPr/>
            </p:nvSpPr>
            <p:spPr>
              <a:xfrm>
                <a:off x="7826115" y="1741981"/>
                <a:ext cx="549415" cy="369332"/>
              </a:xfrm>
              <a:prstGeom prst="rect">
                <a:avLst/>
              </a:prstGeom>
              <a:solidFill>
                <a:srgbClr val="D8BEEC"/>
              </a:solidFill>
              <a:ln w="38100"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CF7F29A5-85F2-EAF6-1A00-27DDBCEBD6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6115" y="1741981"/>
                <a:ext cx="549415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38100"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731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59" grpId="0" animBg="1"/>
      <p:bldP spid="52" grpId="0" uiExpand="1" build="p"/>
      <p:bldP spid="58" grpId="0" animBg="1"/>
      <p:bldP spid="6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3961A5-2A97-A6DE-0DD1-D7D68350546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89585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Result: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𝑆𝑅𝑃𝑇</m:t>
                            </m:r>
                            <m:r>
                              <m:rPr>
                                <m:nor/>
                              </m:rPr>
                              <a:rPr lang="en-US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‐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𝑆𝑅𝑃𝑇</m:t>
                            </m:r>
                            <m:r>
                              <m:rPr>
                                <m:nor/>
                              </m:rPr>
                              <a:rPr lang="en-US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‐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𝑘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d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den>
                    </m:f>
                    <m:func>
                      <m:func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f>
                          <m:f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den>
                        </m:f>
                      </m:e>
                    </m:func>
                  </m:oMath>
                </a14:m>
                <a:endParaRPr lang="en-US" dirty="0"/>
              </a:p>
              <a:p>
                <a:pPr marL="0" indent="0">
                  <a:spcBef>
                    <a:spcPts val="1500"/>
                  </a:spcBef>
                  <a:buNone/>
                </a:pPr>
                <a:r>
                  <a:rPr lang="en-US" b="1" dirty="0"/>
                  <a:t>First analysis </a:t>
                </a:r>
                <a:r>
                  <a:rPr lang="en-US" dirty="0"/>
                  <a:t>of SRPT-k!</a:t>
                </a:r>
              </a:p>
              <a:p>
                <a:pPr marL="0" indent="0">
                  <a:spcBef>
                    <a:spcPts val="1500"/>
                  </a:spcBef>
                  <a:buNone/>
                </a:pPr>
                <a:r>
                  <a:rPr lang="en-US" b="0" dirty="0"/>
                  <a:t>Theorem: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→1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𝑆𝑅𝑃𝑇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</m:sSup>
                              </m:e>
                            </m:d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𝑆𝑅𝑃𝑇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</m:e>
                            </m:d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e>
                    </m:func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marL="0" indent="0">
                  <a:spcBef>
                    <a:spcPts val="1500"/>
                  </a:spcBef>
                  <a:buNone/>
                </a:pPr>
                <a:r>
                  <a:rPr lang="en-US" dirty="0">
                    <a:ea typeface="Cambria Math" panose="02040503050406030204" pitchFamily="18" charset="0"/>
                  </a:rPr>
                  <a:t>Result: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→1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𝑆𝑅𝑃𝑇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‐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</m:sSup>
                              </m:e>
                            </m:d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𝑂𝑃𝑇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‐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</m:sSup>
                              </m:e>
                            </m:d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  </m:t>
                        </m:r>
                      </m:e>
                    </m:func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r>
                  <a:rPr lang="en-US" dirty="0"/>
                  <a:t>SRPT-k yields asymptotically </a:t>
                </a:r>
                <a:r>
                  <a:rPr lang="en-US" b="1" dirty="0"/>
                  <a:t>optimal</a:t>
                </a:r>
                <a:r>
                  <a:rPr lang="en-US" dirty="0"/>
                  <a:t> mean response time!</a:t>
                </a:r>
              </a:p>
              <a:p>
                <a:pPr marL="0" indent="0">
                  <a:buNone/>
                </a:pPr>
                <a:r>
                  <a:rPr lang="en-US" b="1" dirty="0"/>
                  <a:t>First multiserver optimality</a:t>
                </a:r>
                <a:r>
                  <a:rPr lang="en-US" dirty="0"/>
                  <a:t> </a:t>
                </a:r>
                <a:r>
                  <a:rPr lang="en-US" b="1" dirty="0"/>
                  <a:t>result!</a:t>
                </a:r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r>
                  <a:rPr lang="en-US" dirty="0"/>
                  <a:t>Also: Analysis &amp; optimality for PSJF-k, RS-k, FB-k.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3961A5-2A97-A6DE-0DD1-D7D68350546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895851"/>
              </a:xfrm>
              <a:blipFill>
                <a:blip r:embed="rId3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>
            <a:extLst>
              <a:ext uri="{FF2B5EF4-FFF2-40B4-BE49-F238E27FC236}">
                <a16:creationId xmlns:a16="http://schemas.microsoft.com/office/drawing/2014/main" id="{32200E10-AFB9-5E82-AAC1-093CC61189DD}"/>
              </a:ext>
            </a:extLst>
          </p:cNvPr>
          <p:cNvSpPr txBox="1"/>
          <p:nvPr/>
        </p:nvSpPr>
        <p:spPr>
          <a:xfrm>
            <a:off x="838201" y="4037872"/>
            <a:ext cx="3867149" cy="892848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txBody>
          <a:bodyPr wrap="square" rtlCol="0">
            <a:noAutofit/>
          </a:bodyPr>
          <a:lstStyle/>
          <a:p>
            <a:endParaRPr lang="en-US" sz="28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3F2C85-A02F-69A5-27E8-1FAF6ED20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Result: Analysis &amp; Optimality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F45AF8-9679-C3C3-1B80-98394BE93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5A6AA-25E9-4058-9E69-F3595B04B1F3}" type="slidenum">
              <a:rPr lang="en-US" smtClean="0"/>
              <a:pPr/>
              <a:t>11</a:t>
            </a:fld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6CF7490-0AA6-FF06-8D17-BFC74188379D}"/>
              </a:ext>
            </a:extLst>
          </p:cNvPr>
          <p:cNvGrpSpPr/>
          <p:nvPr/>
        </p:nvGrpSpPr>
        <p:grpSpPr>
          <a:xfrm>
            <a:off x="8145226" y="136525"/>
            <a:ext cx="3959225" cy="1823347"/>
            <a:chOff x="1540368" y="2020277"/>
            <a:chExt cx="3959225" cy="1823347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F2D1DDC-8254-6F0D-C393-0E5D7B6E5894}"/>
                </a:ext>
              </a:extLst>
            </p:cNvPr>
            <p:cNvGrpSpPr/>
            <p:nvPr/>
          </p:nvGrpSpPr>
          <p:grpSpPr>
            <a:xfrm>
              <a:off x="1540368" y="2032604"/>
              <a:ext cx="3959225" cy="1811020"/>
              <a:chOff x="1559" y="2495"/>
              <a:chExt cx="6235" cy="2852"/>
            </a:xfrm>
          </p:grpSpPr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5A959FF5-FAD9-2B7D-DC79-7F1835BF0123}"/>
                  </a:ext>
                </a:extLst>
              </p:cNvPr>
              <p:cNvGrpSpPr/>
              <p:nvPr/>
            </p:nvGrpSpPr>
            <p:grpSpPr>
              <a:xfrm>
                <a:off x="1559" y="2495"/>
                <a:ext cx="6235" cy="2852"/>
                <a:chOff x="1559" y="2495"/>
                <a:chExt cx="6235" cy="2852"/>
              </a:xfrm>
            </p:grpSpPr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667766B5-2160-A0C6-AD6B-842C50CAB5F9}"/>
                    </a:ext>
                  </a:extLst>
                </p:cNvPr>
                <p:cNvSpPr/>
                <p:nvPr/>
              </p:nvSpPr>
              <p:spPr>
                <a:xfrm>
                  <a:off x="6630" y="3477"/>
                  <a:ext cx="827" cy="881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6" name="Group 15">
                  <a:extLst>
                    <a:ext uri="{FF2B5EF4-FFF2-40B4-BE49-F238E27FC236}">
                      <a16:creationId xmlns:a16="http://schemas.microsoft.com/office/drawing/2014/main" id="{F1E90714-8B7A-C5A2-79C4-B44FFD8CDA10}"/>
                    </a:ext>
                  </a:extLst>
                </p:cNvPr>
                <p:cNvGrpSpPr/>
                <p:nvPr/>
              </p:nvGrpSpPr>
              <p:grpSpPr>
                <a:xfrm>
                  <a:off x="1559" y="2495"/>
                  <a:ext cx="6235" cy="2281"/>
                  <a:chOff x="5630" y="3169"/>
                  <a:chExt cx="6235" cy="2281"/>
                </a:xfrm>
              </p:grpSpPr>
              <p:grpSp>
                <p:nvGrpSpPr>
                  <p:cNvPr id="22" name="Group 21">
                    <a:extLst>
                      <a:ext uri="{FF2B5EF4-FFF2-40B4-BE49-F238E27FC236}">
                        <a16:creationId xmlns:a16="http://schemas.microsoft.com/office/drawing/2014/main" id="{419FED8F-EA1D-8505-B1D8-9E8D3FC7D919}"/>
                      </a:ext>
                    </a:extLst>
                  </p:cNvPr>
                  <p:cNvGrpSpPr/>
                  <p:nvPr/>
                </p:nvGrpSpPr>
                <p:grpSpPr>
                  <a:xfrm>
                    <a:off x="5630" y="3169"/>
                    <a:ext cx="5898" cy="2281"/>
                    <a:chOff x="5630" y="3169"/>
                    <a:chExt cx="5898" cy="2281"/>
                  </a:xfrm>
                </p:grpSpPr>
                <p:sp>
                  <p:nvSpPr>
                    <p:cNvPr id="29" name="Rectangles 8">
                      <a:extLst>
                        <a:ext uri="{FF2B5EF4-FFF2-40B4-BE49-F238E27FC236}">
                          <a16:creationId xmlns:a16="http://schemas.microsoft.com/office/drawing/2014/main" id="{2DB746EF-820F-DE63-649C-19DD0EFF924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96" y="3735"/>
                      <a:ext cx="942" cy="171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rgbClr val="20202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0" name="Rectangles 9">
                      <a:extLst>
                        <a:ext uri="{FF2B5EF4-FFF2-40B4-BE49-F238E27FC236}">
                          <a16:creationId xmlns:a16="http://schemas.microsoft.com/office/drawing/2014/main" id="{D432A00E-D9E7-8340-3F52-677C08F07AF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38" y="3735"/>
                      <a:ext cx="942" cy="171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rgbClr val="20202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1" name="Rectangles 10">
                      <a:extLst>
                        <a:ext uri="{FF2B5EF4-FFF2-40B4-BE49-F238E27FC236}">
                          <a16:creationId xmlns:a16="http://schemas.microsoft.com/office/drawing/2014/main" id="{66B749D7-6AA9-4292-68BC-C23F6A40FA8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480" y="3735"/>
                      <a:ext cx="942" cy="171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rgbClr val="20202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2" name="Rectangles 11">
                      <a:extLst>
                        <a:ext uri="{FF2B5EF4-FFF2-40B4-BE49-F238E27FC236}">
                          <a16:creationId xmlns:a16="http://schemas.microsoft.com/office/drawing/2014/main" id="{37AF770D-66AA-952A-102C-46F588AB33E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422" y="3735"/>
                      <a:ext cx="942" cy="171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rgbClr val="20202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3" name="Oval 32">
                      <a:extLst>
                        <a:ext uri="{FF2B5EF4-FFF2-40B4-BE49-F238E27FC236}">
                          <a16:creationId xmlns:a16="http://schemas.microsoft.com/office/drawing/2014/main" id="{7A146A54-5F12-C665-8A61-3DBAB08DE42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701" y="3169"/>
                      <a:ext cx="827" cy="881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34" name="Straight Connector 33">
                      <a:extLst>
                        <a:ext uri="{FF2B5EF4-FFF2-40B4-BE49-F238E27FC236}">
                          <a16:creationId xmlns:a16="http://schemas.microsoft.com/office/drawing/2014/main" id="{0386E1CB-DAD8-E2D5-D3A8-3886E0E15C95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5630" y="3721"/>
                      <a:ext cx="966" cy="15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5" name="Straight Connector 34">
                      <a:extLst>
                        <a:ext uri="{FF2B5EF4-FFF2-40B4-BE49-F238E27FC236}">
                          <a16:creationId xmlns:a16="http://schemas.microsoft.com/office/drawing/2014/main" id="{64989549-1C1C-75AF-820B-64F253426FC8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5630" y="5435"/>
                      <a:ext cx="966" cy="15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23" name="Rectangles 16">
                    <a:extLst>
                      <a:ext uri="{FF2B5EF4-FFF2-40B4-BE49-F238E27FC236}">
                        <a16:creationId xmlns:a16="http://schemas.microsoft.com/office/drawing/2014/main" id="{5CF4EF43-7266-D409-EF56-06D91026253B}"/>
                      </a:ext>
                    </a:extLst>
                  </p:cNvPr>
                  <p:cNvSpPr/>
                  <p:nvPr/>
                </p:nvSpPr>
                <p:spPr>
                  <a:xfrm>
                    <a:off x="10818" y="4431"/>
                    <a:ext cx="593" cy="402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4" name="Rectangles 18">
                    <a:extLst>
                      <a:ext uri="{FF2B5EF4-FFF2-40B4-BE49-F238E27FC236}">
                        <a16:creationId xmlns:a16="http://schemas.microsoft.com/office/drawing/2014/main" id="{5094E3CE-9B2B-F038-027E-78EE0C23DC02}"/>
                      </a:ext>
                    </a:extLst>
                  </p:cNvPr>
                  <p:cNvSpPr/>
                  <p:nvPr/>
                </p:nvSpPr>
                <p:spPr>
                  <a:xfrm>
                    <a:off x="7624" y="4283"/>
                    <a:ext cx="797" cy="857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" name="Rectangles 19">
                    <a:extLst>
                      <a:ext uri="{FF2B5EF4-FFF2-40B4-BE49-F238E27FC236}">
                        <a16:creationId xmlns:a16="http://schemas.microsoft.com/office/drawing/2014/main" id="{0D799AAC-E911-C9CC-2AF6-F0B0925D6D47}"/>
                      </a:ext>
                    </a:extLst>
                  </p:cNvPr>
                  <p:cNvSpPr/>
                  <p:nvPr/>
                </p:nvSpPr>
                <p:spPr>
                  <a:xfrm>
                    <a:off x="6668" y="4160"/>
                    <a:ext cx="797" cy="980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6" name="Rectangles 20">
                    <a:extLst>
                      <a:ext uri="{FF2B5EF4-FFF2-40B4-BE49-F238E27FC236}">
                        <a16:creationId xmlns:a16="http://schemas.microsoft.com/office/drawing/2014/main" id="{3E1BA0C3-9F1A-927A-2F0C-F8B4A24CC4A6}"/>
                      </a:ext>
                    </a:extLst>
                  </p:cNvPr>
                  <p:cNvSpPr/>
                  <p:nvPr/>
                </p:nvSpPr>
                <p:spPr>
                  <a:xfrm>
                    <a:off x="8553" y="4483"/>
                    <a:ext cx="797" cy="657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7" name="Rectangles 21">
                    <a:extLst>
                      <a:ext uri="{FF2B5EF4-FFF2-40B4-BE49-F238E27FC236}">
                        <a16:creationId xmlns:a16="http://schemas.microsoft.com/office/drawing/2014/main" id="{4B0AB54C-7BD5-D524-A184-CBB6B9D1B3C2}"/>
                      </a:ext>
                    </a:extLst>
                  </p:cNvPr>
                  <p:cNvSpPr/>
                  <p:nvPr/>
                </p:nvSpPr>
                <p:spPr>
                  <a:xfrm>
                    <a:off x="9520" y="4609"/>
                    <a:ext cx="649" cy="531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8" name="Straight Arrow Connector 27">
                    <a:extLst>
                      <a:ext uri="{FF2B5EF4-FFF2-40B4-BE49-F238E27FC236}">
                        <a16:creationId xmlns:a16="http://schemas.microsoft.com/office/drawing/2014/main" id="{D4E4F016-4356-3758-E5A4-FA1256A855EA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11528" y="3606"/>
                    <a:ext cx="337" cy="7"/>
                  </a:xfrm>
                  <a:prstGeom prst="straightConnector1">
                    <a:avLst/>
                  </a:prstGeom>
                  <a:ln w="2540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7" name="Straight Arrow Connector 16">
                  <a:extLst>
                    <a:ext uri="{FF2B5EF4-FFF2-40B4-BE49-F238E27FC236}">
                      <a16:creationId xmlns:a16="http://schemas.microsoft.com/office/drawing/2014/main" id="{135DCC31-5582-9C7E-DF3D-242C70092CC0}"/>
                    </a:ext>
                  </a:extLst>
                </p:cNvPr>
                <p:cNvCxnSpPr/>
                <p:nvPr/>
              </p:nvCxnSpPr>
              <p:spPr>
                <a:xfrm flipV="1">
                  <a:off x="7457" y="3914"/>
                  <a:ext cx="337" cy="7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" name="Oval 17">
                  <a:extLst>
                    <a:ext uri="{FF2B5EF4-FFF2-40B4-BE49-F238E27FC236}">
                      <a16:creationId xmlns:a16="http://schemas.microsoft.com/office/drawing/2014/main" id="{DA319265-D735-3993-0126-A8823CE9615B}"/>
                    </a:ext>
                  </a:extLst>
                </p:cNvPr>
                <p:cNvSpPr/>
                <p:nvPr/>
              </p:nvSpPr>
              <p:spPr>
                <a:xfrm>
                  <a:off x="6630" y="4466"/>
                  <a:ext cx="827" cy="881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9" name="Straight Arrow Connector 18">
                  <a:extLst>
                    <a:ext uri="{FF2B5EF4-FFF2-40B4-BE49-F238E27FC236}">
                      <a16:creationId xmlns:a16="http://schemas.microsoft.com/office/drawing/2014/main" id="{CA753353-82AE-9AB0-AFBA-D77974053F4A}"/>
                    </a:ext>
                  </a:extLst>
                </p:cNvPr>
                <p:cNvCxnSpPr/>
                <p:nvPr/>
              </p:nvCxnSpPr>
              <p:spPr>
                <a:xfrm flipV="1">
                  <a:off x="7457" y="4903"/>
                  <a:ext cx="337" cy="7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" name="Rectangles 17">
                  <a:extLst>
                    <a:ext uri="{FF2B5EF4-FFF2-40B4-BE49-F238E27FC236}">
                      <a16:creationId xmlns:a16="http://schemas.microsoft.com/office/drawing/2014/main" id="{5E2A797E-57F4-2557-9F2C-7E4F24CDB3D1}"/>
                    </a:ext>
                  </a:extLst>
                </p:cNvPr>
                <p:cNvSpPr/>
                <p:nvPr/>
              </p:nvSpPr>
              <p:spPr>
                <a:xfrm>
                  <a:off x="6746" y="2885"/>
                  <a:ext cx="594" cy="191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Rectangles 25">
                  <a:extLst>
                    <a:ext uri="{FF2B5EF4-FFF2-40B4-BE49-F238E27FC236}">
                      <a16:creationId xmlns:a16="http://schemas.microsoft.com/office/drawing/2014/main" id="{CF9B663D-14EA-0BE2-268B-1F380305CE16}"/>
                    </a:ext>
                  </a:extLst>
                </p:cNvPr>
                <p:cNvSpPr/>
                <p:nvPr/>
              </p:nvSpPr>
              <p:spPr>
                <a:xfrm>
                  <a:off x="6747" y="4775"/>
                  <a:ext cx="594" cy="383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36844F3C-8E8F-B965-BB93-E293E629485A}"/>
                  </a:ext>
                </a:extLst>
              </p:cNvPr>
              <p:cNvCxnSpPr/>
              <p:nvPr/>
            </p:nvCxnSpPr>
            <p:spPr>
              <a:xfrm flipV="1">
                <a:off x="6308" y="3016"/>
                <a:ext cx="305" cy="323"/>
              </a:xfrm>
              <a:prstGeom prst="line">
                <a:avLst/>
              </a:prstGeom>
              <a:ln w="38100">
                <a:solidFill>
                  <a:srgbClr val="20202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ABDDA267-9994-A99D-F773-370D06185B34}"/>
                  </a:ext>
                </a:extLst>
              </p:cNvPr>
              <p:cNvCxnSpPr>
                <a:endCxn id="15" idx="2"/>
              </p:cNvCxnSpPr>
              <p:nvPr/>
            </p:nvCxnSpPr>
            <p:spPr>
              <a:xfrm flipV="1">
                <a:off x="6308" y="3918"/>
                <a:ext cx="322" cy="6"/>
              </a:xfrm>
              <a:prstGeom prst="line">
                <a:avLst/>
              </a:prstGeom>
              <a:ln w="38100">
                <a:solidFill>
                  <a:srgbClr val="20202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4195D45E-62E6-9AB9-249C-FE932D745B4D}"/>
                  </a:ext>
                </a:extLst>
              </p:cNvPr>
              <p:cNvCxnSpPr>
                <a:endCxn id="18" idx="2"/>
              </p:cNvCxnSpPr>
              <p:nvPr/>
            </p:nvCxnSpPr>
            <p:spPr>
              <a:xfrm>
                <a:off x="6308" y="4472"/>
                <a:ext cx="322" cy="435"/>
              </a:xfrm>
              <a:prstGeom prst="line">
                <a:avLst/>
              </a:prstGeom>
              <a:ln w="38100">
                <a:solidFill>
                  <a:srgbClr val="20202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BDC441E-1724-1199-9802-02DFCB616DC9}"/>
                </a:ext>
              </a:extLst>
            </p:cNvPr>
            <p:cNvSpPr txBox="1"/>
            <p:nvPr/>
          </p:nvSpPr>
          <p:spPr>
            <a:xfrm>
              <a:off x="2926711" y="2020277"/>
              <a:ext cx="860242" cy="36933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SRPT-k</a:t>
              </a:r>
            </a:p>
          </p:txBody>
        </p:sp>
      </p:grp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80BB0-BA38-8BF9-2BAB-3F5545EC7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Thesis Defense</a:t>
            </a:r>
          </a:p>
        </p:txBody>
      </p:sp>
    </p:spTree>
    <p:extLst>
      <p:ext uri="{BB962C8B-B14F-4D97-AF65-F5344CB8AC3E}">
        <p14:creationId xmlns:p14="http://schemas.microsoft.com/office/powerpoint/2010/main" val="253801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>
            <a:extLst>
              <a:ext uri="{FF2B5EF4-FFF2-40B4-BE49-F238E27FC236}">
                <a16:creationId xmlns:a16="http://schemas.microsoft.com/office/drawing/2014/main" id="{18C79542-1641-7510-1EAA-8A201EA9EA6B}"/>
              </a:ext>
            </a:extLst>
          </p:cNvPr>
          <p:cNvGrpSpPr/>
          <p:nvPr/>
        </p:nvGrpSpPr>
        <p:grpSpPr>
          <a:xfrm>
            <a:off x="992681" y="1748628"/>
            <a:ext cx="5771238" cy="3360744"/>
            <a:chOff x="992681" y="1748628"/>
            <a:chExt cx="5771238" cy="3360744"/>
          </a:xfrm>
        </p:grpSpPr>
        <p:pic>
          <p:nvPicPr>
            <p:cNvPr id="8" name="Picture 7" descr="Chart&#10;&#10;Description automatically generated">
              <a:extLst>
                <a:ext uri="{FF2B5EF4-FFF2-40B4-BE49-F238E27FC236}">
                  <a16:creationId xmlns:a16="http://schemas.microsoft.com/office/drawing/2014/main" id="{A50905BC-E80B-6776-A79C-C00AFBE0EAE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152" t="6281" r="4542" b="19848"/>
            <a:stretch/>
          </p:blipFill>
          <p:spPr>
            <a:xfrm>
              <a:off x="992681" y="1748628"/>
              <a:ext cx="5771238" cy="3360744"/>
            </a:xfrm>
            <a:prstGeom prst="rect">
              <a:avLst/>
            </a:prstGeom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6B3E57E-8710-1804-F086-63099AB9E0D7}"/>
                </a:ext>
              </a:extLst>
            </p:cNvPr>
            <p:cNvSpPr txBox="1"/>
            <p:nvPr/>
          </p:nvSpPr>
          <p:spPr>
            <a:xfrm>
              <a:off x="1657637" y="1823196"/>
              <a:ext cx="968831" cy="151339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2050" dirty="0"/>
                <a:t>FCFS-k</a:t>
              </a:r>
            </a:p>
            <a:p>
              <a:r>
                <a:rPr lang="en-US" sz="2050" dirty="0" err="1"/>
                <a:t>Prio</a:t>
              </a:r>
              <a:r>
                <a:rPr lang="en-US" sz="2050" dirty="0"/>
                <a:t>-k</a:t>
              </a:r>
            </a:p>
            <a:p>
              <a:r>
                <a:rPr lang="en-US" sz="2050" dirty="0"/>
                <a:t>PLCFS-k</a:t>
              </a:r>
            </a:p>
            <a:p>
              <a:r>
                <a:rPr lang="en-US" sz="2050" dirty="0"/>
                <a:t>PSJF-k</a:t>
              </a:r>
            </a:p>
            <a:p>
              <a:r>
                <a:rPr lang="en-US" sz="2050" dirty="0"/>
                <a:t>SRPT-k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63F0DCE-48CD-293B-CE8B-4970D53A7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Empirical Impact of SRPT-k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33E36F2-74DA-D750-D8A1-8573635AB75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130738" y="1630799"/>
                <a:ext cx="5001569" cy="4952609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dirty="0"/>
                  <a:t>S: </a:t>
                </a:r>
                <a:r>
                  <a:rPr lang="en-US" dirty="0" err="1"/>
                  <a:t>Hyperexponential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10</m:t>
                    </m:r>
                  </m:oMath>
                </a14:m>
                <a:r>
                  <a:rPr lang="en-US" dirty="0"/>
                  <a:t>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en-US" dirty="0"/>
                  <a:t> servers. </a:t>
                </a:r>
              </a:p>
              <a:p>
                <a:pPr marL="0" indent="0">
                  <a:buNone/>
                </a:pPr>
                <a:r>
                  <a:rPr lang="en-US" dirty="0"/>
                  <a:t>Target: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≤10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r>
                  <a:rPr lang="en-US" dirty="0"/>
                  <a:t>FCFS-k (First-Come First-Served):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=0.7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SRPT-k: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=0.96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b="1" dirty="0"/>
                  <a:t>37%</a:t>
                </a:r>
                <a:r>
                  <a:rPr lang="en-US" dirty="0"/>
                  <a:t> higher completion rate, same resources, same response time.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33E36F2-74DA-D750-D8A1-8573635AB7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30738" y="1630799"/>
                <a:ext cx="5001569" cy="4952609"/>
              </a:xfrm>
              <a:blipFill>
                <a:blip r:embed="rId4"/>
                <a:stretch>
                  <a:fillRect l="-2561" t="-2094" r="-15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15FCB0-9FC7-7E50-F54E-408A0A3CF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5A6AA-25E9-4058-9E69-F3595B04B1F3}" type="slidenum">
              <a:rPr lang="en-US" smtClean="0"/>
              <a:t>12</a:t>
            </a:fld>
            <a:endParaRPr lang="en-US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5F622C37-780D-A2D8-E7B7-0B22CB7FD8E9}"/>
              </a:ext>
            </a:extLst>
          </p:cNvPr>
          <p:cNvGrpSpPr/>
          <p:nvPr/>
        </p:nvGrpSpPr>
        <p:grpSpPr>
          <a:xfrm>
            <a:off x="803798" y="5120714"/>
            <a:ext cx="6345708" cy="834846"/>
            <a:chOff x="2856782" y="4812085"/>
            <a:chExt cx="6345708" cy="834846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96E18993-2529-696A-BCB0-10A96A796E8F}"/>
                </a:ext>
              </a:extLst>
            </p:cNvPr>
            <p:cNvGrpSpPr/>
            <p:nvPr/>
          </p:nvGrpSpPr>
          <p:grpSpPr>
            <a:xfrm>
              <a:off x="2856782" y="4812085"/>
              <a:ext cx="6345708" cy="834846"/>
              <a:chOff x="2856782" y="4812085"/>
              <a:chExt cx="6345708" cy="834846"/>
            </a:xfrm>
          </p:grpSpPr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F424DA9D-62FD-FF86-12A6-0A32F4B78550}"/>
                  </a:ext>
                </a:extLst>
              </p:cNvPr>
              <p:cNvGrpSpPr/>
              <p:nvPr/>
            </p:nvGrpSpPr>
            <p:grpSpPr>
              <a:xfrm>
                <a:off x="2856782" y="4812085"/>
                <a:ext cx="6005839" cy="834846"/>
                <a:chOff x="596650" y="6128112"/>
                <a:chExt cx="6005839" cy="834846"/>
              </a:xfrm>
            </p:grpSpPr>
            <p:grpSp>
              <p:nvGrpSpPr>
                <p:cNvPr id="12" name="Group 11">
                  <a:extLst>
                    <a:ext uri="{FF2B5EF4-FFF2-40B4-BE49-F238E27FC236}">
                      <a16:creationId xmlns:a16="http://schemas.microsoft.com/office/drawing/2014/main" id="{48C351FE-C8EE-51CF-41BB-A82DFFF5D93B}"/>
                    </a:ext>
                  </a:extLst>
                </p:cNvPr>
                <p:cNvGrpSpPr/>
                <p:nvPr/>
              </p:nvGrpSpPr>
              <p:grpSpPr>
                <a:xfrm>
                  <a:off x="596650" y="6172319"/>
                  <a:ext cx="5183617" cy="385570"/>
                  <a:chOff x="596650" y="6226367"/>
                  <a:chExt cx="5183617" cy="385570"/>
                </a:xfrm>
              </p:grpSpPr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85154FB9-C6BC-63EB-495D-39DEDB731AB1}"/>
                      </a:ext>
                    </a:extLst>
                  </p:cNvPr>
                  <p:cNvSpPr txBox="1"/>
                  <p:nvPr/>
                </p:nvSpPr>
                <p:spPr>
                  <a:xfrm>
                    <a:off x="596650" y="6226367"/>
                    <a:ext cx="47259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0.5</a:t>
                    </a:r>
                  </a:p>
                </p:txBody>
              </p:sp>
              <p:sp>
                <p:nvSpPr>
                  <p:cNvPr id="16" name="TextBox 15">
                    <a:extLst>
                      <a:ext uri="{FF2B5EF4-FFF2-40B4-BE49-F238E27FC236}">
                        <a16:creationId xmlns:a16="http://schemas.microsoft.com/office/drawing/2014/main" id="{64710011-4452-B74B-CF15-AE88D6443A62}"/>
                      </a:ext>
                    </a:extLst>
                  </p:cNvPr>
                  <p:cNvSpPr txBox="1"/>
                  <p:nvPr/>
                </p:nvSpPr>
                <p:spPr>
                  <a:xfrm>
                    <a:off x="1696658" y="6242605"/>
                    <a:ext cx="59189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0.6</a:t>
                    </a:r>
                  </a:p>
                </p:txBody>
              </p:sp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D03F78F3-6E9D-2564-B979-0E9D6FB69545}"/>
                      </a:ext>
                    </a:extLst>
                  </p:cNvPr>
                  <p:cNvSpPr txBox="1"/>
                  <p:nvPr/>
                </p:nvSpPr>
                <p:spPr>
                  <a:xfrm>
                    <a:off x="2838774" y="6234024"/>
                    <a:ext cx="59189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0.7</a:t>
                    </a:r>
                  </a:p>
                </p:txBody>
              </p:sp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56F5964C-F259-48EE-4174-0326AAAEBA02}"/>
                      </a:ext>
                    </a:extLst>
                  </p:cNvPr>
                  <p:cNvSpPr txBox="1"/>
                  <p:nvPr/>
                </p:nvSpPr>
                <p:spPr>
                  <a:xfrm>
                    <a:off x="4014868" y="6234024"/>
                    <a:ext cx="59189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0.8</a:t>
                    </a:r>
                  </a:p>
                </p:txBody>
              </p:sp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EFC61DA0-1C93-284E-C403-62C9BFFC108C}"/>
                      </a:ext>
                    </a:extLst>
                  </p:cNvPr>
                  <p:cNvSpPr txBox="1"/>
                  <p:nvPr/>
                </p:nvSpPr>
                <p:spPr>
                  <a:xfrm>
                    <a:off x="5188377" y="6242605"/>
                    <a:ext cx="59189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0.9</a:t>
                    </a:r>
                  </a:p>
                </p:txBody>
              </p:sp>
            </p:grpSp>
            <p:sp>
              <p:nvSpPr>
                <p:cNvPr id="13" name="Freeform: Shape 12">
                  <a:extLst>
                    <a:ext uri="{FF2B5EF4-FFF2-40B4-BE49-F238E27FC236}">
                      <a16:creationId xmlns:a16="http://schemas.microsoft.com/office/drawing/2014/main" id="{F0B8195F-1FB9-158F-27DC-3C44FCB77102}"/>
                    </a:ext>
                  </a:extLst>
                </p:cNvPr>
                <p:cNvSpPr/>
                <p:nvPr/>
              </p:nvSpPr>
              <p:spPr>
                <a:xfrm flipV="1">
                  <a:off x="738186" y="6128112"/>
                  <a:ext cx="5864303" cy="45719"/>
                </a:xfrm>
                <a:custGeom>
                  <a:avLst/>
                  <a:gdLst>
                    <a:gd name="connsiteX0" fmla="*/ 0 w 4800600"/>
                    <a:gd name="connsiteY0" fmla="*/ 0 h 9525"/>
                    <a:gd name="connsiteX1" fmla="*/ 4800600 w 4800600"/>
                    <a:gd name="connsiteY1" fmla="*/ 0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4800600" h="9525">
                      <a:moveTo>
                        <a:pt x="0" y="0"/>
                      </a:moveTo>
                      <a:lnTo>
                        <a:pt x="4800600" y="0"/>
                      </a:lnTo>
                    </a:path>
                  </a:pathLst>
                </a:custGeom>
                <a:noFill/>
                <a:ln w="50800" cap="flat">
                  <a:solidFill>
                    <a:srgbClr val="33333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" name="TextBox 13">
                      <a:extLst>
                        <a:ext uri="{FF2B5EF4-FFF2-40B4-BE49-F238E27FC236}">
                          <a16:creationId xmlns:a16="http://schemas.microsoft.com/office/drawing/2014/main" id="{86625E6E-544B-D5DB-1E06-B5AFBC359F9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150123" y="6501293"/>
                      <a:ext cx="1040428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400" dirty="0"/>
                        <a:t>Load </a:t>
                      </a:r>
                      <a14:m>
                        <m:oMath xmlns:m="http://schemas.openxmlformats.org/officeDocument/2006/math">
                          <m:r>
                            <a:rPr lang="el-GR" sz="2400" i="1" dirty="0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oMath>
                      </a14:m>
                      <a:endParaRPr lang="en-US" sz="2400" dirty="0"/>
                    </a:p>
                  </p:txBody>
                </p:sp>
              </mc:Choice>
              <mc:Fallback xmlns="">
                <p:sp>
                  <p:nvSpPr>
                    <p:cNvPr id="14" name="TextBox 13">
                      <a:extLst>
                        <a:ext uri="{FF2B5EF4-FFF2-40B4-BE49-F238E27FC236}">
                          <a16:creationId xmlns:a16="http://schemas.microsoft.com/office/drawing/2014/main" id="{86625E6E-544B-D5DB-1E06-B5AFBC359F9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150123" y="6501293"/>
                      <a:ext cx="1040428" cy="461665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l="-9412" t="-10526" b="-2894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CE3B1A7-22CD-514C-77E0-328BCDFB4649}"/>
                  </a:ext>
                </a:extLst>
              </p:cNvPr>
              <p:cNvSpPr txBox="1"/>
              <p:nvPr/>
            </p:nvSpPr>
            <p:spPr>
              <a:xfrm>
                <a:off x="8610600" y="4872530"/>
                <a:ext cx="5918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1.0</a:t>
                </a:r>
              </a:p>
            </p:txBody>
          </p:sp>
        </p:grp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24CEA615-F54A-13E8-DE49-7D7EE1578C0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25359" y="4854332"/>
              <a:ext cx="0" cy="15615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0FC1928F-DCA2-26E8-287C-C5DF958FEB3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87409" y="4854332"/>
              <a:ext cx="0" cy="15615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B16265C5-1CDD-891C-BEBB-99214177F99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30409" y="4863949"/>
              <a:ext cx="0" cy="15615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54AB393B-C9D9-E52F-3552-05005ACE12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04242" y="4854332"/>
              <a:ext cx="0" cy="15615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1A00ACFF-2980-C97A-A899-98994F1E36B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73559" y="4854332"/>
              <a:ext cx="0" cy="15615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927BCB33-DC65-5C54-EB78-EDDE856CD5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62621" y="4872530"/>
              <a:ext cx="0" cy="15615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4C0C26BA-B1A0-25E8-412D-60D084121EC4}"/>
              </a:ext>
            </a:extLst>
          </p:cNvPr>
          <p:cNvGrpSpPr/>
          <p:nvPr/>
        </p:nvGrpSpPr>
        <p:grpSpPr>
          <a:xfrm>
            <a:off x="0" y="1530235"/>
            <a:ext cx="1053524" cy="4005977"/>
            <a:chOff x="2052984" y="1221606"/>
            <a:chExt cx="1053524" cy="4005977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1FCD0C86-42F7-A384-6D26-4B2C452332C8}"/>
                </a:ext>
              </a:extLst>
            </p:cNvPr>
            <p:cNvGrpSpPr/>
            <p:nvPr/>
          </p:nvGrpSpPr>
          <p:grpSpPr>
            <a:xfrm>
              <a:off x="2052984" y="1221606"/>
              <a:ext cx="1053524" cy="4005977"/>
              <a:chOff x="2052984" y="1221606"/>
              <a:chExt cx="1053524" cy="4005977"/>
            </a:xfrm>
          </p:grpSpPr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BB558FC7-9B5B-E3CE-30C4-3412A47BB82C}"/>
                  </a:ext>
                </a:extLst>
              </p:cNvPr>
              <p:cNvGrpSpPr/>
              <p:nvPr/>
            </p:nvGrpSpPr>
            <p:grpSpPr>
              <a:xfrm>
                <a:off x="2052984" y="1221606"/>
                <a:ext cx="1053524" cy="4005977"/>
                <a:chOff x="-215010" y="3781885"/>
                <a:chExt cx="1053524" cy="2678880"/>
              </a:xfrm>
            </p:grpSpPr>
            <p:grpSp>
              <p:nvGrpSpPr>
                <p:cNvPr id="23" name="Group 22">
                  <a:extLst>
                    <a:ext uri="{FF2B5EF4-FFF2-40B4-BE49-F238E27FC236}">
                      <a16:creationId xmlns:a16="http://schemas.microsoft.com/office/drawing/2014/main" id="{1A9E90AF-4E7C-30A2-3BC0-313ECA618C8E}"/>
                    </a:ext>
                  </a:extLst>
                </p:cNvPr>
                <p:cNvGrpSpPr/>
                <p:nvPr/>
              </p:nvGrpSpPr>
              <p:grpSpPr>
                <a:xfrm>
                  <a:off x="245943" y="3781885"/>
                  <a:ext cx="592571" cy="2678880"/>
                  <a:chOff x="245943" y="3781885"/>
                  <a:chExt cx="592571" cy="2678880"/>
                </a:xfrm>
              </p:grpSpPr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C46D678D-B620-2FD0-BE59-D8C681181BE8}"/>
                      </a:ext>
                    </a:extLst>
                  </p:cNvPr>
                  <p:cNvSpPr txBox="1"/>
                  <p:nvPr/>
                </p:nvSpPr>
                <p:spPr>
                  <a:xfrm>
                    <a:off x="245943" y="3781885"/>
                    <a:ext cx="439933" cy="2469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30</a:t>
                    </a:r>
                  </a:p>
                </p:txBody>
              </p:sp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DA4A51A6-4DC4-6793-C0CD-DC546B8C8898}"/>
                      </a:ext>
                    </a:extLst>
                  </p:cNvPr>
                  <p:cNvSpPr txBox="1"/>
                  <p:nvPr/>
                </p:nvSpPr>
                <p:spPr>
                  <a:xfrm>
                    <a:off x="263976" y="4165774"/>
                    <a:ext cx="439933" cy="2469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25</a:t>
                    </a:r>
                  </a:p>
                </p:txBody>
              </p:sp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06D3C7AA-9AAC-6BF2-1B4E-BD1AC343BCC4}"/>
                      </a:ext>
                    </a:extLst>
                  </p:cNvPr>
                  <p:cNvSpPr txBox="1"/>
                  <p:nvPr/>
                </p:nvSpPr>
                <p:spPr>
                  <a:xfrm>
                    <a:off x="263975" y="4551286"/>
                    <a:ext cx="439933" cy="2469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20</a:t>
                    </a:r>
                  </a:p>
                </p:txBody>
              </p:sp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08DE8243-ECF9-67BD-1607-56F2C394BD9A}"/>
                      </a:ext>
                    </a:extLst>
                  </p:cNvPr>
                  <p:cNvSpPr txBox="1"/>
                  <p:nvPr/>
                </p:nvSpPr>
                <p:spPr>
                  <a:xfrm>
                    <a:off x="259764" y="4929180"/>
                    <a:ext cx="439933" cy="2469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15</a:t>
                    </a:r>
                  </a:p>
                </p:txBody>
              </p:sp>
              <p:sp>
                <p:nvSpPr>
                  <p:cNvPr id="30" name="TextBox 29">
                    <a:extLst>
                      <a:ext uri="{FF2B5EF4-FFF2-40B4-BE49-F238E27FC236}">
                        <a16:creationId xmlns:a16="http://schemas.microsoft.com/office/drawing/2014/main" id="{58FF4B21-04A7-50DD-6F14-ED9E5D065BBD}"/>
                      </a:ext>
                    </a:extLst>
                  </p:cNvPr>
                  <p:cNvSpPr txBox="1"/>
                  <p:nvPr/>
                </p:nvSpPr>
                <p:spPr>
                  <a:xfrm>
                    <a:off x="245943" y="5314564"/>
                    <a:ext cx="439933" cy="2469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10</a:t>
                    </a:r>
                  </a:p>
                </p:txBody>
              </p:sp>
              <p:sp>
                <p:nvSpPr>
                  <p:cNvPr id="31" name="TextBox 30">
                    <a:extLst>
                      <a:ext uri="{FF2B5EF4-FFF2-40B4-BE49-F238E27FC236}">
                        <a16:creationId xmlns:a16="http://schemas.microsoft.com/office/drawing/2014/main" id="{8A95D470-B6F2-62D3-A212-64534004EDDC}"/>
                      </a:ext>
                    </a:extLst>
                  </p:cNvPr>
                  <p:cNvSpPr txBox="1"/>
                  <p:nvPr/>
                </p:nvSpPr>
                <p:spPr>
                  <a:xfrm>
                    <a:off x="398581" y="6091433"/>
                    <a:ext cx="439933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0</a:t>
                    </a:r>
                  </a:p>
                </p:txBody>
              </p:sp>
            </p:grpSp>
            <p:sp>
              <p:nvSpPr>
                <p:cNvPr id="24" name="Freeform: Shape 23">
                  <a:extLst>
                    <a:ext uri="{FF2B5EF4-FFF2-40B4-BE49-F238E27FC236}">
                      <a16:creationId xmlns:a16="http://schemas.microsoft.com/office/drawing/2014/main" id="{C4F33E45-01D1-E946-FBE2-6A671A415C27}"/>
                    </a:ext>
                  </a:extLst>
                </p:cNvPr>
                <p:cNvSpPr/>
                <p:nvPr/>
              </p:nvSpPr>
              <p:spPr>
                <a:xfrm flipH="1">
                  <a:off x="692468" y="3897355"/>
                  <a:ext cx="45719" cy="2313809"/>
                </a:xfrm>
                <a:custGeom>
                  <a:avLst/>
                  <a:gdLst>
                    <a:gd name="connsiteX0" fmla="*/ 0 w 9525"/>
                    <a:gd name="connsiteY0" fmla="*/ 0 h 2276475"/>
                    <a:gd name="connsiteX1" fmla="*/ 0 w 9525"/>
                    <a:gd name="connsiteY1" fmla="*/ 2276475 h 22764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2276475">
                      <a:moveTo>
                        <a:pt x="0" y="0"/>
                      </a:moveTo>
                      <a:lnTo>
                        <a:pt x="0" y="2276475"/>
                      </a:lnTo>
                    </a:path>
                  </a:pathLst>
                </a:custGeom>
                <a:noFill/>
                <a:ln w="50800" cap="flat">
                  <a:solidFill>
                    <a:srgbClr val="33333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5" name="TextBox 24">
                      <a:extLst>
                        <a:ext uri="{FF2B5EF4-FFF2-40B4-BE49-F238E27FC236}">
                          <a16:creationId xmlns:a16="http://schemas.microsoft.com/office/drawing/2014/main" id="{082323ED-E5B8-FDCE-5ED5-D7A93E5BE99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-215010" y="4702824"/>
                      <a:ext cx="682526" cy="30872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i="1" dirty="0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r>
                              <a:rPr lang="en-US" sz="2400" i="1" dirty="0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sz="2400" i="1" dirty="0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sz="2400" i="1" dirty="0" smtClean="0">
                                <a:latin typeface="Cambria Math" panose="02040503050406030204" pitchFamily="18" charset="0"/>
                              </a:rPr>
                              <m:t>]</m:t>
                            </m:r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 xmlns="">
                <p:sp>
                  <p:nvSpPr>
                    <p:cNvPr id="25" name="TextBox 24">
                      <a:extLst>
                        <a:ext uri="{FF2B5EF4-FFF2-40B4-BE49-F238E27FC236}">
                          <a16:creationId xmlns:a16="http://schemas.microsoft.com/office/drawing/2014/main" id="{082323ED-E5B8-FDCE-5ED5-D7A93E5BE99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-215010" y="4702824"/>
                      <a:ext cx="682526" cy="308725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l="-1786" r="-22321" b="-1710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BA226F3-0844-56C8-BD11-92AD42EE1978}"/>
                  </a:ext>
                </a:extLst>
              </p:cNvPr>
              <p:cNvSpPr txBox="1"/>
              <p:nvPr/>
            </p:nvSpPr>
            <p:spPr>
              <a:xfrm>
                <a:off x="2653148" y="4098213"/>
                <a:ext cx="43993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5</a:t>
                </a:r>
              </a:p>
            </p:txBody>
          </p: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1F65638C-26BD-188D-F957-9DFB91505420}"/>
                  </a:ext>
                </a:extLst>
              </p:cNvPr>
              <p:cNvCxnSpPr/>
              <p:nvPr/>
            </p:nvCxnSpPr>
            <p:spPr>
              <a:xfrm flipH="1">
                <a:off x="2897031" y="1394279"/>
                <a:ext cx="10915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5C7E887A-4442-386D-7EB1-321FB3A30B5D}"/>
                  </a:ext>
                </a:extLst>
              </p:cNvPr>
              <p:cNvCxnSpPr/>
              <p:nvPr/>
            </p:nvCxnSpPr>
            <p:spPr>
              <a:xfrm flipH="1">
                <a:off x="2889168" y="1937204"/>
                <a:ext cx="10915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34EA746E-CF08-D3DD-1B88-01D22D95359B}"/>
                  </a:ext>
                </a:extLst>
              </p:cNvPr>
              <p:cNvCxnSpPr/>
              <p:nvPr/>
            </p:nvCxnSpPr>
            <p:spPr>
              <a:xfrm flipH="1">
                <a:off x="2889168" y="2546804"/>
                <a:ext cx="10915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520D7C25-8052-B4F3-78AB-870AF319B32F}"/>
                  </a:ext>
                </a:extLst>
              </p:cNvPr>
              <p:cNvCxnSpPr/>
              <p:nvPr/>
            </p:nvCxnSpPr>
            <p:spPr>
              <a:xfrm flipH="1">
                <a:off x="2889168" y="3118304"/>
                <a:ext cx="10915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35DFAD33-5581-536F-4626-BD3D27623A44}"/>
                  </a:ext>
                </a:extLst>
              </p:cNvPr>
              <p:cNvCxnSpPr/>
              <p:nvPr/>
            </p:nvCxnSpPr>
            <p:spPr>
              <a:xfrm flipH="1">
                <a:off x="2889168" y="3699329"/>
                <a:ext cx="10915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B6DF91F0-9385-C7C9-633F-A92D45171043}"/>
                  </a:ext>
                </a:extLst>
              </p:cNvPr>
              <p:cNvCxnSpPr/>
              <p:nvPr/>
            </p:nvCxnSpPr>
            <p:spPr>
              <a:xfrm flipH="1">
                <a:off x="2913116" y="4280354"/>
                <a:ext cx="10915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32A03DB8-049C-6604-FE6A-4AFE05ECC098}"/>
                </a:ext>
              </a:extLst>
            </p:cNvPr>
            <p:cNvCxnSpPr/>
            <p:nvPr/>
          </p:nvCxnSpPr>
          <p:spPr>
            <a:xfrm flipH="1">
              <a:off x="2899295" y="4863949"/>
              <a:ext cx="10915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E1A310D-9241-E730-3921-36EE6B932A6D}"/>
              </a:ext>
            </a:extLst>
          </p:cNvPr>
          <p:cNvCxnSpPr/>
          <p:nvPr/>
        </p:nvCxnSpPr>
        <p:spPr>
          <a:xfrm>
            <a:off x="945334" y="4017686"/>
            <a:ext cx="586430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DCA723-C977-E5F9-B727-24FD44F9E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Thesis Defense</a:t>
            </a:r>
            <a:endParaRPr lang="en-US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55532727-0673-78D6-E801-333C8FCFCB5A}"/>
              </a:ext>
            </a:extLst>
          </p:cNvPr>
          <p:cNvSpPr/>
          <p:nvPr/>
        </p:nvSpPr>
        <p:spPr>
          <a:xfrm>
            <a:off x="3121209" y="3923538"/>
            <a:ext cx="205509" cy="18356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9691BAAC-DA62-1D14-A90E-98D58C6C5EB7}"/>
              </a:ext>
            </a:extLst>
          </p:cNvPr>
          <p:cNvSpPr/>
          <p:nvPr/>
        </p:nvSpPr>
        <p:spPr>
          <a:xfrm>
            <a:off x="6387062" y="3924312"/>
            <a:ext cx="205509" cy="18356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229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2" grpId="0" animBg="1"/>
      <p:bldP spid="4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7F8D1-7DA0-6A5B-D1B7-832A847E6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Outline: Optimal Multiserver Scheduling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32D85B-F991-3532-F7FB-D00BF0BB6E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3430" y="1825625"/>
            <a:ext cx="6061236" cy="4351338"/>
          </a:xfrm>
        </p:spPr>
        <p:txBody>
          <a:bodyPr/>
          <a:lstStyle/>
          <a:p>
            <a:pPr marL="0" indent="0">
              <a:lnSpc>
                <a:spcPct val="130000"/>
              </a:lnSpc>
              <a:buNone/>
            </a:pPr>
            <a:r>
              <a:rPr lang="en-US" dirty="0" err="1"/>
              <a:t>Chp</a:t>
            </a:r>
            <a:r>
              <a:rPr lang="en-US" dirty="0"/>
              <a:t>. 2: Central queue for many servers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dirty="0" err="1"/>
              <a:t>Chp</a:t>
            </a:r>
            <a:r>
              <a:rPr lang="en-US" dirty="0"/>
              <a:t>. 3: Dispatching to many servers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dirty="0" err="1"/>
              <a:t>Chp</a:t>
            </a:r>
            <a:r>
              <a:rPr lang="en-US" dirty="0"/>
              <a:t>. 4: Many servers per job: Analysis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dirty="0" err="1"/>
              <a:t>Chp</a:t>
            </a:r>
            <a:r>
              <a:rPr lang="en-US" dirty="0"/>
              <a:t>. 5: Many servers per job: Optimality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dirty="0" err="1"/>
              <a:t>Chp</a:t>
            </a:r>
            <a:r>
              <a:rPr lang="en-US" dirty="0"/>
              <a:t>. 6: Many servers per job: FCFS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dirty="0" err="1"/>
              <a:t>Chp</a:t>
            </a:r>
            <a:r>
              <a:rPr lang="en-US" dirty="0"/>
              <a:t>. 7: Tail of response time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A7B503-64A0-35E6-F93B-FA9D640B5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Thesis Defense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012338-91BC-04CD-F4DA-BA6DD94A3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843A6-7A35-4597-A30E-75A4C0056BD0}" type="slidenum">
              <a:rPr lang="en-US" smtClean="0"/>
              <a:t>13</a:t>
            </a:fld>
            <a:endParaRPr lang="en-US"/>
          </a:p>
        </p:txBody>
      </p:sp>
      <p:grpSp>
        <p:nvGrpSpPr>
          <p:cNvPr id="184" name="Group 183">
            <a:extLst>
              <a:ext uri="{FF2B5EF4-FFF2-40B4-BE49-F238E27FC236}">
                <a16:creationId xmlns:a16="http://schemas.microsoft.com/office/drawing/2014/main" id="{275F52B4-6E25-69A9-4955-57793D06C65A}"/>
              </a:ext>
            </a:extLst>
          </p:cNvPr>
          <p:cNvGrpSpPr/>
          <p:nvPr/>
        </p:nvGrpSpPr>
        <p:grpSpPr>
          <a:xfrm>
            <a:off x="135393" y="1893662"/>
            <a:ext cx="1544645" cy="3899221"/>
            <a:chOff x="135393" y="1893662"/>
            <a:chExt cx="1544645" cy="3899221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CC3F7D5A-FC19-DE38-6AA2-3EC722D0BD38}"/>
                </a:ext>
              </a:extLst>
            </p:cNvPr>
            <p:cNvGrpSpPr/>
            <p:nvPr/>
          </p:nvGrpSpPr>
          <p:grpSpPr>
            <a:xfrm>
              <a:off x="223091" y="1893662"/>
              <a:ext cx="1414533" cy="568010"/>
              <a:chOff x="6674799" y="2758005"/>
              <a:chExt cx="2888137" cy="1024370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514DF84E-333C-ADF1-B46D-1C0C4545E7D2}"/>
                  </a:ext>
                </a:extLst>
              </p:cNvPr>
              <p:cNvGrpSpPr/>
              <p:nvPr/>
            </p:nvGrpSpPr>
            <p:grpSpPr>
              <a:xfrm>
                <a:off x="6674799" y="2758005"/>
                <a:ext cx="2888137" cy="1024370"/>
                <a:chOff x="10122" y="2821"/>
                <a:chExt cx="5487" cy="2003"/>
              </a:xfrm>
            </p:grpSpPr>
            <p:grpSp>
              <p:nvGrpSpPr>
                <p:cNvPr id="11" name="Group 10">
                  <a:extLst>
                    <a:ext uri="{FF2B5EF4-FFF2-40B4-BE49-F238E27FC236}">
                      <a16:creationId xmlns:a16="http://schemas.microsoft.com/office/drawing/2014/main" id="{39D2B208-2D5B-9B91-67C3-25D65D1C1701}"/>
                    </a:ext>
                  </a:extLst>
                </p:cNvPr>
                <p:cNvGrpSpPr/>
                <p:nvPr/>
              </p:nvGrpSpPr>
              <p:grpSpPr>
                <a:xfrm>
                  <a:off x="10122" y="2821"/>
                  <a:ext cx="5487" cy="2003"/>
                  <a:chOff x="10105" y="2821"/>
                  <a:chExt cx="5487" cy="2003"/>
                </a:xfrm>
              </p:grpSpPr>
              <p:sp>
                <p:nvSpPr>
                  <p:cNvPr id="14" name="Oval 13">
                    <a:extLst>
                      <a:ext uri="{FF2B5EF4-FFF2-40B4-BE49-F238E27FC236}">
                        <a16:creationId xmlns:a16="http://schemas.microsoft.com/office/drawing/2014/main" id="{3DA601A1-5C13-E83F-CD1D-0C8C432FAB44}"/>
                      </a:ext>
                    </a:extLst>
                  </p:cNvPr>
                  <p:cNvSpPr/>
                  <p:nvPr/>
                </p:nvSpPr>
                <p:spPr>
                  <a:xfrm>
                    <a:off x="14954" y="3325"/>
                    <a:ext cx="455" cy="457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" name="Oval 14">
                    <a:extLst>
                      <a:ext uri="{FF2B5EF4-FFF2-40B4-BE49-F238E27FC236}">
                        <a16:creationId xmlns:a16="http://schemas.microsoft.com/office/drawing/2014/main" id="{AF559299-0F5D-A634-2877-781E1771FD7D}"/>
                      </a:ext>
                    </a:extLst>
                  </p:cNvPr>
                  <p:cNvSpPr/>
                  <p:nvPr/>
                </p:nvSpPr>
                <p:spPr>
                  <a:xfrm>
                    <a:off x="14954" y="3837"/>
                    <a:ext cx="455" cy="457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" name="Oval 15">
                    <a:extLst>
                      <a:ext uri="{FF2B5EF4-FFF2-40B4-BE49-F238E27FC236}">
                        <a16:creationId xmlns:a16="http://schemas.microsoft.com/office/drawing/2014/main" id="{A6A2B79C-327F-E5B3-9B3D-6A515EBE0FAE}"/>
                      </a:ext>
                    </a:extLst>
                  </p:cNvPr>
                  <p:cNvSpPr/>
                  <p:nvPr/>
                </p:nvSpPr>
                <p:spPr>
                  <a:xfrm>
                    <a:off x="14954" y="4367"/>
                    <a:ext cx="455" cy="457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" name="Oval 16">
                    <a:extLst>
                      <a:ext uri="{FF2B5EF4-FFF2-40B4-BE49-F238E27FC236}">
                        <a16:creationId xmlns:a16="http://schemas.microsoft.com/office/drawing/2014/main" id="{3A22BBD8-6133-8AEF-3BD4-DE594B2ADAE2}"/>
                      </a:ext>
                    </a:extLst>
                  </p:cNvPr>
                  <p:cNvSpPr/>
                  <p:nvPr/>
                </p:nvSpPr>
                <p:spPr>
                  <a:xfrm>
                    <a:off x="14954" y="2821"/>
                    <a:ext cx="455" cy="457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8" name="Group 17">
                    <a:extLst>
                      <a:ext uri="{FF2B5EF4-FFF2-40B4-BE49-F238E27FC236}">
                        <a16:creationId xmlns:a16="http://schemas.microsoft.com/office/drawing/2014/main" id="{3493CC7C-CD6A-FCA1-7372-F823966CD62D}"/>
                      </a:ext>
                    </a:extLst>
                  </p:cNvPr>
                  <p:cNvGrpSpPr/>
                  <p:nvPr/>
                </p:nvGrpSpPr>
                <p:grpSpPr>
                  <a:xfrm>
                    <a:off x="10105" y="2989"/>
                    <a:ext cx="5487" cy="1820"/>
                    <a:chOff x="10122" y="2747"/>
                    <a:chExt cx="5487" cy="1820"/>
                  </a:xfrm>
                </p:grpSpPr>
                <p:grpSp>
                  <p:nvGrpSpPr>
                    <p:cNvPr id="19" name="Group 18">
                      <a:extLst>
                        <a:ext uri="{FF2B5EF4-FFF2-40B4-BE49-F238E27FC236}">
                          <a16:creationId xmlns:a16="http://schemas.microsoft.com/office/drawing/2014/main" id="{34F34E1D-6BDC-27B5-3BF0-8DE580C38DC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122" y="2747"/>
                      <a:ext cx="4734" cy="1729"/>
                      <a:chOff x="5630" y="3721"/>
                      <a:chExt cx="4734" cy="1729"/>
                    </a:xfrm>
                  </p:grpSpPr>
                  <p:grpSp>
                    <p:nvGrpSpPr>
                      <p:cNvPr id="21" name="Group 20">
                        <a:extLst>
                          <a:ext uri="{FF2B5EF4-FFF2-40B4-BE49-F238E27FC236}">
                            <a16:creationId xmlns:a16="http://schemas.microsoft.com/office/drawing/2014/main" id="{AC4418EB-780C-9B5F-DA00-4241C170CB1D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630" y="3721"/>
                        <a:ext cx="4734" cy="1729"/>
                        <a:chOff x="5630" y="3721"/>
                        <a:chExt cx="4734" cy="1729"/>
                      </a:xfrm>
                    </p:grpSpPr>
                    <p:sp>
                      <p:nvSpPr>
                        <p:cNvPr id="26" name="Rectangles 39">
                          <a:extLst>
                            <a:ext uri="{FF2B5EF4-FFF2-40B4-BE49-F238E27FC236}">
                              <a16:creationId xmlns:a16="http://schemas.microsoft.com/office/drawing/2014/main" id="{12633E03-6AE0-F563-AC51-FD27E49D6F5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596" y="3735"/>
                          <a:ext cx="942" cy="1714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 w="38100">
                          <a:solidFill>
                            <a:srgbClr val="20202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7" name="Rectangles 40">
                          <a:extLst>
                            <a:ext uri="{FF2B5EF4-FFF2-40B4-BE49-F238E27FC236}">
                              <a16:creationId xmlns:a16="http://schemas.microsoft.com/office/drawing/2014/main" id="{58F15D2A-80F0-4C27-517A-A050C92252A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38" y="3735"/>
                          <a:ext cx="942" cy="1714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 w="38100">
                          <a:solidFill>
                            <a:srgbClr val="20202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8" name="Rectangles 41">
                          <a:extLst>
                            <a:ext uri="{FF2B5EF4-FFF2-40B4-BE49-F238E27FC236}">
                              <a16:creationId xmlns:a16="http://schemas.microsoft.com/office/drawing/2014/main" id="{228A3FF7-51DF-A3F7-6AA6-1893CB553BB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8480" y="3735"/>
                          <a:ext cx="942" cy="1714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 w="38100">
                          <a:solidFill>
                            <a:srgbClr val="20202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9" name="Rectangles 42">
                          <a:extLst>
                            <a:ext uri="{FF2B5EF4-FFF2-40B4-BE49-F238E27FC236}">
                              <a16:creationId xmlns:a16="http://schemas.microsoft.com/office/drawing/2014/main" id="{6A167601-E8D1-6E87-BB11-50DE429D126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9422" y="3735"/>
                          <a:ext cx="942" cy="1714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 w="38100">
                          <a:solidFill>
                            <a:srgbClr val="20202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cxnSp>
                      <p:nvCxnSpPr>
                        <p:cNvPr id="30" name="Straight Connector 29">
                          <a:extLst>
                            <a:ext uri="{FF2B5EF4-FFF2-40B4-BE49-F238E27FC236}">
                              <a16:creationId xmlns:a16="http://schemas.microsoft.com/office/drawing/2014/main" id="{7A6B005A-7515-6147-8915-EA62AE2AB2E3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5630" y="3721"/>
                          <a:ext cx="966" cy="15"/>
                        </a:xfrm>
                        <a:prstGeom prst="line">
                          <a:avLst/>
                        </a:prstGeom>
                        <a:ln w="381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31" name="Straight Connector 30">
                          <a:extLst>
                            <a:ext uri="{FF2B5EF4-FFF2-40B4-BE49-F238E27FC236}">
                              <a16:creationId xmlns:a16="http://schemas.microsoft.com/office/drawing/2014/main" id="{52E0AD4E-E147-86CF-6650-566D39AD568C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5630" y="5435"/>
                          <a:ext cx="966" cy="15"/>
                        </a:xfrm>
                        <a:prstGeom prst="line">
                          <a:avLst/>
                        </a:prstGeom>
                        <a:ln w="381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sp>
                    <p:nvSpPr>
                      <p:cNvPr id="22" name="Rectangles 46">
                        <a:extLst>
                          <a:ext uri="{FF2B5EF4-FFF2-40B4-BE49-F238E27FC236}">
                            <a16:creationId xmlns:a16="http://schemas.microsoft.com/office/drawing/2014/main" id="{99A7BC3A-92D2-770D-507C-1C05880AD5B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552" y="4514"/>
                        <a:ext cx="797" cy="634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3" name="Rectangles 47">
                        <a:extLst>
                          <a:ext uri="{FF2B5EF4-FFF2-40B4-BE49-F238E27FC236}">
                            <a16:creationId xmlns:a16="http://schemas.microsoft.com/office/drawing/2014/main" id="{AA47D459-B5DC-3E00-4787-5C5DEF29658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642" y="4367"/>
                        <a:ext cx="717" cy="763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4" name="Rectangles 48">
                        <a:extLst>
                          <a:ext uri="{FF2B5EF4-FFF2-40B4-BE49-F238E27FC236}">
                            <a16:creationId xmlns:a16="http://schemas.microsoft.com/office/drawing/2014/main" id="{B6ECEF10-57A3-F545-1E7D-1D3CA188F9D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519" y="4551"/>
                        <a:ext cx="724" cy="585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sp>
                    <p:nvSpPr>
                      <p:cNvPr id="25" name="Rectangles 49">
                        <a:extLst>
                          <a:ext uri="{FF2B5EF4-FFF2-40B4-BE49-F238E27FC236}">
                            <a16:creationId xmlns:a16="http://schemas.microsoft.com/office/drawing/2014/main" id="{F2A24C01-714B-0D26-4031-FAADE4ED8B3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18" y="3792"/>
                        <a:ext cx="756" cy="1364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sp>
                  <p:nvSpPr>
                    <p:cNvPr id="20" name="Rectangles 75">
                      <a:extLst>
                        <a:ext uri="{FF2B5EF4-FFF2-40B4-BE49-F238E27FC236}">
                          <a16:creationId xmlns:a16="http://schemas.microsoft.com/office/drawing/2014/main" id="{C1B749C7-A0FA-4B5B-6BA6-50BF426DA01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123" y="4181"/>
                      <a:ext cx="486" cy="386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sp>
              <p:nvSpPr>
                <p:cNvPr id="12" name="Rectangles 60">
                  <a:extLst>
                    <a:ext uri="{FF2B5EF4-FFF2-40B4-BE49-F238E27FC236}">
                      <a16:creationId xmlns:a16="http://schemas.microsoft.com/office/drawing/2014/main" id="{7EC15D5E-1E86-F3B1-0C47-A748085E52B9}"/>
                    </a:ext>
                  </a:extLst>
                </p:cNvPr>
                <p:cNvSpPr/>
                <p:nvPr/>
              </p:nvSpPr>
              <p:spPr>
                <a:xfrm>
                  <a:off x="15126" y="3434"/>
                  <a:ext cx="455" cy="249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Rectangles 61">
                  <a:extLst>
                    <a:ext uri="{FF2B5EF4-FFF2-40B4-BE49-F238E27FC236}">
                      <a16:creationId xmlns:a16="http://schemas.microsoft.com/office/drawing/2014/main" id="{190554B3-C3D3-DE31-98F7-52FBF4892BDD}"/>
                    </a:ext>
                  </a:extLst>
                </p:cNvPr>
                <p:cNvSpPr/>
                <p:nvPr/>
              </p:nvSpPr>
              <p:spPr>
                <a:xfrm>
                  <a:off x="15126" y="2935"/>
                  <a:ext cx="455" cy="209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" name="Rectangles 75">
                <a:extLst>
                  <a:ext uri="{FF2B5EF4-FFF2-40B4-BE49-F238E27FC236}">
                    <a16:creationId xmlns:a16="http://schemas.microsoft.com/office/drawing/2014/main" id="{B8D1B607-F739-E49D-22EC-7FD4D0041468}"/>
                  </a:ext>
                </a:extLst>
              </p:cNvPr>
              <p:cNvSpPr/>
              <p:nvPr/>
            </p:nvSpPr>
            <p:spPr>
              <a:xfrm>
                <a:off x="9309937" y="3311975"/>
                <a:ext cx="237640" cy="11252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04CC7A57-3773-0B03-EAA0-664609ADC041}"/>
                </a:ext>
              </a:extLst>
            </p:cNvPr>
            <p:cNvGrpSpPr/>
            <p:nvPr/>
          </p:nvGrpSpPr>
          <p:grpSpPr>
            <a:xfrm>
              <a:off x="135393" y="2532524"/>
              <a:ext cx="1310796" cy="646052"/>
              <a:chOff x="4511" y="1833"/>
              <a:chExt cx="7728" cy="4074"/>
            </a:xfrm>
          </p:grpSpPr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88A6EB49-096C-5F37-4A54-9E612B472545}"/>
                  </a:ext>
                </a:extLst>
              </p:cNvPr>
              <p:cNvGrpSpPr/>
              <p:nvPr/>
            </p:nvGrpSpPr>
            <p:grpSpPr>
              <a:xfrm>
                <a:off x="7337" y="1833"/>
                <a:ext cx="4900" cy="1358"/>
                <a:chOff x="5630" y="3549"/>
                <a:chExt cx="6736" cy="2086"/>
              </a:xfrm>
            </p:grpSpPr>
            <p:grpSp>
              <p:nvGrpSpPr>
                <p:cNvPr id="69" name="Group 68">
                  <a:extLst>
                    <a:ext uri="{FF2B5EF4-FFF2-40B4-BE49-F238E27FC236}">
                      <a16:creationId xmlns:a16="http://schemas.microsoft.com/office/drawing/2014/main" id="{4E5CCA29-8EEC-A8E7-6D9E-2E18AE48C031}"/>
                    </a:ext>
                  </a:extLst>
                </p:cNvPr>
                <p:cNvGrpSpPr/>
                <p:nvPr/>
              </p:nvGrpSpPr>
              <p:grpSpPr>
                <a:xfrm>
                  <a:off x="5630" y="3549"/>
                  <a:ext cx="6736" cy="2086"/>
                  <a:chOff x="5630" y="3549"/>
                  <a:chExt cx="6736" cy="2086"/>
                </a:xfrm>
              </p:grpSpPr>
              <p:sp>
                <p:nvSpPr>
                  <p:cNvPr id="76" name="Rectangles 34">
                    <a:extLst>
                      <a:ext uri="{FF2B5EF4-FFF2-40B4-BE49-F238E27FC236}">
                        <a16:creationId xmlns:a16="http://schemas.microsoft.com/office/drawing/2014/main" id="{A8338952-75E3-47A7-82F2-08816525AE43}"/>
                      </a:ext>
                    </a:extLst>
                  </p:cNvPr>
                  <p:cNvSpPr/>
                  <p:nvPr/>
                </p:nvSpPr>
                <p:spPr>
                  <a:xfrm>
                    <a:off x="6596" y="3735"/>
                    <a:ext cx="942" cy="1714"/>
                  </a:xfrm>
                  <a:prstGeom prst="rect">
                    <a:avLst/>
                  </a:prstGeom>
                  <a:solidFill>
                    <a:schemeClr val="bg1"/>
                  </a:solidFill>
                  <a:ln w="38100">
                    <a:solidFill>
                      <a:srgbClr val="20202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7" name="Rectangles 35">
                    <a:extLst>
                      <a:ext uri="{FF2B5EF4-FFF2-40B4-BE49-F238E27FC236}">
                        <a16:creationId xmlns:a16="http://schemas.microsoft.com/office/drawing/2014/main" id="{BB907A48-C52C-0592-7380-065B4D31252F}"/>
                      </a:ext>
                    </a:extLst>
                  </p:cNvPr>
                  <p:cNvSpPr/>
                  <p:nvPr/>
                </p:nvSpPr>
                <p:spPr>
                  <a:xfrm>
                    <a:off x="7538" y="3735"/>
                    <a:ext cx="942" cy="1714"/>
                  </a:xfrm>
                  <a:prstGeom prst="rect">
                    <a:avLst/>
                  </a:prstGeom>
                  <a:solidFill>
                    <a:schemeClr val="bg1"/>
                  </a:solidFill>
                  <a:ln w="38100">
                    <a:solidFill>
                      <a:srgbClr val="20202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8" name="Rectangles 36">
                    <a:extLst>
                      <a:ext uri="{FF2B5EF4-FFF2-40B4-BE49-F238E27FC236}">
                        <a16:creationId xmlns:a16="http://schemas.microsoft.com/office/drawing/2014/main" id="{6A193967-9CFB-E256-8D82-BC150A78B51E}"/>
                      </a:ext>
                    </a:extLst>
                  </p:cNvPr>
                  <p:cNvSpPr/>
                  <p:nvPr/>
                </p:nvSpPr>
                <p:spPr>
                  <a:xfrm>
                    <a:off x="8480" y="3735"/>
                    <a:ext cx="942" cy="1714"/>
                  </a:xfrm>
                  <a:prstGeom prst="rect">
                    <a:avLst/>
                  </a:prstGeom>
                  <a:solidFill>
                    <a:schemeClr val="bg1"/>
                  </a:solidFill>
                  <a:ln w="38100">
                    <a:solidFill>
                      <a:srgbClr val="20202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9" name="Rectangles 37">
                    <a:extLst>
                      <a:ext uri="{FF2B5EF4-FFF2-40B4-BE49-F238E27FC236}">
                        <a16:creationId xmlns:a16="http://schemas.microsoft.com/office/drawing/2014/main" id="{D90EF100-01EB-5D90-B83B-DDE3A5581B5C}"/>
                      </a:ext>
                    </a:extLst>
                  </p:cNvPr>
                  <p:cNvSpPr/>
                  <p:nvPr/>
                </p:nvSpPr>
                <p:spPr>
                  <a:xfrm>
                    <a:off x="9422" y="3735"/>
                    <a:ext cx="942" cy="1714"/>
                  </a:xfrm>
                  <a:prstGeom prst="rect">
                    <a:avLst/>
                  </a:prstGeom>
                  <a:solidFill>
                    <a:schemeClr val="bg1"/>
                  </a:solidFill>
                  <a:ln w="38100">
                    <a:solidFill>
                      <a:srgbClr val="20202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0" name="Oval 79">
                    <a:extLst>
                      <a:ext uri="{FF2B5EF4-FFF2-40B4-BE49-F238E27FC236}">
                        <a16:creationId xmlns:a16="http://schemas.microsoft.com/office/drawing/2014/main" id="{7E67D74E-D42E-4F0C-6B27-141A43CC7DB7}"/>
                      </a:ext>
                    </a:extLst>
                  </p:cNvPr>
                  <p:cNvSpPr/>
                  <p:nvPr/>
                </p:nvSpPr>
                <p:spPr>
                  <a:xfrm>
                    <a:off x="10364" y="3549"/>
                    <a:ext cx="2002" cy="2086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81" name="Straight Connector 80">
                    <a:extLst>
                      <a:ext uri="{FF2B5EF4-FFF2-40B4-BE49-F238E27FC236}">
                        <a16:creationId xmlns:a16="http://schemas.microsoft.com/office/drawing/2014/main" id="{030398BA-F1E8-AFBD-80B6-39C2074BD25E}"/>
                      </a:ext>
                    </a:extLst>
                  </p:cNvPr>
                  <p:cNvCxnSpPr/>
                  <p:nvPr/>
                </p:nvCxnSpPr>
                <p:spPr>
                  <a:xfrm>
                    <a:off x="5630" y="3735"/>
                    <a:ext cx="966" cy="15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" name="Straight Connector 81">
                    <a:extLst>
                      <a:ext uri="{FF2B5EF4-FFF2-40B4-BE49-F238E27FC236}">
                        <a16:creationId xmlns:a16="http://schemas.microsoft.com/office/drawing/2014/main" id="{7AAD6A3C-5C3B-7834-56B6-2698DDB1649C}"/>
                      </a:ext>
                    </a:extLst>
                  </p:cNvPr>
                  <p:cNvCxnSpPr/>
                  <p:nvPr/>
                </p:nvCxnSpPr>
                <p:spPr>
                  <a:xfrm>
                    <a:off x="5630" y="5449"/>
                    <a:ext cx="966" cy="15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70" name="Rectangles 41">
                  <a:extLst>
                    <a:ext uri="{FF2B5EF4-FFF2-40B4-BE49-F238E27FC236}">
                      <a16:creationId xmlns:a16="http://schemas.microsoft.com/office/drawing/2014/main" id="{EFD8A229-90B4-6D3E-3D85-B79630ECE1B7}"/>
                    </a:ext>
                  </a:extLst>
                </p:cNvPr>
                <p:cNvSpPr/>
                <p:nvPr/>
              </p:nvSpPr>
              <p:spPr>
                <a:xfrm>
                  <a:off x="7611" y="4275"/>
                  <a:ext cx="797" cy="865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" name="Rectangles 42">
                  <a:extLst>
                    <a:ext uri="{FF2B5EF4-FFF2-40B4-BE49-F238E27FC236}">
                      <a16:creationId xmlns:a16="http://schemas.microsoft.com/office/drawing/2014/main" id="{FC7F9EAF-0EDB-B4CB-6FEB-5226587F8E2F}"/>
                    </a:ext>
                  </a:extLst>
                </p:cNvPr>
                <p:cNvSpPr/>
                <p:nvPr/>
              </p:nvSpPr>
              <p:spPr>
                <a:xfrm>
                  <a:off x="9496" y="4769"/>
                  <a:ext cx="797" cy="372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" name="Rectangles 43">
                  <a:extLst>
                    <a:ext uri="{FF2B5EF4-FFF2-40B4-BE49-F238E27FC236}">
                      <a16:creationId xmlns:a16="http://schemas.microsoft.com/office/drawing/2014/main" id="{76B8D97C-D4CD-DC73-D97C-53B55EF18875}"/>
                    </a:ext>
                  </a:extLst>
                </p:cNvPr>
                <p:cNvSpPr/>
                <p:nvPr/>
              </p:nvSpPr>
              <p:spPr>
                <a:xfrm>
                  <a:off x="6668" y="4160"/>
                  <a:ext cx="797" cy="980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" name="Rectangles 44">
                  <a:extLst>
                    <a:ext uri="{FF2B5EF4-FFF2-40B4-BE49-F238E27FC236}">
                      <a16:creationId xmlns:a16="http://schemas.microsoft.com/office/drawing/2014/main" id="{2D7D7633-D83C-36CE-E7FF-BC084938600E}"/>
                    </a:ext>
                  </a:extLst>
                </p:cNvPr>
                <p:cNvSpPr/>
                <p:nvPr/>
              </p:nvSpPr>
              <p:spPr>
                <a:xfrm>
                  <a:off x="8553" y="4483"/>
                  <a:ext cx="797" cy="657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" name="Rectangles 45">
                  <a:extLst>
                    <a:ext uri="{FF2B5EF4-FFF2-40B4-BE49-F238E27FC236}">
                      <a16:creationId xmlns:a16="http://schemas.microsoft.com/office/drawing/2014/main" id="{CE868FE6-D03E-15A4-945A-F6D146A7F58E}"/>
                    </a:ext>
                  </a:extLst>
                </p:cNvPr>
                <p:cNvSpPr/>
                <p:nvPr/>
              </p:nvSpPr>
              <p:spPr>
                <a:xfrm>
                  <a:off x="10966" y="4885"/>
                  <a:ext cx="797" cy="255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4A812A1B-2C69-AC2B-5D82-D587FAD0D174}"/>
                  </a:ext>
                </a:extLst>
              </p:cNvPr>
              <p:cNvGrpSpPr/>
              <p:nvPr/>
            </p:nvGrpSpPr>
            <p:grpSpPr>
              <a:xfrm>
                <a:off x="7338" y="3191"/>
                <a:ext cx="4900" cy="1358"/>
                <a:chOff x="5630" y="3549"/>
                <a:chExt cx="6736" cy="2086"/>
              </a:xfrm>
            </p:grpSpPr>
            <p:grpSp>
              <p:nvGrpSpPr>
                <p:cNvPr id="55" name="Group 54">
                  <a:extLst>
                    <a:ext uri="{FF2B5EF4-FFF2-40B4-BE49-F238E27FC236}">
                      <a16:creationId xmlns:a16="http://schemas.microsoft.com/office/drawing/2014/main" id="{5F77D287-5A35-13FA-5B90-AD4C4319B784}"/>
                    </a:ext>
                  </a:extLst>
                </p:cNvPr>
                <p:cNvGrpSpPr/>
                <p:nvPr/>
              </p:nvGrpSpPr>
              <p:grpSpPr>
                <a:xfrm>
                  <a:off x="5630" y="3549"/>
                  <a:ext cx="6736" cy="2086"/>
                  <a:chOff x="5630" y="3549"/>
                  <a:chExt cx="6736" cy="2086"/>
                </a:xfrm>
              </p:grpSpPr>
              <p:sp>
                <p:nvSpPr>
                  <p:cNvPr id="62" name="Rectangles 6">
                    <a:extLst>
                      <a:ext uri="{FF2B5EF4-FFF2-40B4-BE49-F238E27FC236}">
                        <a16:creationId xmlns:a16="http://schemas.microsoft.com/office/drawing/2014/main" id="{13C4626B-E3AA-6C3D-5DBA-9EA32662A365}"/>
                      </a:ext>
                    </a:extLst>
                  </p:cNvPr>
                  <p:cNvSpPr/>
                  <p:nvPr/>
                </p:nvSpPr>
                <p:spPr>
                  <a:xfrm>
                    <a:off x="6596" y="3735"/>
                    <a:ext cx="942" cy="1714"/>
                  </a:xfrm>
                  <a:prstGeom prst="rect">
                    <a:avLst/>
                  </a:prstGeom>
                  <a:solidFill>
                    <a:schemeClr val="bg1"/>
                  </a:solidFill>
                  <a:ln w="38100">
                    <a:solidFill>
                      <a:srgbClr val="20202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3" name="Rectangles 7">
                    <a:extLst>
                      <a:ext uri="{FF2B5EF4-FFF2-40B4-BE49-F238E27FC236}">
                        <a16:creationId xmlns:a16="http://schemas.microsoft.com/office/drawing/2014/main" id="{F2EF893A-77A8-8C9E-E44D-92A30B8EBCCD}"/>
                      </a:ext>
                    </a:extLst>
                  </p:cNvPr>
                  <p:cNvSpPr/>
                  <p:nvPr/>
                </p:nvSpPr>
                <p:spPr>
                  <a:xfrm>
                    <a:off x="7538" y="3735"/>
                    <a:ext cx="942" cy="1714"/>
                  </a:xfrm>
                  <a:prstGeom prst="rect">
                    <a:avLst/>
                  </a:prstGeom>
                  <a:solidFill>
                    <a:schemeClr val="bg1"/>
                  </a:solidFill>
                  <a:ln w="38100">
                    <a:solidFill>
                      <a:srgbClr val="20202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4" name="Rectangles 8">
                    <a:extLst>
                      <a:ext uri="{FF2B5EF4-FFF2-40B4-BE49-F238E27FC236}">
                        <a16:creationId xmlns:a16="http://schemas.microsoft.com/office/drawing/2014/main" id="{5600B42F-015F-BBB7-2DA4-1B46C16A4DFB}"/>
                      </a:ext>
                    </a:extLst>
                  </p:cNvPr>
                  <p:cNvSpPr/>
                  <p:nvPr/>
                </p:nvSpPr>
                <p:spPr>
                  <a:xfrm>
                    <a:off x="8480" y="3735"/>
                    <a:ext cx="942" cy="1714"/>
                  </a:xfrm>
                  <a:prstGeom prst="rect">
                    <a:avLst/>
                  </a:prstGeom>
                  <a:solidFill>
                    <a:schemeClr val="bg1"/>
                  </a:solidFill>
                  <a:ln w="38100">
                    <a:solidFill>
                      <a:srgbClr val="20202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5" name="Rectangles 9">
                    <a:extLst>
                      <a:ext uri="{FF2B5EF4-FFF2-40B4-BE49-F238E27FC236}">
                        <a16:creationId xmlns:a16="http://schemas.microsoft.com/office/drawing/2014/main" id="{4BF5D34F-EA25-9B14-CEA2-C090584937AE}"/>
                      </a:ext>
                    </a:extLst>
                  </p:cNvPr>
                  <p:cNvSpPr/>
                  <p:nvPr/>
                </p:nvSpPr>
                <p:spPr>
                  <a:xfrm>
                    <a:off x="9422" y="3735"/>
                    <a:ext cx="942" cy="1714"/>
                  </a:xfrm>
                  <a:prstGeom prst="rect">
                    <a:avLst/>
                  </a:prstGeom>
                  <a:solidFill>
                    <a:schemeClr val="bg1"/>
                  </a:solidFill>
                  <a:ln w="38100">
                    <a:solidFill>
                      <a:srgbClr val="20202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6" name="Oval 65">
                    <a:extLst>
                      <a:ext uri="{FF2B5EF4-FFF2-40B4-BE49-F238E27FC236}">
                        <a16:creationId xmlns:a16="http://schemas.microsoft.com/office/drawing/2014/main" id="{CC56DE75-4B43-24F3-579E-B36080AD0C34}"/>
                      </a:ext>
                    </a:extLst>
                  </p:cNvPr>
                  <p:cNvSpPr/>
                  <p:nvPr/>
                </p:nvSpPr>
                <p:spPr>
                  <a:xfrm>
                    <a:off x="10364" y="3549"/>
                    <a:ext cx="2002" cy="2086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67" name="Straight Connector 66">
                    <a:extLst>
                      <a:ext uri="{FF2B5EF4-FFF2-40B4-BE49-F238E27FC236}">
                        <a16:creationId xmlns:a16="http://schemas.microsoft.com/office/drawing/2014/main" id="{EC309E37-C32D-F091-0CF7-D5BB6FBAA434}"/>
                      </a:ext>
                    </a:extLst>
                  </p:cNvPr>
                  <p:cNvCxnSpPr/>
                  <p:nvPr/>
                </p:nvCxnSpPr>
                <p:spPr>
                  <a:xfrm>
                    <a:off x="5630" y="3735"/>
                    <a:ext cx="966" cy="15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" name="Straight Connector 67">
                    <a:extLst>
                      <a:ext uri="{FF2B5EF4-FFF2-40B4-BE49-F238E27FC236}">
                        <a16:creationId xmlns:a16="http://schemas.microsoft.com/office/drawing/2014/main" id="{FE218928-C475-9077-F219-3B0F39A4E446}"/>
                      </a:ext>
                    </a:extLst>
                  </p:cNvPr>
                  <p:cNvCxnSpPr/>
                  <p:nvPr/>
                </p:nvCxnSpPr>
                <p:spPr>
                  <a:xfrm>
                    <a:off x="5630" y="5449"/>
                    <a:ext cx="966" cy="15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6" name="Rectangles 13">
                  <a:extLst>
                    <a:ext uri="{FF2B5EF4-FFF2-40B4-BE49-F238E27FC236}">
                      <a16:creationId xmlns:a16="http://schemas.microsoft.com/office/drawing/2014/main" id="{092FADDE-782C-8566-4987-A525A16F0F28}"/>
                    </a:ext>
                  </a:extLst>
                </p:cNvPr>
                <p:cNvSpPr/>
                <p:nvPr/>
              </p:nvSpPr>
              <p:spPr>
                <a:xfrm>
                  <a:off x="7611" y="4275"/>
                  <a:ext cx="797" cy="865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" name="Rectangles 14">
                  <a:extLst>
                    <a:ext uri="{FF2B5EF4-FFF2-40B4-BE49-F238E27FC236}">
                      <a16:creationId xmlns:a16="http://schemas.microsoft.com/office/drawing/2014/main" id="{3BD7836C-C4E5-959C-C135-421D8357209F}"/>
                    </a:ext>
                  </a:extLst>
                </p:cNvPr>
                <p:cNvSpPr/>
                <p:nvPr/>
              </p:nvSpPr>
              <p:spPr>
                <a:xfrm>
                  <a:off x="9495" y="4580"/>
                  <a:ext cx="797" cy="560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" name="Rectangles 15">
                  <a:extLst>
                    <a:ext uri="{FF2B5EF4-FFF2-40B4-BE49-F238E27FC236}">
                      <a16:creationId xmlns:a16="http://schemas.microsoft.com/office/drawing/2014/main" id="{D2EFFAAB-67BD-0B31-FA29-EE3023081E9D}"/>
                    </a:ext>
                  </a:extLst>
                </p:cNvPr>
                <p:cNvSpPr/>
                <p:nvPr/>
              </p:nvSpPr>
              <p:spPr>
                <a:xfrm>
                  <a:off x="6668" y="3935"/>
                  <a:ext cx="797" cy="1206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" name="Rectangles 16">
                  <a:extLst>
                    <a:ext uri="{FF2B5EF4-FFF2-40B4-BE49-F238E27FC236}">
                      <a16:creationId xmlns:a16="http://schemas.microsoft.com/office/drawing/2014/main" id="{C80A4540-5C2E-B189-FB2A-9ABE596AC50E}"/>
                    </a:ext>
                  </a:extLst>
                </p:cNvPr>
                <p:cNvSpPr/>
                <p:nvPr/>
              </p:nvSpPr>
              <p:spPr>
                <a:xfrm>
                  <a:off x="8553" y="4483"/>
                  <a:ext cx="797" cy="657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" name="Rectangles 17">
                  <a:extLst>
                    <a:ext uri="{FF2B5EF4-FFF2-40B4-BE49-F238E27FC236}">
                      <a16:creationId xmlns:a16="http://schemas.microsoft.com/office/drawing/2014/main" id="{40BBEEA5-E0D4-5026-0DA6-91D7D7858FCC}"/>
                    </a:ext>
                  </a:extLst>
                </p:cNvPr>
                <p:cNvSpPr/>
                <p:nvPr/>
              </p:nvSpPr>
              <p:spPr>
                <a:xfrm>
                  <a:off x="10966" y="4885"/>
                  <a:ext cx="797" cy="255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2C34728D-9C07-8357-9F74-58DE878CA5C5}"/>
                  </a:ext>
                </a:extLst>
              </p:cNvPr>
              <p:cNvGrpSpPr/>
              <p:nvPr/>
            </p:nvGrpSpPr>
            <p:grpSpPr>
              <a:xfrm>
                <a:off x="4511" y="3906"/>
                <a:ext cx="7728" cy="2001"/>
                <a:chOff x="1743" y="2561"/>
                <a:chExt cx="10623" cy="3074"/>
              </a:xfrm>
            </p:grpSpPr>
            <p:grpSp>
              <p:nvGrpSpPr>
                <p:cNvPr id="40" name="Group 39">
                  <a:extLst>
                    <a:ext uri="{FF2B5EF4-FFF2-40B4-BE49-F238E27FC236}">
                      <a16:creationId xmlns:a16="http://schemas.microsoft.com/office/drawing/2014/main" id="{B4AB4890-E0FF-A55E-E544-1A9104F76B02}"/>
                    </a:ext>
                  </a:extLst>
                </p:cNvPr>
                <p:cNvGrpSpPr/>
                <p:nvPr/>
              </p:nvGrpSpPr>
              <p:grpSpPr>
                <a:xfrm>
                  <a:off x="5630" y="3549"/>
                  <a:ext cx="6736" cy="2086"/>
                  <a:chOff x="5630" y="3549"/>
                  <a:chExt cx="6736" cy="2086"/>
                </a:xfrm>
              </p:grpSpPr>
              <p:sp>
                <p:nvSpPr>
                  <p:cNvPr id="48" name="Rectangles 22">
                    <a:extLst>
                      <a:ext uri="{FF2B5EF4-FFF2-40B4-BE49-F238E27FC236}">
                        <a16:creationId xmlns:a16="http://schemas.microsoft.com/office/drawing/2014/main" id="{22F6E29D-FE66-9CF8-8A09-BE57088FAEC6}"/>
                      </a:ext>
                    </a:extLst>
                  </p:cNvPr>
                  <p:cNvSpPr/>
                  <p:nvPr/>
                </p:nvSpPr>
                <p:spPr>
                  <a:xfrm>
                    <a:off x="6596" y="3735"/>
                    <a:ext cx="942" cy="1714"/>
                  </a:xfrm>
                  <a:prstGeom prst="rect">
                    <a:avLst/>
                  </a:prstGeom>
                  <a:solidFill>
                    <a:schemeClr val="bg1"/>
                  </a:solidFill>
                  <a:ln w="38100">
                    <a:solidFill>
                      <a:srgbClr val="20202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9" name="Rectangles 23">
                    <a:extLst>
                      <a:ext uri="{FF2B5EF4-FFF2-40B4-BE49-F238E27FC236}">
                        <a16:creationId xmlns:a16="http://schemas.microsoft.com/office/drawing/2014/main" id="{0B9E12DA-B776-F41D-BFA9-9FDDD678DDAD}"/>
                      </a:ext>
                    </a:extLst>
                  </p:cNvPr>
                  <p:cNvSpPr/>
                  <p:nvPr/>
                </p:nvSpPr>
                <p:spPr>
                  <a:xfrm>
                    <a:off x="7538" y="3735"/>
                    <a:ext cx="942" cy="1714"/>
                  </a:xfrm>
                  <a:prstGeom prst="rect">
                    <a:avLst/>
                  </a:prstGeom>
                  <a:solidFill>
                    <a:schemeClr val="bg1"/>
                  </a:solidFill>
                  <a:ln w="38100">
                    <a:solidFill>
                      <a:srgbClr val="20202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0" name="Rectangles 24">
                    <a:extLst>
                      <a:ext uri="{FF2B5EF4-FFF2-40B4-BE49-F238E27FC236}">
                        <a16:creationId xmlns:a16="http://schemas.microsoft.com/office/drawing/2014/main" id="{FEF54347-2C49-BC56-E83F-734B597846AE}"/>
                      </a:ext>
                    </a:extLst>
                  </p:cNvPr>
                  <p:cNvSpPr/>
                  <p:nvPr/>
                </p:nvSpPr>
                <p:spPr>
                  <a:xfrm>
                    <a:off x="8480" y="3735"/>
                    <a:ext cx="942" cy="1714"/>
                  </a:xfrm>
                  <a:prstGeom prst="rect">
                    <a:avLst/>
                  </a:prstGeom>
                  <a:solidFill>
                    <a:schemeClr val="bg1"/>
                  </a:solidFill>
                  <a:ln w="38100">
                    <a:solidFill>
                      <a:srgbClr val="20202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1" name="Rectangles 25">
                    <a:extLst>
                      <a:ext uri="{FF2B5EF4-FFF2-40B4-BE49-F238E27FC236}">
                        <a16:creationId xmlns:a16="http://schemas.microsoft.com/office/drawing/2014/main" id="{28D54E7A-ACE7-9374-ECA8-C2A9F83DE596}"/>
                      </a:ext>
                    </a:extLst>
                  </p:cNvPr>
                  <p:cNvSpPr/>
                  <p:nvPr/>
                </p:nvSpPr>
                <p:spPr>
                  <a:xfrm>
                    <a:off x="9422" y="3735"/>
                    <a:ext cx="942" cy="1714"/>
                  </a:xfrm>
                  <a:prstGeom prst="rect">
                    <a:avLst/>
                  </a:prstGeom>
                  <a:solidFill>
                    <a:schemeClr val="bg1"/>
                  </a:solidFill>
                  <a:ln w="38100">
                    <a:solidFill>
                      <a:srgbClr val="20202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2" name="Oval 51">
                    <a:extLst>
                      <a:ext uri="{FF2B5EF4-FFF2-40B4-BE49-F238E27FC236}">
                        <a16:creationId xmlns:a16="http://schemas.microsoft.com/office/drawing/2014/main" id="{1BC227CA-8BB1-1DF4-6534-59225B592190}"/>
                      </a:ext>
                    </a:extLst>
                  </p:cNvPr>
                  <p:cNvSpPr/>
                  <p:nvPr/>
                </p:nvSpPr>
                <p:spPr>
                  <a:xfrm>
                    <a:off x="10364" y="3549"/>
                    <a:ext cx="2002" cy="2086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53" name="Straight Connector 52">
                    <a:extLst>
                      <a:ext uri="{FF2B5EF4-FFF2-40B4-BE49-F238E27FC236}">
                        <a16:creationId xmlns:a16="http://schemas.microsoft.com/office/drawing/2014/main" id="{2C756538-7BCD-84B6-34C5-FB26CB476136}"/>
                      </a:ext>
                    </a:extLst>
                  </p:cNvPr>
                  <p:cNvCxnSpPr/>
                  <p:nvPr/>
                </p:nvCxnSpPr>
                <p:spPr>
                  <a:xfrm>
                    <a:off x="5630" y="3735"/>
                    <a:ext cx="966" cy="15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" name="Straight Connector 53">
                    <a:extLst>
                      <a:ext uri="{FF2B5EF4-FFF2-40B4-BE49-F238E27FC236}">
                        <a16:creationId xmlns:a16="http://schemas.microsoft.com/office/drawing/2014/main" id="{DCAAACDD-7EA0-90E2-7271-EECFBC8F5A2F}"/>
                      </a:ext>
                    </a:extLst>
                  </p:cNvPr>
                  <p:cNvCxnSpPr/>
                  <p:nvPr/>
                </p:nvCxnSpPr>
                <p:spPr>
                  <a:xfrm>
                    <a:off x="5630" y="5449"/>
                    <a:ext cx="966" cy="15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1" name="Rectangles 30">
                  <a:extLst>
                    <a:ext uri="{FF2B5EF4-FFF2-40B4-BE49-F238E27FC236}">
                      <a16:creationId xmlns:a16="http://schemas.microsoft.com/office/drawing/2014/main" id="{AD28B021-B215-41F0-7F4B-C18E013E8E77}"/>
                    </a:ext>
                  </a:extLst>
                </p:cNvPr>
                <p:cNvSpPr/>
                <p:nvPr/>
              </p:nvSpPr>
              <p:spPr>
                <a:xfrm>
                  <a:off x="7611" y="4275"/>
                  <a:ext cx="797" cy="865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" name="Rectangles 31">
                  <a:extLst>
                    <a:ext uri="{FF2B5EF4-FFF2-40B4-BE49-F238E27FC236}">
                      <a16:creationId xmlns:a16="http://schemas.microsoft.com/office/drawing/2014/main" id="{69C616F7-0F49-412D-01B3-37A0FC5ACD1E}"/>
                    </a:ext>
                  </a:extLst>
                </p:cNvPr>
                <p:cNvSpPr/>
                <p:nvPr/>
              </p:nvSpPr>
              <p:spPr>
                <a:xfrm>
                  <a:off x="9495" y="4632"/>
                  <a:ext cx="797" cy="50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Rectangles 32">
                  <a:extLst>
                    <a:ext uri="{FF2B5EF4-FFF2-40B4-BE49-F238E27FC236}">
                      <a16:creationId xmlns:a16="http://schemas.microsoft.com/office/drawing/2014/main" id="{312F1734-20B4-DF29-1853-EA5D888D582B}"/>
                    </a:ext>
                  </a:extLst>
                </p:cNvPr>
                <p:cNvSpPr/>
                <p:nvPr/>
              </p:nvSpPr>
              <p:spPr>
                <a:xfrm>
                  <a:off x="6668" y="4160"/>
                  <a:ext cx="797" cy="980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" name="Rectangles 48">
                  <a:extLst>
                    <a:ext uri="{FF2B5EF4-FFF2-40B4-BE49-F238E27FC236}">
                      <a16:creationId xmlns:a16="http://schemas.microsoft.com/office/drawing/2014/main" id="{1F01E7E6-5519-4CD9-0706-1C5968D43ED3}"/>
                    </a:ext>
                  </a:extLst>
                </p:cNvPr>
                <p:cNvSpPr/>
                <p:nvPr/>
              </p:nvSpPr>
              <p:spPr>
                <a:xfrm>
                  <a:off x="8553" y="4579"/>
                  <a:ext cx="797" cy="561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Rectangles 49">
                  <a:extLst>
                    <a:ext uri="{FF2B5EF4-FFF2-40B4-BE49-F238E27FC236}">
                      <a16:creationId xmlns:a16="http://schemas.microsoft.com/office/drawing/2014/main" id="{E58E222C-FFCC-6600-785C-61B19C267E10}"/>
                    </a:ext>
                  </a:extLst>
                </p:cNvPr>
                <p:cNvSpPr/>
                <p:nvPr/>
              </p:nvSpPr>
              <p:spPr>
                <a:xfrm>
                  <a:off x="10966" y="4885"/>
                  <a:ext cx="797" cy="255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7" name="Straight Arrow Connector 46">
                  <a:extLst>
                    <a:ext uri="{FF2B5EF4-FFF2-40B4-BE49-F238E27FC236}">
                      <a16:creationId xmlns:a16="http://schemas.microsoft.com/office/drawing/2014/main" id="{1448A2B6-9C7F-6224-8E7E-82478DD1D0AC}"/>
                    </a:ext>
                  </a:extLst>
                </p:cNvPr>
                <p:cNvCxnSpPr/>
                <p:nvPr/>
              </p:nvCxnSpPr>
              <p:spPr>
                <a:xfrm flipV="1">
                  <a:off x="1743" y="2561"/>
                  <a:ext cx="1018" cy="6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6" name="Rectangles 52">
                <a:extLst>
                  <a:ext uri="{FF2B5EF4-FFF2-40B4-BE49-F238E27FC236}">
                    <a16:creationId xmlns:a16="http://schemas.microsoft.com/office/drawing/2014/main" id="{DE989D6D-A51F-428C-079D-D752169D5BA1}"/>
                  </a:ext>
                </a:extLst>
              </p:cNvPr>
              <p:cNvSpPr/>
              <p:nvPr/>
            </p:nvSpPr>
            <p:spPr>
              <a:xfrm>
                <a:off x="5252" y="3292"/>
                <a:ext cx="1085" cy="113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77298957-032F-BE2C-4F6D-1E52AFDB8A64}"/>
                  </a:ext>
                </a:extLst>
              </p:cNvPr>
              <p:cNvCxnSpPr/>
              <p:nvPr/>
            </p:nvCxnSpPr>
            <p:spPr>
              <a:xfrm flipV="1">
                <a:off x="6337" y="2626"/>
                <a:ext cx="972" cy="117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CEAC1357-CA8B-12A1-2A76-959935D0EA27}"/>
                  </a:ext>
                </a:extLst>
              </p:cNvPr>
              <p:cNvCxnSpPr>
                <a:stCxn id="36" idx="3"/>
              </p:cNvCxnSpPr>
              <p:nvPr/>
            </p:nvCxnSpPr>
            <p:spPr>
              <a:xfrm>
                <a:off x="6337" y="3860"/>
                <a:ext cx="955" cy="4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0E6D5A09-AA8A-5B6E-CB91-46E5650F1461}"/>
                  </a:ext>
                </a:extLst>
              </p:cNvPr>
              <p:cNvCxnSpPr/>
              <p:nvPr/>
            </p:nvCxnSpPr>
            <p:spPr>
              <a:xfrm>
                <a:off x="6354" y="4061"/>
                <a:ext cx="972" cy="1194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34564CA5-ED3E-FDDA-92C1-9C6C3A9350AE}"/>
                </a:ext>
              </a:extLst>
            </p:cNvPr>
            <p:cNvGrpSpPr/>
            <p:nvPr/>
          </p:nvGrpSpPr>
          <p:grpSpPr>
            <a:xfrm>
              <a:off x="241491" y="3244367"/>
              <a:ext cx="1410481" cy="566168"/>
              <a:chOff x="6511480" y="2727960"/>
              <a:chExt cx="3619322" cy="1185147"/>
            </a:xfrm>
          </p:grpSpPr>
          <p:grpSp>
            <p:nvGrpSpPr>
              <p:cNvPr id="86" name="Group 85">
                <a:extLst>
                  <a:ext uri="{FF2B5EF4-FFF2-40B4-BE49-F238E27FC236}">
                    <a16:creationId xmlns:a16="http://schemas.microsoft.com/office/drawing/2014/main" id="{5E2627A7-0EC4-2136-9F8A-52EC88E4F95B}"/>
                  </a:ext>
                </a:extLst>
              </p:cNvPr>
              <p:cNvGrpSpPr/>
              <p:nvPr/>
            </p:nvGrpSpPr>
            <p:grpSpPr>
              <a:xfrm>
                <a:off x="6511480" y="2727960"/>
                <a:ext cx="3125882" cy="1185147"/>
                <a:chOff x="10105" y="2821"/>
                <a:chExt cx="5304" cy="2003"/>
              </a:xfrm>
            </p:grpSpPr>
            <p:sp>
              <p:nvSpPr>
                <p:cNvPr id="94" name="Oval 93">
                  <a:extLst>
                    <a:ext uri="{FF2B5EF4-FFF2-40B4-BE49-F238E27FC236}">
                      <a16:creationId xmlns:a16="http://schemas.microsoft.com/office/drawing/2014/main" id="{E251F0ED-D715-CD83-DB97-8D1EA83C8E11}"/>
                    </a:ext>
                  </a:extLst>
                </p:cNvPr>
                <p:cNvSpPr/>
                <p:nvPr/>
              </p:nvSpPr>
              <p:spPr>
                <a:xfrm>
                  <a:off x="14954" y="3325"/>
                  <a:ext cx="455" cy="457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5" name="Oval 94">
                  <a:extLst>
                    <a:ext uri="{FF2B5EF4-FFF2-40B4-BE49-F238E27FC236}">
                      <a16:creationId xmlns:a16="http://schemas.microsoft.com/office/drawing/2014/main" id="{AA74C321-505D-455F-562B-28ACEE6B0D9C}"/>
                    </a:ext>
                  </a:extLst>
                </p:cNvPr>
                <p:cNvSpPr/>
                <p:nvPr/>
              </p:nvSpPr>
              <p:spPr>
                <a:xfrm>
                  <a:off x="14954" y="3837"/>
                  <a:ext cx="455" cy="457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6" name="Oval 95">
                  <a:extLst>
                    <a:ext uri="{FF2B5EF4-FFF2-40B4-BE49-F238E27FC236}">
                      <a16:creationId xmlns:a16="http://schemas.microsoft.com/office/drawing/2014/main" id="{9203B62E-85F5-4EB0-BF14-D6006645901F}"/>
                    </a:ext>
                  </a:extLst>
                </p:cNvPr>
                <p:cNvSpPr/>
                <p:nvPr/>
              </p:nvSpPr>
              <p:spPr>
                <a:xfrm>
                  <a:off x="14954" y="4367"/>
                  <a:ext cx="455" cy="457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7" name="Oval 96">
                  <a:extLst>
                    <a:ext uri="{FF2B5EF4-FFF2-40B4-BE49-F238E27FC236}">
                      <a16:creationId xmlns:a16="http://schemas.microsoft.com/office/drawing/2014/main" id="{EFFE458F-1F41-7A58-A709-37B2A4C640B7}"/>
                    </a:ext>
                  </a:extLst>
                </p:cNvPr>
                <p:cNvSpPr/>
                <p:nvPr/>
              </p:nvSpPr>
              <p:spPr>
                <a:xfrm>
                  <a:off x="14954" y="2821"/>
                  <a:ext cx="455" cy="457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98" name="Group 97">
                  <a:extLst>
                    <a:ext uri="{FF2B5EF4-FFF2-40B4-BE49-F238E27FC236}">
                      <a16:creationId xmlns:a16="http://schemas.microsoft.com/office/drawing/2014/main" id="{68BA05BA-39C7-845A-CF30-A4D2C099C6D6}"/>
                    </a:ext>
                  </a:extLst>
                </p:cNvPr>
                <p:cNvGrpSpPr/>
                <p:nvPr/>
              </p:nvGrpSpPr>
              <p:grpSpPr>
                <a:xfrm>
                  <a:off x="10105" y="2994"/>
                  <a:ext cx="4734" cy="1724"/>
                  <a:chOff x="5630" y="3726"/>
                  <a:chExt cx="4734" cy="1724"/>
                </a:xfrm>
              </p:grpSpPr>
              <p:grpSp>
                <p:nvGrpSpPr>
                  <p:cNvPr id="99" name="Group 98">
                    <a:extLst>
                      <a:ext uri="{FF2B5EF4-FFF2-40B4-BE49-F238E27FC236}">
                        <a16:creationId xmlns:a16="http://schemas.microsoft.com/office/drawing/2014/main" id="{508DF9B3-98C2-F22E-A78B-44E227CEDFA6}"/>
                      </a:ext>
                    </a:extLst>
                  </p:cNvPr>
                  <p:cNvGrpSpPr/>
                  <p:nvPr/>
                </p:nvGrpSpPr>
                <p:grpSpPr>
                  <a:xfrm>
                    <a:off x="5630" y="3726"/>
                    <a:ext cx="4734" cy="1724"/>
                    <a:chOff x="5630" y="3726"/>
                    <a:chExt cx="4734" cy="1724"/>
                  </a:xfrm>
                </p:grpSpPr>
                <p:sp>
                  <p:nvSpPr>
                    <p:cNvPr id="104" name="Rectangles 39">
                      <a:extLst>
                        <a:ext uri="{FF2B5EF4-FFF2-40B4-BE49-F238E27FC236}">
                          <a16:creationId xmlns:a16="http://schemas.microsoft.com/office/drawing/2014/main" id="{9562CB67-895E-E8A4-1E5D-03101B76412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96" y="3735"/>
                      <a:ext cx="942" cy="1714"/>
                    </a:xfrm>
                    <a:prstGeom prst="rect">
                      <a:avLst/>
                    </a:prstGeom>
                    <a:noFill/>
                    <a:ln w="38100">
                      <a:solidFill>
                        <a:srgbClr val="20202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5" name="Rectangles 40">
                      <a:extLst>
                        <a:ext uri="{FF2B5EF4-FFF2-40B4-BE49-F238E27FC236}">
                          <a16:creationId xmlns:a16="http://schemas.microsoft.com/office/drawing/2014/main" id="{BDC5062C-7ABF-50B0-C66A-8DF2BCC5D00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38" y="3735"/>
                      <a:ext cx="942" cy="1714"/>
                    </a:xfrm>
                    <a:prstGeom prst="rect">
                      <a:avLst/>
                    </a:prstGeom>
                    <a:noFill/>
                    <a:ln w="38100">
                      <a:solidFill>
                        <a:srgbClr val="20202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6" name="Rectangles 41">
                      <a:extLst>
                        <a:ext uri="{FF2B5EF4-FFF2-40B4-BE49-F238E27FC236}">
                          <a16:creationId xmlns:a16="http://schemas.microsoft.com/office/drawing/2014/main" id="{89D865C4-66AB-9FCD-F063-FAFB3FFEB7E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480" y="3735"/>
                      <a:ext cx="942" cy="1714"/>
                    </a:xfrm>
                    <a:prstGeom prst="rect">
                      <a:avLst/>
                    </a:prstGeom>
                    <a:noFill/>
                    <a:ln w="38100">
                      <a:solidFill>
                        <a:srgbClr val="20202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7" name="Rectangles 42">
                      <a:extLst>
                        <a:ext uri="{FF2B5EF4-FFF2-40B4-BE49-F238E27FC236}">
                          <a16:creationId xmlns:a16="http://schemas.microsoft.com/office/drawing/2014/main" id="{51C8C7BE-B040-CF28-0374-1ECB74CD0C9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422" y="3735"/>
                      <a:ext cx="942" cy="1714"/>
                    </a:xfrm>
                    <a:prstGeom prst="rect">
                      <a:avLst/>
                    </a:prstGeom>
                    <a:noFill/>
                    <a:ln w="38100">
                      <a:solidFill>
                        <a:srgbClr val="20202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08" name="Straight Connector 107">
                      <a:extLst>
                        <a:ext uri="{FF2B5EF4-FFF2-40B4-BE49-F238E27FC236}">
                          <a16:creationId xmlns:a16="http://schemas.microsoft.com/office/drawing/2014/main" id="{814FF608-05AF-44A7-6B3E-BF7CDD588B8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630" y="3726"/>
                      <a:ext cx="954" cy="8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9" name="Straight Connector 108">
                      <a:extLst>
                        <a:ext uri="{FF2B5EF4-FFF2-40B4-BE49-F238E27FC236}">
                          <a16:creationId xmlns:a16="http://schemas.microsoft.com/office/drawing/2014/main" id="{4E69A912-F31C-F27A-2B38-B0ED274B4278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5630" y="5435"/>
                      <a:ext cx="966" cy="15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00" name="Rectangles 46">
                    <a:extLst>
                      <a:ext uri="{FF2B5EF4-FFF2-40B4-BE49-F238E27FC236}">
                        <a16:creationId xmlns:a16="http://schemas.microsoft.com/office/drawing/2014/main" id="{5F7FD313-6A3D-D9B4-7D17-B80CC9CFB69D}"/>
                      </a:ext>
                    </a:extLst>
                  </p:cNvPr>
                  <p:cNvSpPr/>
                  <p:nvPr/>
                </p:nvSpPr>
                <p:spPr>
                  <a:xfrm>
                    <a:off x="7647" y="4514"/>
                    <a:ext cx="718" cy="626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2</a:t>
                    </a:r>
                  </a:p>
                </p:txBody>
              </p:sp>
              <p:sp>
                <p:nvSpPr>
                  <p:cNvPr id="101" name="Rectangles 47">
                    <a:extLst>
                      <a:ext uri="{FF2B5EF4-FFF2-40B4-BE49-F238E27FC236}">
                        <a16:creationId xmlns:a16="http://schemas.microsoft.com/office/drawing/2014/main" id="{0493DA86-F30A-9440-10D9-0FB25394FF68}"/>
                      </a:ext>
                    </a:extLst>
                  </p:cNvPr>
                  <p:cNvSpPr/>
                  <p:nvPr/>
                </p:nvSpPr>
                <p:spPr>
                  <a:xfrm>
                    <a:off x="9521" y="3919"/>
                    <a:ext cx="733" cy="1221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1</a:t>
                    </a:r>
                  </a:p>
                </p:txBody>
              </p:sp>
              <p:sp>
                <p:nvSpPr>
                  <p:cNvPr id="102" name="Rectangles 48">
                    <a:extLst>
                      <a:ext uri="{FF2B5EF4-FFF2-40B4-BE49-F238E27FC236}">
                        <a16:creationId xmlns:a16="http://schemas.microsoft.com/office/drawing/2014/main" id="{3888B21A-00C0-DD2B-C331-B4C1ACAFFC9D}"/>
                      </a:ext>
                    </a:extLst>
                  </p:cNvPr>
                  <p:cNvSpPr/>
                  <p:nvPr/>
                </p:nvSpPr>
                <p:spPr>
                  <a:xfrm>
                    <a:off x="6703" y="4177"/>
                    <a:ext cx="727" cy="980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1</a:t>
                    </a:r>
                  </a:p>
                </p:txBody>
              </p:sp>
              <p:sp>
                <p:nvSpPr>
                  <p:cNvPr id="103" name="Rectangles 49">
                    <a:extLst>
                      <a:ext uri="{FF2B5EF4-FFF2-40B4-BE49-F238E27FC236}">
                        <a16:creationId xmlns:a16="http://schemas.microsoft.com/office/drawing/2014/main" id="{CFFEF081-5230-E8AE-EF08-EE8B2E348E88}"/>
                      </a:ext>
                    </a:extLst>
                  </p:cNvPr>
                  <p:cNvSpPr/>
                  <p:nvPr/>
                </p:nvSpPr>
                <p:spPr>
                  <a:xfrm>
                    <a:off x="8590" y="4341"/>
                    <a:ext cx="734" cy="799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4</a:t>
                    </a:r>
                  </a:p>
                </p:txBody>
              </p:sp>
            </p:grpSp>
          </p:grpSp>
          <p:grpSp>
            <p:nvGrpSpPr>
              <p:cNvPr id="87" name="Group 86">
                <a:extLst>
                  <a:ext uri="{FF2B5EF4-FFF2-40B4-BE49-F238E27FC236}">
                    <a16:creationId xmlns:a16="http://schemas.microsoft.com/office/drawing/2014/main" id="{FFE01900-90AE-713C-6FFB-86870C492E79}"/>
                  </a:ext>
                </a:extLst>
              </p:cNvPr>
              <p:cNvGrpSpPr/>
              <p:nvPr/>
            </p:nvGrpSpPr>
            <p:grpSpPr>
              <a:xfrm>
                <a:off x="9478122" y="2819079"/>
                <a:ext cx="652680" cy="1047285"/>
                <a:chOff x="9790858" y="3447234"/>
                <a:chExt cx="652680" cy="1047285"/>
              </a:xfrm>
            </p:grpSpPr>
            <p:cxnSp>
              <p:nvCxnSpPr>
                <p:cNvPr id="88" name="Straight Connector 87">
                  <a:extLst>
                    <a:ext uri="{FF2B5EF4-FFF2-40B4-BE49-F238E27FC236}">
                      <a16:creationId xmlns:a16="http://schemas.microsoft.com/office/drawing/2014/main" id="{F7E99E7E-B361-47C6-58DA-51034BEAA96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803278" y="3482587"/>
                  <a:ext cx="233160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Straight Connector 88">
                  <a:extLst>
                    <a:ext uri="{FF2B5EF4-FFF2-40B4-BE49-F238E27FC236}">
                      <a16:creationId xmlns:a16="http://schemas.microsoft.com/office/drawing/2014/main" id="{07330CED-55D2-04DA-B878-948380F141F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790858" y="3796625"/>
                  <a:ext cx="299936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Straight Connector 89">
                  <a:extLst>
                    <a:ext uri="{FF2B5EF4-FFF2-40B4-BE49-F238E27FC236}">
                      <a16:creationId xmlns:a16="http://schemas.microsoft.com/office/drawing/2014/main" id="{909B2ADA-9A44-62D4-F6B4-7ECEB8EF372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803278" y="4132109"/>
                  <a:ext cx="233160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Straight Connector 90">
                  <a:extLst>
                    <a:ext uri="{FF2B5EF4-FFF2-40B4-BE49-F238E27FC236}">
                      <a16:creationId xmlns:a16="http://schemas.microsoft.com/office/drawing/2014/main" id="{55876B03-0C05-C44F-46CA-1EFEFB71857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790858" y="4446147"/>
                  <a:ext cx="299936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2" name="Rectangles 60">
                  <a:extLst>
                    <a:ext uri="{FF2B5EF4-FFF2-40B4-BE49-F238E27FC236}">
                      <a16:creationId xmlns:a16="http://schemas.microsoft.com/office/drawing/2014/main" id="{B13A2497-0884-B95A-73CD-2B17133A0FBF}"/>
                    </a:ext>
                  </a:extLst>
                </p:cNvPr>
                <p:cNvSpPr/>
                <p:nvPr/>
              </p:nvSpPr>
              <p:spPr>
                <a:xfrm>
                  <a:off x="10010959" y="3447234"/>
                  <a:ext cx="432579" cy="389921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2</a:t>
                  </a:r>
                </a:p>
              </p:txBody>
            </p:sp>
            <p:sp>
              <p:nvSpPr>
                <p:cNvPr id="93" name="Rectangles 61">
                  <a:extLst>
                    <a:ext uri="{FF2B5EF4-FFF2-40B4-BE49-F238E27FC236}">
                      <a16:creationId xmlns:a16="http://schemas.microsoft.com/office/drawing/2014/main" id="{60DB774F-A6E9-90B9-9917-C7DA6778FBF0}"/>
                    </a:ext>
                  </a:extLst>
                </p:cNvPr>
                <p:cNvSpPr/>
                <p:nvPr/>
              </p:nvSpPr>
              <p:spPr>
                <a:xfrm>
                  <a:off x="10009780" y="4070872"/>
                  <a:ext cx="432579" cy="423647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2</a:t>
                  </a:r>
                </a:p>
              </p:txBody>
            </p:sp>
          </p:grpSp>
        </p:grp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224D1733-3FB7-9E50-831F-60FAAE35425E}"/>
                </a:ext>
              </a:extLst>
            </p:cNvPr>
            <p:cNvGrpSpPr/>
            <p:nvPr/>
          </p:nvGrpSpPr>
          <p:grpSpPr>
            <a:xfrm>
              <a:off x="144799" y="3942908"/>
              <a:ext cx="1535239" cy="535901"/>
              <a:chOff x="6511480" y="2727960"/>
              <a:chExt cx="3619322" cy="1185147"/>
            </a:xfrm>
          </p:grpSpPr>
          <p:grpSp>
            <p:nvGrpSpPr>
              <p:cNvPr id="113" name="Group 112">
                <a:extLst>
                  <a:ext uri="{FF2B5EF4-FFF2-40B4-BE49-F238E27FC236}">
                    <a16:creationId xmlns:a16="http://schemas.microsoft.com/office/drawing/2014/main" id="{4E0558BD-5BC7-9F99-CA2B-E5559081CD96}"/>
                  </a:ext>
                </a:extLst>
              </p:cNvPr>
              <p:cNvGrpSpPr/>
              <p:nvPr/>
            </p:nvGrpSpPr>
            <p:grpSpPr>
              <a:xfrm>
                <a:off x="6511480" y="2727960"/>
                <a:ext cx="3125882" cy="1185147"/>
                <a:chOff x="10105" y="2821"/>
                <a:chExt cx="5304" cy="2003"/>
              </a:xfrm>
            </p:grpSpPr>
            <p:sp>
              <p:nvSpPr>
                <p:cNvPr id="121" name="Oval 120">
                  <a:extLst>
                    <a:ext uri="{FF2B5EF4-FFF2-40B4-BE49-F238E27FC236}">
                      <a16:creationId xmlns:a16="http://schemas.microsoft.com/office/drawing/2014/main" id="{B8C07092-A891-67BA-407A-698C3231EA17}"/>
                    </a:ext>
                  </a:extLst>
                </p:cNvPr>
                <p:cNvSpPr/>
                <p:nvPr/>
              </p:nvSpPr>
              <p:spPr>
                <a:xfrm>
                  <a:off x="14954" y="3325"/>
                  <a:ext cx="455" cy="457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2" name="Oval 121">
                  <a:extLst>
                    <a:ext uri="{FF2B5EF4-FFF2-40B4-BE49-F238E27FC236}">
                      <a16:creationId xmlns:a16="http://schemas.microsoft.com/office/drawing/2014/main" id="{AA776155-E1F9-ABB5-6A9C-7794F86DC760}"/>
                    </a:ext>
                  </a:extLst>
                </p:cNvPr>
                <p:cNvSpPr/>
                <p:nvPr/>
              </p:nvSpPr>
              <p:spPr>
                <a:xfrm>
                  <a:off x="14954" y="3837"/>
                  <a:ext cx="455" cy="457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3" name="Oval 122">
                  <a:extLst>
                    <a:ext uri="{FF2B5EF4-FFF2-40B4-BE49-F238E27FC236}">
                      <a16:creationId xmlns:a16="http://schemas.microsoft.com/office/drawing/2014/main" id="{2BF27087-01B0-466B-A6BB-E4D3D2751DCF}"/>
                    </a:ext>
                  </a:extLst>
                </p:cNvPr>
                <p:cNvSpPr/>
                <p:nvPr/>
              </p:nvSpPr>
              <p:spPr>
                <a:xfrm>
                  <a:off x="14954" y="4367"/>
                  <a:ext cx="455" cy="457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4" name="Oval 123">
                  <a:extLst>
                    <a:ext uri="{FF2B5EF4-FFF2-40B4-BE49-F238E27FC236}">
                      <a16:creationId xmlns:a16="http://schemas.microsoft.com/office/drawing/2014/main" id="{1F02E1CE-1427-31E8-CF22-1BF1A3573292}"/>
                    </a:ext>
                  </a:extLst>
                </p:cNvPr>
                <p:cNvSpPr/>
                <p:nvPr/>
              </p:nvSpPr>
              <p:spPr>
                <a:xfrm>
                  <a:off x="14954" y="2821"/>
                  <a:ext cx="455" cy="457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25" name="Group 124">
                  <a:extLst>
                    <a:ext uri="{FF2B5EF4-FFF2-40B4-BE49-F238E27FC236}">
                      <a16:creationId xmlns:a16="http://schemas.microsoft.com/office/drawing/2014/main" id="{767205EE-18FC-2AB3-1147-CA9269F3DC37}"/>
                    </a:ext>
                  </a:extLst>
                </p:cNvPr>
                <p:cNvGrpSpPr/>
                <p:nvPr/>
              </p:nvGrpSpPr>
              <p:grpSpPr>
                <a:xfrm>
                  <a:off x="10105" y="2994"/>
                  <a:ext cx="4734" cy="1724"/>
                  <a:chOff x="5630" y="3726"/>
                  <a:chExt cx="4734" cy="1724"/>
                </a:xfrm>
              </p:grpSpPr>
              <p:grpSp>
                <p:nvGrpSpPr>
                  <p:cNvPr id="126" name="Group 125">
                    <a:extLst>
                      <a:ext uri="{FF2B5EF4-FFF2-40B4-BE49-F238E27FC236}">
                        <a16:creationId xmlns:a16="http://schemas.microsoft.com/office/drawing/2014/main" id="{705F0401-FBCD-0031-FCB0-82685E8DF231}"/>
                      </a:ext>
                    </a:extLst>
                  </p:cNvPr>
                  <p:cNvGrpSpPr/>
                  <p:nvPr/>
                </p:nvGrpSpPr>
                <p:grpSpPr>
                  <a:xfrm>
                    <a:off x="5630" y="3726"/>
                    <a:ext cx="4734" cy="1724"/>
                    <a:chOff x="5630" y="3726"/>
                    <a:chExt cx="4734" cy="1724"/>
                  </a:xfrm>
                </p:grpSpPr>
                <p:sp>
                  <p:nvSpPr>
                    <p:cNvPr id="131" name="Rectangles 39">
                      <a:extLst>
                        <a:ext uri="{FF2B5EF4-FFF2-40B4-BE49-F238E27FC236}">
                          <a16:creationId xmlns:a16="http://schemas.microsoft.com/office/drawing/2014/main" id="{DF0298F4-AA17-19E3-3166-A1F63A5AD11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96" y="3735"/>
                      <a:ext cx="942" cy="1714"/>
                    </a:xfrm>
                    <a:prstGeom prst="rect">
                      <a:avLst/>
                    </a:prstGeom>
                    <a:noFill/>
                    <a:ln w="38100">
                      <a:solidFill>
                        <a:srgbClr val="20202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2" name="Rectangles 40">
                      <a:extLst>
                        <a:ext uri="{FF2B5EF4-FFF2-40B4-BE49-F238E27FC236}">
                          <a16:creationId xmlns:a16="http://schemas.microsoft.com/office/drawing/2014/main" id="{4E2B8CF0-EFA8-CC2A-EFA1-F7776458869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38" y="3735"/>
                      <a:ext cx="942" cy="1714"/>
                    </a:xfrm>
                    <a:prstGeom prst="rect">
                      <a:avLst/>
                    </a:prstGeom>
                    <a:noFill/>
                    <a:ln w="38100">
                      <a:solidFill>
                        <a:srgbClr val="20202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3" name="Rectangles 41">
                      <a:extLst>
                        <a:ext uri="{FF2B5EF4-FFF2-40B4-BE49-F238E27FC236}">
                          <a16:creationId xmlns:a16="http://schemas.microsoft.com/office/drawing/2014/main" id="{8C7F6C45-2846-454E-ED40-041EE38F8D1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480" y="3735"/>
                      <a:ext cx="942" cy="1714"/>
                    </a:xfrm>
                    <a:prstGeom prst="rect">
                      <a:avLst/>
                    </a:prstGeom>
                    <a:noFill/>
                    <a:ln w="38100">
                      <a:solidFill>
                        <a:srgbClr val="20202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4" name="Rectangles 42">
                      <a:extLst>
                        <a:ext uri="{FF2B5EF4-FFF2-40B4-BE49-F238E27FC236}">
                          <a16:creationId xmlns:a16="http://schemas.microsoft.com/office/drawing/2014/main" id="{78FEB313-6BCF-25C1-4BD4-9C0EFC936F4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422" y="3735"/>
                      <a:ext cx="942" cy="1714"/>
                    </a:xfrm>
                    <a:prstGeom prst="rect">
                      <a:avLst/>
                    </a:prstGeom>
                    <a:noFill/>
                    <a:ln w="38100">
                      <a:solidFill>
                        <a:srgbClr val="20202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35" name="Straight Connector 134">
                      <a:extLst>
                        <a:ext uri="{FF2B5EF4-FFF2-40B4-BE49-F238E27FC236}">
                          <a16:creationId xmlns:a16="http://schemas.microsoft.com/office/drawing/2014/main" id="{082D6075-8368-6206-DE5B-1B7FA3C6490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630" y="3726"/>
                      <a:ext cx="954" cy="8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6" name="Straight Connector 135">
                      <a:extLst>
                        <a:ext uri="{FF2B5EF4-FFF2-40B4-BE49-F238E27FC236}">
                          <a16:creationId xmlns:a16="http://schemas.microsoft.com/office/drawing/2014/main" id="{8453C294-3E59-B2C0-D06D-872571920119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5630" y="5435"/>
                      <a:ext cx="966" cy="15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27" name="Rectangles 46">
                    <a:extLst>
                      <a:ext uri="{FF2B5EF4-FFF2-40B4-BE49-F238E27FC236}">
                        <a16:creationId xmlns:a16="http://schemas.microsoft.com/office/drawing/2014/main" id="{9DF7AC40-4C43-6EF8-D4BC-1CD8C1EB52C8}"/>
                      </a:ext>
                    </a:extLst>
                  </p:cNvPr>
                  <p:cNvSpPr/>
                  <p:nvPr/>
                </p:nvSpPr>
                <p:spPr>
                  <a:xfrm>
                    <a:off x="7647" y="4275"/>
                    <a:ext cx="734" cy="865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2</a:t>
                    </a:r>
                  </a:p>
                </p:txBody>
              </p:sp>
              <p:sp>
                <p:nvSpPr>
                  <p:cNvPr id="128" name="Rectangles 47">
                    <a:extLst>
                      <a:ext uri="{FF2B5EF4-FFF2-40B4-BE49-F238E27FC236}">
                        <a16:creationId xmlns:a16="http://schemas.microsoft.com/office/drawing/2014/main" id="{65DD68A9-9B3A-3056-F3A2-2C25C379E47B}"/>
                      </a:ext>
                    </a:extLst>
                  </p:cNvPr>
                  <p:cNvSpPr/>
                  <p:nvPr/>
                </p:nvSpPr>
                <p:spPr>
                  <a:xfrm>
                    <a:off x="9521" y="4514"/>
                    <a:ext cx="733" cy="626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1</a:t>
                    </a:r>
                  </a:p>
                </p:txBody>
              </p:sp>
              <p:sp>
                <p:nvSpPr>
                  <p:cNvPr id="129" name="Rectangles 48">
                    <a:extLst>
                      <a:ext uri="{FF2B5EF4-FFF2-40B4-BE49-F238E27FC236}">
                        <a16:creationId xmlns:a16="http://schemas.microsoft.com/office/drawing/2014/main" id="{DE5B9230-6D81-5227-2A04-8FC997F126B9}"/>
                      </a:ext>
                    </a:extLst>
                  </p:cNvPr>
                  <p:cNvSpPr/>
                  <p:nvPr/>
                </p:nvSpPr>
                <p:spPr>
                  <a:xfrm>
                    <a:off x="6703" y="4177"/>
                    <a:ext cx="727" cy="980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1</a:t>
                    </a:r>
                  </a:p>
                </p:txBody>
              </p:sp>
              <p:sp>
                <p:nvSpPr>
                  <p:cNvPr id="130" name="Rectangles 49">
                    <a:extLst>
                      <a:ext uri="{FF2B5EF4-FFF2-40B4-BE49-F238E27FC236}">
                        <a16:creationId xmlns:a16="http://schemas.microsoft.com/office/drawing/2014/main" id="{775806EC-6D60-A79D-DFD6-66B750D9E468}"/>
                      </a:ext>
                    </a:extLst>
                  </p:cNvPr>
                  <p:cNvSpPr/>
                  <p:nvPr/>
                </p:nvSpPr>
                <p:spPr>
                  <a:xfrm>
                    <a:off x="8590" y="4341"/>
                    <a:ext cx="734" cy="799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4</a:t>
                    </a:r>
                  </a:p>
                </p:txBody>
              </p:sp>
            </p:grpSp>
          </p:grpSp>
          <p:grpSp>
            <p:nvGrpSpPr>
              <p:cNvPr id="114" name="Group 113">
                <a:extLst>
                  <a:ext uri="{FF2B5EF4-FFF2-40B4-BE49-F238E27FC236}">
                    <a16:creationId xmlns:a16="http://schemas.microsoft.com/office/drawing/2014/main" id="{BCFF44CB-E4F8-3FBF-46D6-2F3E244919BE}"/>
                  </a:ext>
                </a:extLst>
              </p:cNvPr>
              <p:cNvGrpSpPr/>
              <p:nvPr/>
            </p:nvGrpSpPr>
            <p:grpSpPr>
              <a:xfrm>
                <a:off x="9478122" y="2819079"/>
                <a:ext cx="652680" cy="1047285"/>
                <a:chOff x="9790858" y="3447234"/>
                <a:chExt cx="652680" cy="1047285"/>
              </a:xfrm>
            </p:grpSpPr>
            <p:cxnSp>
              <p:nvCxnSpPr>
                <p:cNvPr id="115" name="Straight Connector 114">
                  <a:extLst>
                    <a:ext uri="{FF2B5EF4-FFF2-40B4-BE49-F238E27FC236}">
                      <a16:creationId xmlns:a16="http://schemas.microsoft.com/office/drawing/2014/main" id="{2229F909-00F2-98F0-CF1D-605AB96EC4E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803278" y="3482587"/>
                  <a:ext cx="233160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Straight Connector 115">
                  <a:extLst>
                    <a:ext uri="{FF2B5EF4-FFF2-40B4-BE49-F238E27FC236}">
                      <a16:creationId xmlns:a16="http://schemas.microsoft.com/office/drawing/2014/main" id="{FCBF39E1-34B0-228E-16EE-DDDBC9F00EF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790858" y="3796625"/>
                  <a:ext cx="299936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Straight Connector 116">
                  <a:extLst>
                    <a:ext uri="{FF2B5EF4-FFF2-40B4-BE49-F238E27FC236}">
                      <a16:creationId xmlns:a16="http://schemas.microsoft.com/office/drawing/2014/main" id="{0B1FCCBD-C01B-333B-9CC0-76F62372870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803278" y="4132109"/>
                  <a:ext cx="233160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Connector 117">
                  <a:extLst>
                    <a:ext uri="{FF2B5EF4-FFF2-40B4-BE49-F238E27FC236}">
                      <a16:creationId xmlns:a16="http://schemas.microsoft.com/office/drawing/2014/main" id="{F6A59992-6658-BA0E-2C16-F20390EFBF4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790858" y="4446147"/>
                  <a:ext cx="299936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9" name="Rectangles 60">
                  <a:extLst>
                    <a:ext uri="{FF2B5EF4-FFF2-40B4-BE49-F238E27FC236}">
                      <a16:creationId xmlns:a16="http://schemas.microsoft.com/office/drawing/2014/main" id="{A8F63C03-58DD-615D-B6C7-03B51230316A}"/>
                    </a:ext>
                  </a:extLst>
                </p:cNvPr>
                <p:cNvSpPr/>
                <p:nvPr/>
              </p:nvSpPr>
              <p:spPr>
                <a:xfrm>
                  <a:off x="10010959" y="3447234"/>
                  <a:ext cx="432579" cy="389921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2</a:t>
                  </a:r>
                </a:p>
              </p:txBody>
            </p:sp>
            <p:sp>
              <p:nvSpPr>
                <p:cNvPr id="120" name="Rectangles 61">
                  <a:extLst>
                    <a:ext uri="{FF2B5EF4-FFF2-40B4-BE49-F238E27FC236}">
                      <a16:creationId xmlns:a16="http://schemas.microsoft.com/office/drawing/2014/main" id="{E9F59628-F670-B06B-8600-1B753F11CE32}"/>
                    </a:ext>
                  </a:extLst>
                </p:cNvPr>
                <p:cNvSpPr/>
                <p:nvPr/>
              </p:nvSpPr>
              <p:spPr>
                <a:xfrm>
                  <a:off x="10009780" y="4070872"/>
                  <a:ext cx="432579" cy="423647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2</a:t>
                  </a:r>
                </a:p>
              </p:txBody>
            </p:sp>
          </p:grpSp>
        </p:grpSp>
        <p:grpSp>
          <p:nvGrpSpPr>
            <p:cNvPr id="137" name="Group 136">
              <a:extLst>
                <a:ext uri="{FF2B5EF4-FFF2-40B4-BE49-F238E27FC236}">
                  <a16:creationId xmlns:a16="http://schemas.microsoft.com/office/drawing/2014/main" id="{AD7EA16A-AD4D-6103-99FD-1FD385C38C17}"/>
                </a:ext>
              </a:extLst>
            </p:cNvPr>
            <p:cNvGrpSpPr/>
            <p:nvPr/>
          </p:nvGrpSpPr>
          <p:grpSpPr>
            <a:xfrm>
              <a:off x="230174" y="4589719"/>
              <a:ext cx="1407450" cy="551063"/>
              <a:chOff x="2639601" y="1836738"/>
              <a:chExt cx="3898265" cy="1392555"/>
            </a:xfrm>
          </p:grpSpPr>
          <p:grpSp>
            <p:nvGrpSpPr>
              <p:cNvPr id="138" name="Group 137">
                <a:extLst>
                  <a:ext uri="{FF2B5EF4-FFF2-40B4-BE49-F238E27FC236}">
                    <a16:creationId xmlns:a16="http://schemas.microsoft.com/office/drawing/2014/main" id="{A70C5276-5812-6BA0-6532-0E780B5EC11B}"/>
                  </a:ext>
                </a:extLst>
              </p:cNvPr>
              <p:cNvGrpSpPr/>
              <p:nvPr/>
            </p:nvGrpSpPr>
            <p:grpSpPr>
              <a:xfrm>
                <a:off x="2639601" y="1836738"/>
                <a:ext cx="3898265" cy="1392555"/>
                <a:chOff x="2639601" y="1836738"/>
                <a:chExt cx="3898265" cy="1392555"/>
              </a:xfrm>
            </p:grpSpPr>
            <p:grpSp>
              <p:nvGrpSpPr>
                <p:cNvPr id="144" name="Group 143">
                  <a:extLst>
                    <a:ext uri="{FF2B5EF4-FFF2-40B4-BE49-F238E27FC236}">
                      <a16:creationId xmlns:a16="http://schemas.microsoft.com/office/drawing/2014/main" id="{E7B3D94D-7BA7-6ADB-AF9B-2E8DCF1B71C1}"/>
                    </a:ext>
                  </a:extLst>
                </p:cNvPr>
                <p:cNvGrpSpPr/>
                <p:nvPr/>
              </p:nvGrpSpPr>
              <p:grpSpPr>
                <a:xfrm>
                  <a:off x="2639601" y="1836738"/>
                  <a:ext cx="3898265" cy="1392555"/>
                  <a:chOff x="2639601" y="1836738"/>
                  <a:chExt cx="3898265" cy="1392555"/>
                </a:xfrm>
              </p:grpSpPr>
              <p:grpSp>
                <p:nvGrpSpPr>
                  <p:cNvPr id="146" name="Group 145">
                    <a:extLst>
                      <a:ext uri="{FF2B5EF4-FFF2-40B4-BE49-F238E27FC236}">
                        <a16:creationId xmlns:a16="http://schemas.microsoft.com/office/drawing/2014/main" id="{DDCD347D-7002-40D3-D165-EDFA29E0DBA8}"/>
                      </a:ext>
                    </a:extLst>
                  </p:cNvPr>
                  <p:cNvGrpSpPr/>
                  <p:nvPr/>
                </p:nvGrpSpPr>
                <p:grpSpPr>
                  <a:xfrm>
                    <a:off x="2639601" y="1836738"/>
                    <a:ext cx="3898265" cy="1392555"/>
                    <a:chOff x="10122" y="2631"/>
                    <a:chExt cx="6139" cy="2193"/>
                  </a:xfrm>
                </p:grpSpPr>
                <p:grpSp>
                  <p:nvGrpSpPr>
                    <p:cNvPr id="148" name="Group 147">
                      <a:extLst>
                        <a:ext uri="{FF2B5EF4-FFF2-40B4-BE49-F238E27FC236}">
                          <a16:creationId xmlns:a16="http://schemas.microsoft.com/office/drawing/2014/main" id="{473B14C0-F96A-0711-2433-490D12F6B81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122" y="2631"/>
                      <a:ext cx="6139" cy="2193"/>
                      <a:chOff x="10105" y="2631"/>
                      <a:chExt cx="6139" cy="2193"/>
                    </a:xfrm>
                  </p:grpSpPr>
                  <p:sp>
                    <p:nvSpPr>
                      <p:cNvPr id="150" name="Oval 149">
                        <a:extLst>
                          <a:ext uri="{FF2B5EF4-FFF2-40B4-BE49-F238E27FC236}">
                            <a16:creationId xmlns:a16="http://schemas.microsoft.com/office/drawing/2014/main" id="{6E264FA2-E934-2C8D-98A7-41143F6A1B0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4954" y="3325"/>
                        <a:ext cx="455" cy="457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51" name="Oval 150">
                        <a:extLst>
                          <a:ext uri="{FF2B5EF4-FFF2-40B4-BE49-F238E27FC236}">
                            <a16:creationId xmlns:a16="http://schemas.microsoft.com/office/drawing/2014/main" id="{99A370D7-265B-5B49-6F03-D25C826DBCB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4954" y="3837"/>
                        <a:ext cx="455" cy="457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52" name="Oval 151">
                        <a:extLst>
                          <a:ext uri="{FF2B5EF4-FFF2-40B4-BE49-F238E27FC236}">
                            <a16:creationId xmlns:a16="http://schemas.microsoft.com/office/drawing/2014/main" id="{CAF8D410-79DC-679D-8304-E643D497D65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4954" y="4367"/>
                        <a:ext cx="455" cy="457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53" name="Oval 152">
                        <a:extLst>
                          <a:ext uri="{FF2B5EF4-FFF2-40B4-BE49-F238E27FC236}">
                            <a16:creationId xmlns:a16="http://schemas.microsoft.com/office/drawing/2014/main" id="{3F4E0D76-BCBA-795B-52C9-442EB7ABFA6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4954" y="2821"/>
                        <a:ext cx="455" cy="457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grpSp>
                    <p:nvGrpSpPr>
                      <p:cNvPr id="154" name="Group 153">
                        <a:extLst>
                          <a:ext uri="{FF2B5EF4-FFF2-40B4-BE49-F238E27FC236}">
                            <a16:creationId xmlns:a16="http://schemas.microsoft.com/office/drawing/2014/main" id="{74136C67-0C06-D8FD-872A-9220AF93D31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0105" y="2631"/>
                        <a:ext cx="6139" cy="2087"/>
                        <a:chOff x="5630" y="3363"/>
                        <a:chExt cx="6139" cy="2087"/>
                      </a:xfrm>
                    </p:grpSpPr>
                    <p:grpSp>
                      <p:nvGrpSpPr>
                        <p:cNvPr id="155" name="Group 154">
                          <a:extLst>
                            <a:ext uri="{FF2B5EF4-FFF2-40B4-BE49-F238E27FC236}">
                              <a16:creationId xmlns:a16="http://schemas.microsoft.com/office/drawing/2014/main" id="{4DB019F7-0601-B63A-A53F-E04AAC448C5A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5630" y="3721"/>
                          <a:ext cx="4734" cy="1729"/>
                          <a:chOff x="5630" y="3721"/>
                          <a:chExt cx="4734" cy="1729"/>
                        </a:xfrm>
                      </p:grpSpPr>
                      <p:sp>
                        <p:nvSpPr>
                          <p:cNvPr id="158" name="Rectangles 39">
                            <a:extLst>
                              <a:ext uri="{FF2B5EF4-FFF2-40B4-BE49-F238E27FC236}">
                                <a16:creationId xmlns:a16="http://schemas.microsoft.com/office/drawing/2014/main" id="{C04F7EE7-1F50-C8B3-00B8-9862D7867B7E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596" y="3735"/>
                            <a:ext cx="942" cy="1714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 w="38100">
                            <a:solidFill>
                              <a:srgbClr val="202020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159" name="Rectangles 40">
                            <a:extLst>
                              <a:ext uri="{FF2B5EF4-FFF2-40B4-BE49-F238E27FC236}">
                                <a16:creationId xmlns:a16="http://schemas.microsoft.com/office/drawing/2014/main" id="{62D9759D-C9AB-F61C-A882-31A9222748FF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7538" y="3735"/>
                            <a:ext cx="942" cy="1714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 w="38100">
                            <a:solidFill>
                              <a:srgbClr val="202020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160" name="Rectangles 41">
                            <a:extLst>
                              <a:ext uri="{FF2B5EF4-FFF2-40B4-BE49-F238E27FC236}">
                                <a16:creationId xmlns:a16="http://schemas.microsoft.com/office/drawing/2014/main" id="{3C561E1C-76EA-6D90-B4FB-70E952D35768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8480" y="3735"/>
                            <a:ext cx="942" cy="1714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 w="38100">
                            <a:solidFill>
                              <a:srgbClr val="202020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161" name="Rectangles 42">
                            <a:extLst>
                              <a:ext uri="{FF2B5EF4-FFF2-40B4-BE49-F238E27FC236}">
                                <a16:creationId xmlns:a16="http://schemas.microsoft.com/office/drawing/2014/main" id="{8B96FD54-D8E1-2959-D81A-C769FF994686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9422" y="3735"/>
                            <a:ext cx="942" cy="1714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 w="38100">
                            <a:solidFill>
                              <a:srgbClr val="202020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cxnSp>
                        <p:nvCxnSpPr>
                          <p:cNvPr id="162" name="Straight Connector 161">
                            <a:extLst>
                              <a:ext uri="{FF2B5EF4-FFF2-40B4-BE49-F238E27FC236}">
                                <a16:creationId xmlns:a16="http://schemas.microsoft.com/office/drawing/2014/main" id="{BCB89921-EEEF-498E-6BEA-38ADBEFFB2C8}"/>
                              </a:ext>
                            </a:extLst>
                          </p:cNvPr>
                          <p:cNvCxnSpPr/>
                          <p:nvPr/>
                        </p:nvCxnSpPr>
                        <p:spPr>
                          <a:xfrm>
                            <a:off x="5630" y="3721"/>
                            <a:ext cx="966" cy="15"/>
                          </a:xfrm>
                          <a:prstGeom prst="line">
                            <a:avLst/>
                          </a:prstGeom>
                          <a:ln w="3810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163" name="Straight Connector 162">
                            <a:extLst>
                              <a:ext uri="{FF2B5EF4-FFF2-40B4-BE49-F238E27FC236}">
                                <a16:creationId xmlns:a16="http://schemas.microsoft.com/office/drawing/2014/main" id="{3F0D8820-D01F-0717-21A8-68B7832DDDC7}"/>
                              </a:ext>
                            </a:extLst>
                          </p:cNvPr>
                          <p:cNvCxnSpPr/>
                          <p:nvPr/>
                        </p:nvCxnSpPr>
                        <p:spPr>
                          <a:xfrm>
                            <a:off x="5630" y="5435"/>
                            <a:ext cx="966" cy="15"/>
                          </a:xfrm>
                          <a:prstGeom prst="line">
                            <a:avLst/>
                          </a:prstGeom>
                          <a:ln w="3810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sp>
                      <p:nvSpPr>
                        <p:cNvPr id="156" name="Rectangles 49">
                          <a:extLst>
                            <a:ext uri="{FF2B5EF4-FFF2-40B4-BE49-F238E27FC236}">
                              <a16:creationId xmlns:a16="http://schemas.microsoft.com/office/drawing/2014/main" id="{B04A814E-E600-875C-9309-E6F94DAC91B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049" y="3363"/>
                          <a:ext cx="720" cy="793"/>
                        </a:xfrm>
                        <a:prstGeom prst="rect">
                          <a:avLst/>
                        </a:prstGeom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p:txBody>
                    </p:sp>
                  </p:grpSp>
                </p:grpSp>
                <p:sp>
                  <p:nvSpPr>
                    <p:cNvPr id="149" name="Rectangles 60">
                      <a:extLst>
                        <a:ext uri="{FF2B5EF4-FFF2-40B4-BE49-F238E27FC236}">
                          <a16:creationId xmlns:a16="http://schemas.microsoft.com/office/drawing/2014/main" id="{F3A16A4B-4781-B2F4-1F19-E01972B5334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541" y="3466"/>
                      <a:ext cx="720" cy="742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p:txBody>
                </p:sp>
              </p:grpSp>
              <p:sp>
                <p:nvSpPr>
                  <p:cNvPr id="147" name="Rectangles 49">
                    <a:extLst>
                      <a:ext uri="{FF2B5EF4-FFF2-40B4-BE49-F238E27FC236}">
                        <a16:creationId xmlns:a16="http://schemas.microsoft.com/office/drawing/2014/main" id="{19043FA7-B760-68FB-B919-CFB37D62961B}"/>
                      </a:ext>
                    </a:extLst>
                  </p:cNvPr>
                  <p:cNvSpPr/>
                  <p:nvPr/>
                </p:nvSpPr>
                <p:spPr>
                  <a:xfrm>
                    <a:off x="5118830" y="2556192"/>
                    <a:ext cx="457200" cy="494030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4</a:t>
                    </a:r>
                  </a:p>
                </p:txBody>
              </p:sp>
            </p:grpSp>
            <p:sp>
              <p:nvSpPr>
                <p:cNvPr id="145" name="Rectangles 49">
                  <a:extLst>
                    <a:ext uri="{FF2B5EF4-FFF2-40B4-BE49-F238E27FC236}">
                      <a16:creationId xmlns:a16="http://schemas.microsoft.com/office/drawing/2014/main" id="{AFD7BF1D-704B-7CE2-B4EA-51879148D6C9}"/>
                    </a:ext>
                  </a:extLst>
                </p:cNvPr>
                <p:cNvSpPr/>
                <p:nvPr/>
              </p:nvSpPr>
              <p:spPr>
                <a:xfrm>
                  <a:off x="4539219" y="2556192"/>
                  <a:ext cx="457200" cy="497994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3</a:t>
                  </a:r>
                </a:p>
              </p:txBody>
            </p:sp>
          </p:grpSp>
          <p:sp>
            <p:nvSpPr>
              <p:cNvPr id="140" name="Rectangles 49">
                <a:extLst>
                  <a:ext uri="{FF2B5EF4-FFF2-40B4-BE49-F238E27FC236}">
                    <a16:creationId xmlns:a16="http://schemas.microsoft.com/office/drawing/2014/main" id="{12780AB3-7600-75C2-75B3-768E0F395742}"/>
                  </a:ext>
                </a:extLst>
              </p:cNvPr>
              <p:cNvSpPr/>
              <p:nvPr/>
            </p:nvSpPr>
            <p:spPr>
              <a:xfrm>
                <a:off x="3935471" y="2535133"/>
                <a:ext cx="457200" cy="49799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cxnSp>
            <p:nvCxnSpPr>
              <p:cNvPr id="141" name="Straight Connector 140">
                <a:extLst>
                  <a:ext uri="{FF2B5EF4-FFF2-40B4-BE49-F238E27FC236}">
                    <a16:creationId xmlns:a16="http://schemas.microsoft.com/office/drawing/2014/main" id="{17A452AF-4494-EA90-7FB0-34B4A6005A00}"/>
                  </a:ext>
                </a:extLst>
              </p:cNvPr>
              <p:cNvCxnSpPr/>
              <p:nvPr/>
            </p:nvCxnSpPr>
            <p:spPr>
              <a:xfrm>
                <a:off x="5862739" y="2102485"/>
                <a:ext cx="311020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>
                <a:extLst>
                  <a:ext uri="{FF2B5EF4-FFF2-40B4-BE49-F238E27FC236}">
                    <a16:creationId xmlns:a16="http://schemas.microsoft.com/office/drawing/2014/main" id="{9957E9CF-968F-5540-E38D-81ECBC6FFB0E}"/>
                  </a:ext>
                </a:extLst>
              </p:cNvPr>
              <p:cNvCxnSpPr/>
              <p:nvPr/>
            </p:nvCxnSpPr>
            <p:spPr>
              <a:xfrm>
                <a:off x="5860375" y="2415095"/>
                <a:ext cx="311020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>
                <a:extLst>
                  <a:ext uri="{FF2B5EF4-FFF2-40B4-BE49-F238E27FC236}">
                    <a16:creationId xmlns:a16="http://schemas.microsoft.com/office/drawing/2014/main" id="{495C4EE1-43BA-4120-F0F2-2061121D38A8}"/>
                  </a:ext>
                </a:extLst>
              </p:cNvPr>
              <p:cNvCxnSpPr/>
              <p:nvPr/>
            </p:nvCxnSpPr>
            <p:spPr>
              <a:xfrm>
                <a:off x="5860375" y="2755014"/>
                <a:ext cx="311020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2" name="Group 181">
              <a:extLst>
                <a:ext uri="{FF2B5EF4-FFF2-40B4-BE49-F238E27FC236}">
                  <a16:creationId xmlns:a16="http://schemas.microsoft.com/office/drawing/2014/main" id="{9E7D8C8C-F71A-0926-A915-BCE2EDEF2658}"/>
                </a:ext>
              </a:extLst>
            </p:cNvPr>
            <p:cNvGrpSpPr/>
            <p:nvPr/>
          </p:nvGrpSpPr>
          <p:grpSpPr>
            <a:xfrm>
              <a:off x="174671" y="5287835"/>
              <a:ext cx="1308262" cy="505048"/>
              <a:chOff x="174671" y="5287835"/>
              <a:chExt cx="1308262" cy="505048"/>
            </a:xfrm>
          </p:grpSpPr>
          <p:grpSp>
            <p:nvGrpSpPr>
              <p:cNvPr id="166" name="Group 165">
                <a:extLst>
                  <a:ext uri="{FF2B5EF4-FFF2-40B4-BE49-F238E27FC236}">
                    <a16:creationId xmlns:a16="http://schemas.microsoft.com/office/drawing/2014/main" id="{9695A910-CBD8-8DE0-E9E8-7F0A61397FC2}"/>
                  </a:ext>
                </a:extLst>
              </p:cNvPr>
              <p:cNvGrpSpPr/>
              <p:nvPr/>
            </p:nvGrpSpPr>
            <p:grpSpPr>
              <a:xfrm>
                <a:off x="174671" y="5529176"/>
                <a:ext cx="1308262" cy="263707"/>
                <a:chOff x="2976880" y="5102947"/>
                <a:chExt cx="4988560" cy="1070610"/>
              </a:xfrm>
            </p:grpSpPr>
            <p:cxnSp>
              <p:nvCxnSpPr>
                <p:cNvPr id="176" name="Straight Arrow Connector 175">
                  <a:extLst>
                    <a:ext uri="{FF2B5EF4-FFF2-40B4-BE49-F238E27FC236}">
                      <a16:creationId xmlns:a16="http://schemas.microsoft.com/office/drawing/2014/main" id="{B30A417A-A2B8-57DC-7C41-ED9C7B8F97D2}"/>
                    </a:ext>
                  </a:extLst>
                </p:cNvPr>
                <p:cNvCxnSpPr/>
                <p:nvPr/>
              </p:nvCxnSpPr>
              <p:spPr>
                <a:xfrm flipV="1">
                  <a:off x="4213860" y="5922094"/>
                  <a:ext cx="3751580" cy="10795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4" name="Straight Connector 173">
                  <a:extLst>
                    <a:ext uri="{FF2B5EF4-FFF2-40B4-BE49-F238E27FC236}">
                      <a16:creationId xmlns:a16="http://schemas.microsoft.com/office/drawing/2014/main" id="{2B3F3AB4-E87C-7593-E973-62A75B6D7DFF}"/>
                    </a:ext>
                  </a:extLst>
                </p:cNvPr>
                <p:cNvCxnSpPr/>
                <p:nvPr/>
              </p:nvCxnSpPr>
              <p:spPr>
                <a:xfrm flipH="1">
                  <a:off x="6527165" y="6111327"/>
                  <a:ext cx="143510" cy="62230"/>
                </a:xfrm>
                <a:prstGeom prst="line">
                  <a:avLst/>
                </a:prstGeom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2" name="Straight Connector 171">
                  <a:extLst>
                    <a:ext uri="{FF2B5EF4-FFF2-40B4-BE49-F238E27FC236}">
                      <a16:creationId xmlns:a16="http://schemas.microsoft.com/office/drawing/2014/main" id="{29EDD35B-CB97-AA20-E10F-BDAC89225A9C}"/>
                    </a:ext>
                  </a:extLst>
                </p:cNvPr>
                <p:cNvCxnSpPr/>
                <p:nvPr/>
              </p:nvCxnSpPr>
              <p:spPr>
                <a:xfrm flipH="1">
                  <a:off x="2976880" y="5102947"/>
                  <a:ext cx="143510" cy="62230"/>
                </a:xfrm>
                <a:prstGeom prst="line">
                  <a:avLst/>
                </a:prstGeom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79" name="Straight Arrow Connector 178">
                <a:extLst>
                  <a:ext uri="{FF2B5EF4-FFF2-40B4-BE49-F238E27FC236}">
                    <a16:creationId xmlns:a16="http://schemas.microsoft.com/office/drawing/2014/main" id="{043296A3-6A5B-9544-AA8C-7D713ABF0E8A}"/>
                  </a:ext>
                </a:extLst>
              </p:cNvPr>
              <p:cNvCxnSpPr/>
              <p:nvPr/>
            </p:nvCxnSpPr>
            <p:spPr>
              <a:xfrm flipH="1" flipV="1">
                <a:off x="496408" y="5287835"/>
                <a:ext cx="2664" cy="44310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0" name="Freeform 85">
                <a:extLst>
                  <a:ext uri="{FF2B5EF4-FFF2-40B4-BE49-F238E27FC236}">
                    <a16:creationId xmlns:a16="http://schemas.microsoft.com/office/drawing/2014/main" id="{670BB2F3-3922-CBB4-76EB-358CC3B1E03E}"/>
                  </a:ext>
                </a:extLst>
              </p:cNvPr>
              <p:cNvSpPr/>
              <p:nvPr/>
            </p:nvSpPr>
            <p:spPr>
              <a:xfrm>
                <a:off x="499239" y="5374956"/>
                <a:ext cx="960380" cy="323768"/>
              </a:xfrm>
              <a:custGeom>
                <a:avLst/>
                <a:gdLst>
                  <a:gd name="connisteX0" fmla="*/ 0 w 3662045"/>
                  <a:gd name="connsiteY0" fmla="*/ 0 h 1314138"/>
                  <a:gd name="connisteX1" fmla="*/ 118745 w 3662045"/>
                  <a:gd name="connsiteY1" fmla="*/ 624840 h 1314138"/>
                  <a:gd name="connisteX2" fmla="*/ 431165 w 3662045"/>
                  <a:gd name="connsiteY2" fmla="*/ 1033780 h 1314138"/>
                  <a:gd name="connisteX3" fmla="*/ 1163320 w 3662045"/>
                  <a:gd name="connsiteY3" fmla="*/ 1238250 h 1314138"/>
                  <a:gd name="connisteX4" fmla="*/ 2305050 w 3662045"/>
                  <a:gd name="connsiteY4" fmla="*/ 1303020 h 1314138"/>
                  <a:gd name="connisteX5" fmla="*/ 3662045 w 3662045"/>
                  <a:gd name="connsiteY5" fmla="*/ 1313815 h 1314138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  <a:cxn ang="0">
                    <a:pos x="connisteX4" y="connsiteY4"/>
                  </a:cxn>
                  <a:cxn ang="0">
                    <a:pos x="connisteX5" y="connsiteY5"/>
                  </a:cxn>
                </a:cxnLst>
                <a:rect l="l" t="t" r="r" b="b"/>
                <a:pathLst>
                  <a:path w="3662045" h="1314139">
                    <a:moveTo>
                      <a:pt x="0" y="0"/>
                    </a:moveTo>
                    <a:cubicBezTo>
                      <a:pt x="17780" y="116840"/>
                      <a:pt x="32385" y="417830"/>
                      <a:pt x="118745" y="624840"/>
                    </a:cubicBezTo>
                    <a:cubicBezTo>
                      <a:pt x="205105" y="831850"/>
                      <a:pt x="222250" y="911225"/>
                      <a:pt x="431165" y="1033780"/>
                    </a:cubicBezTo>
                    <a:cubicBezTo>
                      <a:pt x="640080" y="1156335"/>
                      <a:pt x="788670" y="1184275"/>
                      <a:pt x="1163320" y="1238250"/>
                    </a:cubicBezTo>
                    <a:cubicBezTo>
                      <a:pt x="1537970" y="1292225"/>
                      <a:pt x="1805305" y="1287780"/>
                      <a:pt x="2305050" y="1303020"/>
                    </a:cubicBezTo>
                    <a:cubicBezTo>
                      <a:pt x="2804795" y="1318260"/>
                      <a:pt x="3413760" y="1313180"/>
                      <a:pt x="3662045" y="1313815"/>
                    </a:cubicBezTo>
                  </a:path>
                </a:pathLst>
              </a:custGeom>
              <a:noFill/>
              <a:ln w="381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1" name="Oval 180">
                <a:extLst>
                  <a:ext uri="{FF2B5EF4-FFF2-40B4-BE49-F238E27FC236}">
                    <a16:creationId xmlns:a16="http://schemas.microsoft.com/office/drawing/2014/main" id="{D03FFF09-7BFC-635F-0A6D-F857DEDC10E2}"/>
                  </a:ext>
                </a:extLst>
              </p:cNvPr>
              <p:cNvSpPr/>
              <p:nvPr/>
            </p:nvSpPr>
            <p:spPr>
              <a:xfrm>
                <a:off x="1025308" y="5644449"/>
                <a:ext cx="457625" cy="95410"/>
              </a:xfrm>
              <a:prstGeom prst="ellipse">
                <a:avLst/>
              </a:prstGeom>
              <a:noFill/>
              <a:ln w="38100">
                <a:solidFill>
                  <a:srgbClr val="CC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83" name="TextBox 182">
            <a:extLst>
              <a:ext uri="{FF2B5EF4-FFF2-40B4-BE49-F238E27FC236}">
                <a16:creationId xmlns:a16="http://schemas.microsoft.com/office/drawing/2014/main" id="{F2A9471F-6FAB-9CFF-2B27-12D8E1E182EB}"/>
              </a:ext>
            </a:extLst>
          </p:cNvPr>
          <p:cNvSpPr txBox="1"/>
          <p:nvPr/>
        </p:nvSpPr>
        <p:spPr>
          <a:xfrm>
            <a:off x="7641118" y="2012686"/>
            <a:ext cx="4550882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dirty="0"/>
              <a:t>SRPT for Multiserver Systems [</a:t>
            </a:r>
            <a:r>
              <a:rPr lang="en-US" b="1" dirty="0"/>
              <a:t>G</a:t>
            </a:r>
            <a:r>
              <a:rPr lang="en-US" dirty="0"/>
              <a:t>SH’18]</a:t>
            </a:r>
          </a:p>
          <a:p>
            <a:pPr>
              <a:spcAft>
                <a:spcPts val="1200"/>
              </a:spcAft>
            </a:pPr>
            <a:endParaRPr lang="en-US" sz="200" dirty="0"/>
          </a:p>
          <a:p>
            <a:pPr>
              <a:spcAft>
                <a:spcPts val="1200"/>
              </a:spcAft>
            </a:pPr>
            <a:r>
              <a:rPr lang="en-US" dirty="0"/>
              <a:t>Load Balancing Guardrails [</a:t>
            </a:r>
            <a:r>
              <a:rPr lang="en-US" b="1" dirty="0"/>
              <a:t>G</a:t>
            </a:r>
            <a:r>
              <a:rPr lang="en-US" dirty="0"/>
              <a:t>SH’19]</a:t>
            </a:r>
          </a:p>
          <a:p>
            <a:pPr>
              <a:spcAft>
                <a:spcPts val="1200"/>
              </a:spcAft>
            </a:pPr>
            <a:endParaRPr lang="en-US" sz="200" dirty="0"/>
          </a:p>
          <a:p>
            <a:pPr>
              <a:spcAft>
                <a:spcPts val="1200"/>
              </a:spcAft>
            </a:pPr>
            <a:r>
              <a:rPr lang="en-US" dirty="0"/>
              <a:t>WCFS: A new framework for analyzing multiserver systems [</a:t>
            </a:r>
            <a:r>
              <a:rPr lang="en-US" b="1" dirty="0"/>
              <a:t>G</a:t>
            </a:r>
            <a:r>
              <a:rPr lang="en-US" dirty="0"/>
              <a:t>HS’22]</a:t>
            </a:r>
          </a:p>
          <a:p>
            <a:pPr>
              <a:spcAft>
                <a:spcPts val="1200"/>
              </a:spcAft>
            </a:pPr>
            <a:r>
              <a:rPr lang="en-US" dirty="0"/>
              <a:t>Optimal Scheduling in the Multiserver-job Model under Heavy Traffic [</a:t>
            </a:r>
            <a:r>
              <a:rPr lang="en-US" b="1" dirty="0"/>
              <a:t>G</a:t>
            </a:r>
            <a:r>
              <a:rPr lang="en-US" dirty="0"/>
              <a:t>SHS’23]</a:t>
            </a:r>
          </a:p>
          <a:p>
            <a:pPr>
              <a:spcAft>
                <a:spcPts val="1200"/>
              </a:spcAft>
            </a:pPr>
            <a:r>
              <a:rPr lang="en-US" dirty="0"/>
              <a:t>The RESET and MARC Techniques, with Application to Multiserver-Job Analysis [</a:t>
            </a:r>
            <a:r>
              <a:rPr lang="en-US" b="1" dirty="0"/>
              <a:t>G</a:t>
            </a:r>
            <a:r>
              <a:rPr lang="en-US" dirty="0"/>
              <a:t>HHS]</a:t>
            </a:r>
            <a:endParaRPr lang="en-US" b="1" dirty="0"/>
          </a:p>
          <a:p>
            <a:pPr>
              <a:spcAft>
                <a:spcPts val="1200"/>
              </a:spcAft>
            </a:pPr>
            <a:r>
              <a:rPr lang="en-US" dirty="0"/>
              <a:t>Nudge: Stochastically Improving upon                FCFS [</a:t>
            </a:r>
            <a:r>
              <a:rPr lang="en-US" b="1" dirty="0"/>
              <a:t>G</a:t>
            </a:r>
            <a:r>
              <a:rPr lang="en-US" dirty="0"/>
              <a:t>YSH’21]</a:t>
            </a:r>
          </a:p>
        </p:txBody>
      </p: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30D3763F-88DA-F74D-97A6-B2CA1A0A705B}"/>
              </a:ext>
            </a:extLst>
          </p:cNvPr>
          <p:cNvGrpSpPr/>
          <p:nvPr/>
        </p:nvGrpSpPr>
        <p:grpSpPr>
          <a:xfrm>
            <a:off x="11341683" y="1978019"/>
            <a:ext cx="443632" cy="4157776"/>
            <a:chOff x="11341683" y="1978019"/>
            <a:chExt cx="443632" cy="4157776"/>
          </a:xfrm>
        </p:grpSpPr>
        <p:pic>
          <p:nvPicPr>
            <p:cNvPr id="185" name="Graphic 184">
              <a:extLst>
                <a:ext uri="{FF2B5EF4-FFF2-40B4-BE49-F238E27FC236}">
                  <a16:creationId xmlns:a16="http://schemas.microsoft.com/office/drawing/2014/main" id="{E2CDEB50-8282-30DC-3CF5-9C2E46C5CBC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341683" y="5326090"/>
              <a:ext cx="443632" cy="809705"/>
            </a:xfrm>
            <a:prstGeom prst="rect">
              <a:avLst/>
            </a:prstGeom>
          </p:spPr>
        </p:pic>
        <p:pic>
          <p:nvPicPr>
            <p:cNvPr id="186" name="Graphic 185">
              <a:extLst>
                <a:ext uri="{FF2B5EF4-FFF2-40B4-BE49-F238E27FC236}">
                  <a16:creationId xmlns:a16="http://schemas.microsoft.com/office/drawing/2014/main" id="{CBF8BE0C-2B8A-1473-233B-E24E398AE4F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341683" y="1978019"/>
              <a:ext cx="443632" cy="809705"/>
            </a:xfrm>
            <a:prstGeom prst="rect">
              <a:avLst/>
            </a:prstGeom>
          </p:spPr>
        </p:pic>
        <p:pic>
          <p:nvPicPr>
            <p:cNvPr id="187" name="Graphic 186">
              <a:extLst>
                <a:ext uri="{FF2B5EF4-FFF2-40B4-BE49-F238E27FC236}">
                  <a16:creationId xmlns:a16="http://schemas.microsoft.com/office/drawing/2014/main" id="{A2005E0D-27B1-9AC4-7F71-1342EA78C15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341683" y="2569932"/>
              <a:ext cx="443632" cy="809705"/>
            </a:xfrm>
            <a:prstGeom prst="rect">
              <a:avLst/>
            </a:prstGeom>
          </p:spPr>
        </p:pic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B8A6E391-DB7E-5E87-16FF-EACAD9B199ED}"/>
              </a:ext>
            </a:extLst>
          </p:cNvPr>
          <p:cNvSpPr/>
          <p:nvPr/>
        </p:nvSpPr>
        <p:spPr>
          <a:xfrm>
            <a:off x="0" y="2457418"/>
            <a:ext cx="12192000" cy="3845974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-Shape 7">
            <a:extLst>
              <a:ext uri="{FF2B5EF4-FFF2-40B4-BE49-F238E27FC236}">
                <a16:creationId xmlns:a16="http://schemas.microsoft.com/office/drawing/2014/main" id="{5430B5B2-54A1-8B84-5375-CBAD0B8D2D56}"/>
              </a:ext>
            </a:extLst>
          </p:cNvPr>
          <p:cNvSpPr/>
          <p:nvPr/>
        </p:nvSpPr>
        <p:spPr>
          <a:xfrm rot="18910860">
            <a:off x="1111322" y="1722434"/>
            <a:ext cx="896956" cy="470667"/>
          </a:xfrm>
          <a:prstGeom prst="corner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974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7F8D1-7DA0-6A5B-D1B7-832A847E6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Outline: Optimal Multiserver Scheduling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32D85B-F991-3532-F7FB-D00BF0BB6E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3430" y="1825625"/>
            <a:ext cx="6061236" cy="4351338"/>
          </a:xfrm>
        </p:spPr>
        <p:txBody>
          <a:bodyPr/>
          <a:lstStyle/>
          <a:p>
            <a:pPr marL="0" indent="0">
              <a:lnSpc>
                <a:spcPct val="130000"/>
              </a:lnSpc>
              <a:buNone/>
            </a:pPr>
            <a:r>
              <a:rPr lang="en-US" dirty="0" err="1"/>
              <a:t>Chp</a:t>
            </a:r>
            <a:r>
              <a:rPr lang="en-US" dirty="0"/>
              <a:t>. 2: Central queue for many servers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dirty="0" err="1"/>
              <a:t>Chp</a:t>
            </a:r>
            <a:r>
              <a:rPr lang="en-US" dirty="0"/>
              <a:t>. 3: Dispatching to many servers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dirty="0" err="1"/>
              <a:t>Chp</a:t>
            </a:r>
            <a:r>
              <a:rPr lang="en-US" dirty="0"/>
              <a:t>. 4: Many servers per job: Analysis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dirty="0" err="1"/>
              <a:t>Chp</a:t>
            </a:r>
            <a:r>
              <a:rPr lang="en-US" dirty="0"/>
              <a:t>. 5: Many servers per job: Optimality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dirty="0" err="1"/>
              <a:t>Chp</a:t>
            </a:r>
            <a:r>
              <a:rPr lang="en-US" dirty="0"/>
              <a:t>. 6: Many servers per job: FCFS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dirty="0" err="1"/>
              <a:t>Chp</a:t>
            </a:r>
            <a:r>
              <a:rPr lang="en-US" dirty="0"/>
              <a:t>. 7: Tail of response time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A7B503-64A0-35E6-F93B-FA9D640B5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Thesis Defense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012338-91BC-04CD-F4DA-BA6DD94A3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843A6-7A35-4597-A30E-75A4C0056BD0}" type="slidenum">
              <a:rPr lang="en-US" smtClean="0"/>
              <a:t>14</a:t>
            </a:fld>
            <a:endParaRPr lang="en-US"/>
          </a:p>
        </p:txBody>
      </p:sp>
      <p:grpSp>
        <p:nvGrpSpPr>
          <p:cNvPr id="184" name="Group 183">
            <a:extLst>
              <a:ext uri="{FF2B5EF4-FFF2-40B4-BE49-F238E27FC236}">
                <a16:creationId xmlns:a16="http://schemas.microsoft.com/office/drawing/2014/main" id="{275F52B4-6E25-69A9-4955-57793D06C65A}"/>
              </a:ext>
            </a:extLst>
          </p:cNvPr>
          <p:cNvGrpSpPr/>
          <p:nvPr/>
        </p:nvGrpSpPr>
        <p:grpSpPr>
          <a:xfrm>
            <a:off x="135393" y="1893662"/>
            <a:ext cx="1544645" cy="3899221"/>
            <a:chOff x="135393" y="1893662"/>
            <a:chExt cx="1544645" cy="3899221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CC3F7D5A-FC19-DE38-6AA2-3EC722D0BD38}"/>
                </a:ext>
              </a:extLst>
            </p:cNvPr>
            <p:cNvGrpSpPr/>
            <p:nvPr/>
          </p:nvGrpSpPr>
          <p:grpSpPr>
            <a:xfrm>
              <a:off x="223091" y="1893662"/>
              <a:ext cx="1414533" cy="568010"/>
              <a:chOff x="6674799" y="2758005"/>
              <a:chExt cx="2888137" cy="1024370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514DF84E-333C-ADF1-B46D-1C0C4545E7D2}"/>
                  </a:ext>
                </a:extLst>
              </p:cNvPr>
              <p:cNvGrpSpPr/>
              <p:nvPr/>
            </p:nvGrpSpPr>
            <p:grpSpPr>
              <a:xfrm>
                <a:off x="6674799" y="2758005"/>
                <a:ext cx="2888137" cy="1024370"/>
                <a:chOff x="10122" y="2821"/>
                <a:chExt cx="5487" cy="2003"/>
              </a:xfrm>
            </p:grpSpPr>
            <p:grpSp>
              <p:nvGrpSpPr>
                <p:cNvPr id="11" name="Group 10">
                  <a:extLst>
                    <a:ext uri="{FF2B5EF4-FFF2-40B4-BE49-F238E27FC236}">
                      <a16:creationId xmlns:a16="http://schemas.microsoft.com/office/drawing/2014/main" id="{39D2B208-2D5B-9B91-67C3-25D65D1C1701}"/>
                    </a:ext>
                  </a:extLst>
                </p:cNvPr>
                <p:cNvGrpSpPr/>
                <p:nvPr/>
              </p:nvGrpSpPr>
              <p:grpSpPr>
                <a:xfrm>
                  <a:off x="10122" y="2821"/>
                  <a:ext cx="5487" cy="2003"/>
                  <a:chOff x="10105" y="2821"/>
                  <a:chExt cx="5487" cy="2003"/>
                </a:xfrm>
              </p:grpSpPr>
              <p:sp>
                <p:nvSpPr>
                  <p:cNvPr id="14" name="Oval 13">
                    <a:extLst>
                      <a:ext uri="{FF2B5EF4-FFF2-40B4-BE49-F238E27FC236}">
                        <a16:creationId xmlns:a16="http://schemas.microsoft.com/office/drawing/2014/main" id="{3DA601A1-5C13-E83F-CD1D-0C8C432FAB44}"/>
                      </a:ext>
                    </a:extLst>
                  </p:cNvPr>
                  <p:cNvSpPr/>
                  <p:nvPr/>
                </p:nvSpPr>
                <p:spPr>
                  <a:xfrm>
                    <a:off x="14954" y="3325"/>
                    <a:ext cx="455" cy="457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" name="Oval 14">
                    <a:extLst>
                      <a:ext uri="{FF2B5EF4-FFF2-40B4-BE49-F238E27FC236}">
                        <a16:creationId xmlns:a16="http://schemas.microsoft.com/office/drawing/2014/main" id="{AF559299-0F5D-A634-2877-781E1771FD7D}"/>
                      </a:ext>
                    </a:extLst>
                  </p:cNvPr>
                  <p:cNvSpPr/>
                  <p:nvPr/>
                </p:nvSpPr>
                <p:spPr>
                  <a:xfrm>
                    <a:off x="14954" y="3837"/>
                    <a:ext cx="455" cy="457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" name="Oval 15">
                    <a:extLst>
                      <a:ext uri="{FF2B5EF4-FFF2-40B4-BE49-F238E27FC236}">
                        <a16:creationId xmlns:a16="http://schemas.microsoft.com/office/drawing/2014/main" id="{A6A2B79C-327F-E5B3-9B3D-6A515EBE0FAE}"/>
                      </a:ext>
                    </a:extLst>
                  </p:cNvPr>
                  <p:cNvSpPr/>
                  <p:nvPr/>
                </p:nvSpPr>
                <p:spPr>
                  <a:xfrm>
                    <a:off x="14954" y="4367"/>
                    <a:ext cx="455" cy="457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" name="Oval 16">
                    <a:extLst>
                      <a:ext uri="{FF2B5EF4-FFF2-40B4-BE49-F238E27FC236}">
                        <a16:creationId xmlns:a16="http://schemas.microsoft.com/office/drawing/2014/main" id="{3A22BBD8-6133-8AEF-3BD4-DE594B2ADAE2}"/>
                      </a:ext>
                    </a:extLst>
                  </p:cNvPr>
                  <p:cNvSpPr/>
                  <p:nvPr/>
                </p:nvSpPr>
                <p:spPr>
                  <a:xfrm>
                    <a:off x="14954" y="2821"/>
                    <a:ext cx="455" cy="457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8" name="Group 17">
                    <a:extLst>
                      <a:ext uri="{FF2B5EF4-FFF2-40B4-BE49-F238E27FC236}">
                        <a16:creationId xmlns:a16="http://schemas.microsoft.com/office/drawing/2014/main" id="{3493CC7C-CD6A-FCA1-7372-F823966CD62D}"/>
                      </a:ext>
                    </a:extLst>
                  </p:cNvPr>
                  <p:cNvGrpSpPr/>
                  <p:nvPr/>
                </p:nvGrpSpPr>
                <p:grpSpPr>
                  <a:xfrm>
                    <a:off x="10105" y="2989"/>
                    <a:ext cx="5487" cy="1820"/>
                    <a:chOff x="10122" y="2747"/>
                    <a:chExt cx="5487" cy="1820"/>
                  </a:xfrm>
                </p:grpSpPr>
                <p:grpSp>
                  <p:nvGrpSpPr>
                    <p:cNvPr id="19" name="Group 18">
                      <a:extLst>
                        <a:ext uri="{FF2B5EF4-FFF2-40B4-BE49-F238E27FC236}">
                          <a16:creationId xmlns:a16="http://schemas.microsoft.com/office/drawing/2014/main" id="{34F34E1D-6BDC-27B5-3BF0-8DE580C38DC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122" y="2747"/>
                      <a:ext cx="4734" cy="1729"/>
                      <a:chOff x="5630" y="3721"/>
                      <a:chExt cx="4734" cy="1729"/>
                    </a:xfrm>
                  </p:grpSpPr>
                  <p:grpSp>
                    <p:nvGrpSpPr>
                      <p:cNvPr id="21" name="Group 20">
                        <a:extLst>
                          <a:ext uri="{FF2B5EF4-FFF2-40B4-BE49-F238E27FC236}">
                            <a16:creationId xmlns:a16="http://schemas.microsoft.com/office/drawing/2014/main" id="{AC4418EB-780C-9B5F-DA00-4241C170CB1D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630" y="3721"/>
                        <a:ext cx="4734" cy="1729"/>
                        <a:chOff x="5630" y="3721"/>
                        <a:chExt cx="4734" cy="1729"/>
                      </a:xfrm>
                    </p:grpSpPr>
                    <p:sp>
                      <p:nvSpPr>
                        <p:cNvPr id="26" name="Rectangles 39">
                          <a:extLst>
                            <a:ext uri="{FF2B5EF4-FFF2-40B4-BE49-F238E27FC236}">
                              <a16:creationId xmlns:a16="http://schemas.microsoft.com/office/drawing/2014/main" id="{12633E03-6AE0-F563-AC51-FD27E49D6F5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596" y="3735"/>
                          <a:ext cx="942" cy="1714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 w="38100">
                          <a:solidFill>
                            <a:srgbClr val="20202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7" name="Rectangles 40">
                          <a:extLst>
                            <a:ext uri="{FF2B5EF4-FFF2-40B4-BE49-F238E27FC236}">
                              <a16:creationId xmlns:a16="http://schemas.microsoft.com/office/drawing/2014/main" id="{58F15D2A-80F0-4C27-517A-A050C92252A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38" y="3735"/>
                          <a:ext cx="942" cy="1714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 w="38100">
                          <a:solidFill>
                            <a:srgbClr val="20202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8" name="Rectangles 41">
                          <a:extLst>
                            <a:ext uri="{FF2B5EF4-FFF2-40B4-BE49-F238E27FC236}">
                              <a16:creationId xmlns:a16="http://schemas.microsoft.com/office/drawing/2014/main" id="{228A3FF7-51DF-A3F7-6AA6-1893CB553BB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8480" y="3735"/>
                          <a:ext cx="942" cy="1714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 w="38100">
                          <a:solidFill>
                            <a:srgbClr val="20202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9" name="Rectangles 42">
                          <a:extLst>
                            <a:ext uri="{FF2B5EF4-FFF2-40B4-BE49-F238E27FC236}">
                              <a16:creationId xmlns:a16="http://schemas.microsoft.com/office/drawing/2014/main" id="{6A167601-E8D1-6E87-BB11-50DE429D126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9422" y="3735"/>
                          <a:ext cx="942" cy="1714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 w="38100">
                          <a:solidFill>
                            <a:srgbClr val="20202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cxnSp>
                      <p:nvCxnSpPr>
                        <p:cNvPr id="30" name="Straight Connector 29">
                          <a:extLst>
                            <a:ext uri="{FF2B5EF4-FFF2-40B4-BE49-F238E27FC236}">
                              <a16:creationId xmlns:a16="http://schemas.microsoft.com/office/drawing/2014/main" id="{7A6B005A-7515-6147-8915-EA62AE2AB2E3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5630" y="3721"/>
                          <a:ext cx="966" cy="15"/>
                        </a:xfrm>
                        <a:prstGeom prst="line">
                          <a:avLst/>
                        </a:prstGeom>
                        <a:ln w="381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31" name="Straight Connector 30">
                          <a:extLst>
                            <a:ext uri="{FF2B5EF4-FFF2-40B4-BE49-F238E27FC236}">
                              <a16:creationId xmlns:a16="http://schemas.microsoft.com/office/drawing/2014/main" id="{52E0AD4E-E147-86CF-6650-566D39AD568C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5630" y="5435"/>
                          <a:ext cx="966" cy="15"/>
                        </a:xfrm>
                        <a:prstGeom prst="line">
                          <a:avLst/>
                        </a:prstGeom>
                        <a:ln w="381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sp>
                    <p:nvSpPr>
                      <p:cNvPr id="22" name="Rectangles 46">
                        <a:extLst>
                          <a:ext uri="{FF2B5EF4-FFF2-40B4-BE49-F238E27FC236}">
                            <a16:creationId xmlns:a16="http://schemas.microsoft.com/office/drawing/2014/main" id="{99A7BC3A-92D2-770D-507C-1C05880AD5B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552" y="4514"/>
                        <a:ext cx="797" cy="634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3" name="Rectangles 47">
                        <a:extLst>
                          <a:ext uri="{FF2B5EF4-FFF2-40B4-BE49-F238E27FC236}">
                            <a16:creationId xmlns:a16="http://schemas.microsoft.com/office/drawing/2014/main" id="{AA47D459-B5DC-3E00-4787-5C5DEF29658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642" y="4367"/>
                        <a:ext cx="717" cy="763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4" name="Rectangles 48">
                        <a:extLst>
                          <a:ext uri="{FF2B5EF4-FFF2-40B4-BE49-F238E27FC236}">
                            <a16:creationId xmlns:a16="http://schemas.microsoft.com/office/drawing/2014/main" id="{B6ECEF10-57A3-F545-1E7D-1D3CA188F9D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519" y="4551"/>
                        <a:ext cx="724" cy="585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sp>
                    <p:nvSpPr>
                      <p:cNvPr id="25" name="Rectangles 49">
                        <a:extLst>
                          <a:ext uri="{FF2B5EF4-FFF2-40B4-BE49-F238E27FC236}">
                            <a16:creationId xmlns:a16="http://schemas.microsoft.com/office/drawing/2014/main" id="{F2A24C01-714B-0D26-4031-FAADE4ED8B3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18" y="3792"/>
                        <a:ext cx="756" cy="1364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sp>
                  <p:nvSpPr>
                    <p:cNvPr id="20" name="Rectangles 75">
                      <a:extLst>
                        <a:ext uri="{FF2B5EF4-FFF2-40B4-BE49-F238E27FC236}">
                          <a16:creationId xmlns:a16="http://schemas.microsoft.com/office/drawing/2014/main" id="{C1B749C7-A0FA-4B5B-6BA6-50BF426DA01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123" y="4181"/>
                      <a:ext cx="486" cy="386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sp>
              <p:nvSpPr>
                <p:cNvPr id="12" name="Rectangles 60">
                  <a:extLst>
                    <a:ext uri="{FF2B5EF4-FFF2-40B4-BE49-F238E27FC236}">
                      <a16:creationId xmlns:a16="http://schemas.microsoft.com/office/drawing/2014/main" id="{7EC15D5E-1E86-F3B1-0C47-A748085E52B9}"/>
                    </a:ext>
                  </a:extLst>
                </p:cNvPr>
                <p:cNvSpPr/>
                <p:nvPr/>
              </p:nvSpPr>
              <p:spPr>
                <a:xfrm>
                  <a:off x="15126" y="3434"/>
                  <a:ext cx="455" cy="249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Rectangles 61">
                  <a:extLst>
                    <a:ext uri="{FF2B5EF4-FFF2-40B4-BE49-F238E27FC236}">
                      <a16:creationId xmlns:a16="http://schemas.microsoft.com/office/drawing/2014/main" id="{190554B3-C3D3-DE31-98F7-52FBF4892BDD}"/>
                    </a:ext>
                  </a:extLst>
                </p:cNvPr>
                <p:cNvSpPr/>
                <p:nvPr/>
              </p:nvSpPr>
              <p:spPr>
                <a:xfrm>
                  <a:off x="15126" y="2935"/>
                  <a:ext cx="455" cy="209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" name="Rectangles 75">
                <a:extLst>
                  <a:ext uri="{FF2B5EF4-FFF2-40B4-BE49-F238E27FC236}">
                    <a16:creationId xmlns:a16="http://schemas.microsoft.com/office/drawing/2014/main" id="{B8D1B607-F739-E49D-22EC-7FD4D0041468}"/>
                  </a:ext>
                </a:extLst>
              </p:cNvPr>
              <p:cNvSpPr/>
              <p:nvPr/>
            </p:nvSpPr>
            <p:spPr>
              <a:xfrm>
                <a:off x="9309937" y="3311975"/>
                <a:ext cx="237640" cy="11252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04CC7A57-3773-0B03-EAA0-664609ADC041}"/>
                </a:ext>
              </a:extLst>
            </p:cNvPr>
            <p:cNvGrpSpPr/>
            <p:nvPr/>
          </p:nvGrpSpPr>
          <p:grpSpPr>
            <a:xfrm>
              <a:off x="135393" y="2532524"/>
              <a:ext cx="1310796" cy="646052"/>
              <a:chOff x="4511" y="1833"/>
              <a:chExt cx="7728" cy="4074"/>
            </a:xfrm>
          </p:grpSpPr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88A6EB49-096C-5F37-4A54-9E612B472545}"/>
                  </a:ext>
                </a:extLst>
              </p:cNvPr>
              <p:cNvGrpSpPr/>
              <p:nvPr/>
            </p:nvGrpSpPr>
            <p:grpSpPr>
              <a:xfrm>
                <a:off x="7337" y="1833"/>
                <a:ext cx="4900" cy="1358"/>
                <a:chOff x="5630" y="3549"/>
                <a:chExt cx="6736" cy="2086"/>
              </a:xfrm>
            </p:grpSpPr>
            <p:grpSp>
              <p:nvGrpSpPr>
                <p:cNvPr id="69" name="Group 68">
                  <a:extLst>
                    <a:ext uri="{FF2B5EF4-FFF2-40B4-BE49-F238E27FC236}">
                      <a16:creationId xmlns:a16="http://schemas.microsoft.com/office/drawing/2014/main" id="{4E5CCA29-8EEC-A8E7-6D9E-2E18AE48C031}"/>
                    </a:ext>
                  </a:extLst>
                </p:cNvPr>
                <p:cNvGrpSpPr/>
                <p:nvPr/>
              </p:nvGrpSpPr>
              <p:grpSpPr>
                <a:xfrm>
                  <a:off x="5630" y="3549"/>
                  <a:ext cx="6736" cy="2086"/>
                  <a:chOff x="5630" y="3549"/>
                  <a:chExt cx="6736" cy="2086"/>
                </a:xfrm>
              </p:grpSpPr>
              <p:sp>
                <p:nvSpPr>
                  <p:cNvPr id="76" name="Rectangles 34">
                    <a:extLst>
                      <a:ext uri="{FF2B5EF4-FFF2-40B4-BE49-F238E27FC236}">
                        <a16:creationId xmlns:a16="http://schemas.microsoft.com/office/drawing/2014/main" id="{A8338952-75E3-47A7-82F2-08816525AE43}"/>
                      </a:ext>
                    </a:extLst>
                  </p:cNvPr>
                  <p:cNvSpPr/>
                  <p:nvPr/>
                </p:nvSpPr>
                <p:spPr>
                  <a:xfrm>
                    <a:off x="6596" y="3735"/>
                    <a:ext cx="942" cy="1714"/>
                  </a:xfrm>
                  <a:prstGeom prst="rect">
                    <a:avLst/>
                  </a:prstGeom>
                  <a:solidFill>
                    <a:schemeClr val="bg1"/>
                  </a:solidFill>
                  <a:ln w="38100">
                    <a:solidFill>
                      <a:srgbClr val="20202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7" name="Rectangles 35">
                    <a:extLst>
                      <a:ext uri="{FF2B5EF4-FFF2-40B4-BE49-F238E27FC236}">
                        <a16:creationId xmlns:a16="http://schemas.microsoft.com/office/drawing/2014/main" id="{BB907A48-C52C-0592-7380-065B4D31252F}"/>
                      </a:ext>
                    </a:extLst>
                  </p:cNvPr>
                  <p:cNvSpPr/>
                  <p:nvPr/>
                </p:nvSpPr>
                <p:spPr>
                  <a:xfrm>
                    <a:off x="7538" y="3735"/>
                    <a:ext cx="942" cy="1714"/>
                  </a:xfrm>
                  <a:prstGeom prst="rect">
                    <a:avLst/>
                  </a:prstGeom>
                  <a:solidFill>
                    <a:schemeClr val="bg1"/>
                  </a:solidFill>
                  <a:ln w="38100">
                    <a:solidFill>
                      <a:srgbClr val="20202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8" name="Rectangles 36">
                    <a:extLst>
                      <a:ext uri="{FF2B5EF4-FFF2-40B4-BE49-F238E27FC236}">
                        <a16:creationId xmlns:a16="http://schemas.microsoft.com/office/drawing/2014/main" id="{6A193967-9CFB-E256-8D82-BC150A78B51E}"/>
                      </a:ext>
                    </a:extLst>
                  </p:cNvPr>
                  <p:cNvSpPr/>
                  <p:nvPr/>
                </p:nvSpPr>
                <p:spPr>
                  <a:xfrm>
                    <a:off x="8480" y="3735"/>
                    <a:ext cx="942" cy="1714"/>
                  </a:xfrm>
                  <a:prstGeom prst="rect">
                    <a:avLst/>
                  </a:prstGeom>
                  <a:solidFill>
                    <a:schemeClr val="bg1"/>
                  </a:solidFill>
                  <a:ln w="38100">
                    <a:solidFill>
                      <a:srgbClr val="20202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9" name="Rectangles 37">
                    <a:extLst>
                      <a:ext uri="{FF2B5EF4-FFF2-40B4-BE49-F238E27FC236}">
                        <a16:creationId xmlns:a16="http://schemas.microsoft.com/office/drawing/2014/main" id="{D90EF100-01EB-5D90-B83B-DDE3A5581B5C}"/>
                      </a:ext>
                    </a:extLst>
                  </p:cNvPr>
                  <p:cNvSpPr/>
                  <p:nvPr/>
                </p:nvSpPr>
                <p:spPr>
                  <a:xfrm>
                    <a:off x="9422" y="3735"/>
                    <a:ext cx="942" cy="1714"/>
                  </a:xfrm>
                  <a:prstGeom prst="rect">
                    <a:avLst/>
                  </a:prstGeom>
                  <a:solidFill>
                    <a:schemeClr val="bg1"/>
                  </a:solidFill>
                  <a:ln w="38100">
                    <a:solidFill>
                      <a:srgbClr val="20202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0" name="Oval 79">
                    <a:extLst>
                      <a:ext uri="{FF2B5EF4-FFF2-40B4-BE49-F238E27FC236}">
                        <a16:creationId xmlns:a16="http://schemas.microsoft.com/office/drawing/2014/main" id="{7E67D74E-D42E-4F0C-6B27-141A43CC7DB7}"/>
                      </a:ext>
                    </a:extLst>
                  </p:cNvPr>
                  <p:cNvSpPr/>
                  <p:nvPr/>
                </p:nvSpPr>
                <p:spPr>
                  <a:xfrm>
                    <a:off x="10364" y="3549"/>
                    <a:ext cx="2002" cy="2086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81" name="Straight Connector 80">
                    <a:extLst>
                      <a:ext uri="{FF2B5EF4-FFF2-40B4-BE49-F238E27FC236}">
                        <a16:creationId xmlns:a16="http://schemas.microsoft.com/office/drawing/2014/main" id="{030398BA-F1E8-AFBD-80B6-39C2074BD25E}"/>
                      </a:ext>
                    </a:extLst>
                  </p:cNvPr>
                  <p:cNvCxnSpPr/>
                  <p:nvPr/>
                </p:nvCxnSpPr>
                <p:spPr>
                  <a:xfrm>
                    <a:off x="5630" y="3735"/>
                    <a:ext cx="966" cy="15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" name="Straight Connector 81">
                    <a:extLst>
                      <a:ext uri="{FF2B5EF4-FFF2-40B4-BE49-F238E27FC236}">
                        <a16:creationId xmlns:a16="http://schemas.microsoft.com/office/drawing/2014/main" id="{7AAD6A3C-5C3B-7834-56B6-2698DDB1649C}"/>
                      </a:ext>
                    </a:extLst>
                  </p:cNvPr>
                  <p:cNvCxnSpPr/>
                  <p:nvPr/>
                </p:nvCxnSpPr>
                <p:spPr>
                  <a:xfrm>
                    <a:off x="5630" y="5449"/>
                    <a:ext cx="966" cy="15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70" name="Rectangles 41">
                  <a:extLst>
                    <a:ext uri="{FF2B5EF4-FFF2-40B4-BE49-F238E27FC236}">
                      <a16:creationId xmlns:a16="http://schemas.microsoft.com/office/drawing/2014/main" id="{EFD8A229-90B4-6D3E-3D85-B79630ECE1B7}"/>
                    </a:ext>
                  </a:extLst>
                </p:cNvPr>
                <p:cNvSpPr/>
                <p:nvPr/>
              </p:nvSpPr>
              <p:spPr>
                <a:xfrm>
                  <a:off x="7611" y="4275"/>
                  <a:ext cx="797" cy="865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" name="Rectangles 42">
                  <a:extLst>
                    <a:ext uri="{FF2B5EF4-FFF2-40B4-BE49-F238E27FC236}">
                      <a16:creationId xmlns:a16="http://schemas.microsoft.com/office/drawing/2014/main" id="{FC7F9EAF-0EDB-B4CB-6FEB-5226587F8E2F}"/>
                    </a:ext>
                  </a:extLst>
                </p:cNvPr>
                <p:cNvSpPr/>
                <p:nvPr/>
              </p:nvSpPr>
              <p:spPr>
                <a:xfrm>
                  <a:off x="9496" y="4769"/>
                  <a:ext cx="797" cy="372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" name="Rectangles 43">
                  <a:extLst>
                    <a:ext uri="{FF2B5EF4-FFF2-40B4-BE49-F238E27FC236}">
                      <a16:creationId xmlns:a16="http://schemas.microsoft.com/office/drawing/2014/main" id="{76B8D97C-D4CD-DC73-D97C-53B55EF18875}"/>
                    </a:ext>
                  </a:extLst>
                </p:cNvPr>
                <p:cNvSpPr/>
                <p:nvPr/>
              </p:nvSpPr>
              <p:spPr>
                <a:xfrm>
                  <a:off x="6668" y="4160"/>
                  <a:ext cx="797" cy="980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" name="Rectangles 44">
                  <a:extLst>
                    <a:ext uri="{FF2B5EF4-FFF2-40B4-BE49-F238E27FC236}">
                      <a16:creationId xmlns:a16="http://schemas.microsoft.com/office/drawing/2014/main" id="{2D7D7633-D83C-36CE-E7FF-BC084938600E}"/>
                    </a:ext>
                  </a:extLst>
                </p:cNvPr>
                <p:cNvSpPr/>
                <p:nvPr/>
              </p:nvSpPr>
              <p:spPr>
                <a:xfrm>
                  <a:off x="8553" y="4483"/>
                  <a:ext cx="797" cy="657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" name="Rectangles 45">
                  <a:extLst>
                    <a:ext uri="{FF2B5EF4-FFF2-40B4-BE49-F238E27FC236}">
                      <a16:creationId xmlns:a16="http://schemas.microsoft.com/office/drawing/2014/main" id="{CE868FE6-D03E-15A4-945A-F6D146A7F58E}"/>
                    </a:ext>
                  </a:extLst>
                </p:cNvPr>
                <p:cNvSpPr/>
                <p:nvPr/>
              </p:nvSpPr>
              <p:spPr>
                <a:xfrm>
                  <a:off x="10966" y="4885"/>
                  <a:ext cx="797" cy="255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4A812A1B-2C69-AC2B-5D82-D587FAD0D174}"/>
                  </a:ext>
                </a:extLst>
              </p:cNvPr>
              <p:cNvGrpSpPr/>
              <p:nvPr/>
            </p:nvGrpSpPr>
            <p:grpSpPr>
              <a:xfrm>
                <a:off x="7338" y="3191"/>
                <a:ext cx="4900" cy="1358"/>
                <a:chOff x="5630" y="3549"/>
                <a:chExt cx="6736" cy="2086"/>
              </a:xfrm>
            </p:grpSpPr>
            <p:grpSp>
              <p:nvGrpSpPr>
                <p:cNvPr id="55" name="Group 54">
                  <a:extLst>
                    <a:ext uri="{FF2B5EF4-FFF2-40B4-BE49-F238E27FC236}">
                      <a16:creationId xmlns:a16="http://schemas.microsoft.com/office/drawing/2014/main" id="{5F77D287-5A35-13FA-5B90-AD4C4319B784}"/>
                    </a:ext>
                  </a:extLst>
                </p:cNvPr>
                <p:cNvGrpSpPr/>
                <p:nvPr/>
              </p:nvGrpSpPr>
              <p:grpSpPr>
                <a:xfrm>
                  <a:off x="5630" y="3549"/>
                  <a:ext cx="6736" cy="2086"/>
                  <a:chOff x="5630" y="3549"/>
                  <a:chExt cx="6736" cy="2086"/>
                </a:xfrm>
              </p:grpSpPr>
              <p:sp>
                <p:nvSpPr>
                  <p:cNvPr id="62" name="Rectangles 6">
                    <a:extLst>
                      <a:ext uri="{FF2B5EF4-FFF2-40B4-BE49-F238E27FC236}">
                        <a16:creationId xmlns:a16="http://schemas.microsoft.com/office/drawing/2014/main" id="{13C4626B-E3AA-6C3D-5DBA-9EA32662A365}"/>
                      </a:ext>
                    </a:extLst>
                  </p:cNvPr>
                  <p:cNvSpPr/>
                  <p:nvPr/>
                </p:nvSpPr>
                <p:spPr>
                  <a:xfrm>
                    <a:off x="6596" y="3735"/>
                    <a:ext cx="942" cy="1714"/>
                  </a:xfrm>
                  <a:prstGeom prst="rect">
                    <a:avLst/>
                  </a:prstGeom>
                  <a:solidFill>
                    <a:schemeClr val="bg1"/>
                  </a:solidFill>
                  <a:ln w="38100">
                    <a:solidFill>
                      <a:srgbClr val="20202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3" name="Rectangles 7">
                    <a:extLst>
                      <a:ext uri="{FF2B5EF4-FFF2-40B4-BE49-F238E27FC236}">
                        <a16:creationId xmlns:a16="http://schemas.microsoft.com/office/drawing/2014/main" id="{F2EF893A-77A8-8C9E-E44D-92A30B8EBCCD}"/>
                      </a:ext>
                    </a:extLst>
                  </p:cNvPr>
                  <p:cNvSpPr/>
                  <p:nvPr/>
                </p:nvSpPr>
                <p:spPr>
                  <a:xfrm>
                    <a:off x="7538" y="3735"/>
                    <a:ext cx="942" cy="1714"/>
                  </a:xfrm>
                  <a:prstGeom prst="rect">
                    <a:avLst/>
                  </a:prstGeom>
                  <a:solidFill>
                    <a:schemeClr val="bg1"/>
                  </a:solidFill>
                  <a:ln w="38100">
                    <a:solidFill>
                      <a:srgbClr val="20202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4" name="Rectangles 8">
                    <a:extLst>
                      <a:ext uri="{FF2B5EF4-FFF2-40B4-BE49-F238E27FC236}">
                        <a16:creationId xmlns:a16="http://schemas.microsoft.com/office/drawing/2014/main" id="{5600B42F-015F-BBB7-2DA4-1B46C16A4DFB}"/>
                      </a:ext>
                    </a:extLst>
                  </p:cNvPr>
                  <p:cNvSpPr/>
                  <p:nvPr/>
                </p:nvSpPr>
                <p:spPr>
                  <a:xfrm>
                    <a:off x="8480" y="3735"/>
                    <a:ext cx="942" cy="1714"/>
                  </a:xfrm>
                  <a:prstGeom prst="rect">
                    <a:avLst/>
                  </a:prstGeom>
                  <a:solidFill>
                    <a:schemeClr val="bg1"/>
                  </a:solidFill>
                  <a:ln w="38100">
                    <a:solidFill>
                      <a:srgbClr val="20202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5" name="Rectangles 9">
                    <a:extLst>
                      <a:ext uri="{FF2B5EF4-FFF2-40B4-BE49-F238E27FC236}">
                        <a16:creationId xmlns:a16="http://schemas.microsoft.com/office/drawing/2014/main" id="{4BF5D34F-EA25-9B14-CEA2-C090584937AE}"/>
                      </a:ext>
                    </a:extLst>
                  </p:cNvPr>
                  <p:cNvSpPr/>
                  <p:nvPr/>
                </p:nvSpPr>
                <p:spPr>
                  <a:xfrm>
                    <a:off x="9422" y="3735"/>
                    <a:ext cx="942" cy="1714"/>
                  </a:xfrm>
                  <a:prstGeom prst="rect">
                    <a:avLst/>
                  </a:prstGeom>
                  <a:solidFill>
                    <a:schemeClr val="bg1"/>
                  </a:solidFill>
                  <a:ln w="38100">
                    <a:solidFill>
                      <a:srgbClr val="20202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6" name="Oval 65">
                    <a:extLst>
                      <a:ext uri="{FF2B5EF4-FFF2-40B4-BE49-F238E27FC236}">
                        <a16:creationId xmlns:a16="http://schemas.microsoft.com/office/drawing/2014/main" id="{CC56DE75-4B43-24F3-579E-B36080AD0C34}"/>
                      </a:ext>
                    </a:extLst>
                  </p:cNvPr>
                  <p:cNvSpPr/>
                  <p:nvPr/>
                </p:nvSpPr>
                <p:spPr>
                  <a:xfrm>
                    <a:off x="10364" y="3549"/>
                    <a:ext cx="2002" cy="2086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67" name="Straight Connector 66">
                    <a:extLst>
                      <a:ext uri="{FF2B5EF4-FFF2-40B4-BE49-F238E27FC236}">
                        <a16:creationId xmlns:a16="http://schemas.microsoft.com/office/drawing/2014/main" id="{EC309E37-C32D-F091-0CF7-D5BB6FBAA434}"/>
                      </a:ext>
                    </a:extLst>
                  </p:cNvPr>
                  <p:cNvCxnSpPr/>
                  <p:nvPr/>
                </p:nvCxnSpPr>
                <p:spPr>
                  <a:xfrm>
                    <a:off x="5630" y="3735"/>
                    <a:ext cx="966" cy="15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" name="Straight Connector 67">
                    <a:extLst>
                      <a:ext uri="{FF2B5EF4-FFF2-40B4-BE49-F238E27FC236}">
                        <a16:creationId xmlns:a16="http://schemas.microsoft.com/office/drawing/2014/main" id="{FE218928-C475-9077-F219-3B0F39A4E446}"/>
                      </a:ext>
                    </a:extLst>
                  </p:cNvPr>
                  <p:cNvCxnSpPr/>
                  <p:nvPr/>
                </p:nvCxnSpPr>
                <p:spPr>
                  <a:xfrm>
                    <a:off x="5630" y="5449"/>
                    <a:ext cx="966" cy="15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6" name="Rectangles 13">
                  <a:extLst>
                    <a:ext uri="{FF2B5EF4-FFF2-40B4-BE49-F238E27FC236}">
                      <a16:creationId xmlns:a16="http://schemas.microsoft.com/office/drawing/2014/main" id="{092FADDE-782C-8566-4987-A525A16F0F28}"/>
                    </a:ext>
                  </a:extLst>
                </p:cNvPr>
                <p:cNvSpPr/>
                <p:nvPr/>
              </p:nvSpPr>
              <p:spPr>
                <a:xfrm>
                  <a:off x="7611" y="4275"/>
                  <a:ext cx="797" cy="865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" name="Rectangles 14">
                  <a:extLst>
                    <a:ext uri="{FF2B5EF4-FFF2-40B4-BE49-F238E27FC236}">
                      <a16:creationId xmlns:a16="http://schemas.microsoft.com/office/drawing/2014/main" id="{3BD7836C-C4E5-959C-C135-421D8357209F}"/>
                    </a:ext>
                  </a:extLst>
                </p:cNvPr>
                <p:cNvSpPr/>
                <p:nvPr/>
              </p:nvSpPr>
              <p:spPr>
                <a:xfrm>
                  <a:off x="9495" y="4580"/>
                  <a:ext cx="797" cy="560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" name="Rectangles 15">
                  <a:extLst>
                    <a:ext uri="{FF2B5EF4-FFF2-40B4-BE49-F238E27FC236}">
                      <a16:creationId xmlns:a16="http://schemas.microsoft.com/office/drawing/2014/main" id="{D2EFFAAB-67BD-0B31-FA29-EE3023081E9D}"/>
                    </a:ext>
                  </a:extLst>
                </p:cNvPr>
                <p:cNvSpPr/>
                <p:nvPr/>
              </p:nvSpPr>
              <p:spPr>
                <a:xfrm>
                  <a:off x="6668" y="3935"/>
                  <a:ext cx="797" cy="1206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" name="Rectangles 16">
                  <a:extLst>
                    <a:ext uri="{FF2B5EF4-FFF2-40B4-BE49-F238E27FC236}">
                      <a16:creationId xmlns:a16="http://schemas.microsoft.com/office/drawing/2014/main" id="{C80A4540-5C2E-B189-FB2A-9ABE596AC50E}"/>
                    </a:ext>
                  </a:extLst>
                </p:cNvPr>
                <p:cNvSpPr/>
                <p:nvPr/>
              </p:nvSpPr>
              <p:spPr>
                <a:xfrm>
                  <a:off x="8553" y="4483"/>
                  <a:ext cx="797" cy="657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" name="Rectangles 17">
                  <a:extLst>
                    <a:ext uri="{FF2B5EF4-FFF2-40B4-BE49-F238E27FC236}">
                      <a16:creationId xmlns:a16="http://schemas.microsoft.com/office/drawing/2014/main" id="{40BBEEA5-E0D4-5026-0DA6-91D7D7858FCC}"/>
                    </a:ext>
                  </a:extLst>
                </p:cNvPr>
                <p:cNvSpPr/>
                <p:nvPr/>
              </p:nvSpPr>
              <p:spPr>
                <a:xfrm>
                  <a:off x="10966" y="4885"/>
                  <a:ext cx="797" cy="255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2C34728D-9C07-8357-9F74-58DE878CA5C5}"/>
                  </a:ext>
                </a:extLst>
              </p:cNvPr>
              <p:cNvGrpSpPr/>
              <p:nvPr/>
            </p:nvGrpSpPr>
            <p:grpSpPr>
              <a:xfrm>
                <a:off x="4511" y="3906"/>
                <a:ext cx="7728" cy="2001"/>
                <a:chOff x="1743" y="2561"/>
                <a:chExt cx="10623" cy="3074"/>
              </a:xfrm>
            </p:grpSpPr>
            <p:grpSp>
              <p:nvGrpSpPr>
                <p:cNvPr id="40" name="Group 39">
                  <a:extLst>
                    <a:ext uri="{FF2B5EF4-FFF2-40B4-BE49-F238E27FC236}">
                      <a16:creationId xmlns:a16="http://schemas.microsoft.com/office/drawing/2014/main" id="{B4AB4890-E0FF-A55E-E544-1A9104F76B02}"/>
                    </a:ext>
                  </a:extLst>
                </p:cNvPr>
                <p:cNvGrpSpPr/>
                <p:nvPr/>
              </p:nvGrpSpPr>
              <p:grpSpPr>
                <a:xfrm>
                  <a:off x="5630" y="3549"/>
                  <a:ext cx="6736" cy="2086"/>
                  <a:chOff x="5630" y="3549"/>
                  <a:chExt cx="6736" cy="2086"/>
                </a:xfrm>
              </p:grpSpPr>
              <p:sp>
                <p:nvSpPr>
                  <p:cNvPr id="48" name="Rectangles 22">
                    <a:extLst>
                      <a:ext uri="{FF2B5EF4-FFF2-40B4-BE49-F238E27FC236}">
                        <a16:creationId xmlns:a16="http://schemas.microsoft.com/office/drawing/2014/main" id="{22F6E29D-FE66-9CF8-8A09-BE57088FAEC6}"/>
                      </a:ext>
                    </a:extLst>
                  </p:cNvPr>
                  <p:cNvSpPr/>
                  <p:nvPr/>
                </p:nvSpPr>
                <p:spPr>
                  <a:xfrm>
                    <a:off x="6596" y="3735"/>
                    <a:ext cx="942" cy="1714"/>
                  </a:xfrm>
                  <a:prstGeom prst="rect">
                    <a:avLst/>
                  </a:prstGeom>
                  <a:solidFill>
                    <a:schemeClr val="bg1"/>
                  </a:solidFill>
                  <a:ln w="38100">
                    <a:solidFill>
                      <a:srgbClr val="20202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9" name="Rectangles 23">
                    <a:extLst>
                      <a:ext uri="{FF2B5EF4-FFF2-40B4-BE49-F238E27FC236}">
                        <a16:creationId xmlns:a16="http://schemas.microsoft.com/office/drawing/2014/main" id="{0B9E12DA-B776-F41D-BFA9-9FDDD678DDAD}"/>
                      </a:ext>
                    </a:extLst>
                  </p:cNvPr>
                  <p:cNvSpPr/>
                  <p:nvPr/>
                </p:nvSpPr>
                <p:spPr>
                  <a:xfrm>
                    <a:off x="7538" y="3735"/>
                    <a:ext cx="942" cy="1714"/>
                  </a:xfrm>
                  <a:prstGeom prst="rect">
                    <a:avLst/>
                  </a:prstGeom>
                  <a:solidFill>
                    <a:schemeClr val="bg1"/>
                  </a:solidFill>
                  <a:ln w="38100">
                    <a:solidFill>
                      <a:srgbClr val="20202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0" name="Rectangles 24">
                    <a:extLst>
                      <a:ext uri="{FF2B5EF4-FFF2-40B4-BE49-F238E27FC236}">
                        <a16:creationId xmlns:a16="http://schemas.microsoft.com/office/drawing/2014/main" id="{FEF54347-2C49-BC56-E83F-734B597846AE}"/>
                      </a:ext>
                    </a:extLst>
                  </p:cNvPr>
                  <p:cNvSpPr/>
                  <p:nvPr/>
                </p:nvSpPr>
                <p:spPr>
                  <a:xfrm>
                    <a:off x="8480" y="3735"/>
                    <a:ext cx="942" cy="1714"/>
                  </a:xfrm>
                  <a:prstGeom prst="rect">
                    <a:avLst/>
                  </a:prstGeom>
                  <a:solidFill>
                    <a:schemeClr val="bg1"/>
                  </a:solidFill>
                  <a:ln w="38100">
                    <a:solidFill>
                      <a:srgbClr val="20202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1" name="Rectangles 25">
                    <a:extLst>
                      <a:ext uri="{FF2B5EF4-FFF2-40B4-BE49-F238E27FC236}">
                        <a16:creationId xmlns:a16="http://schemas.microsoft.com/office/drawing/2014/main" id="{28D54E7A-ACE7-9374-ECA8-C2A9F83DE596}"/>
                      </a:ext>
                    </a:extLst>
                  </p:cNvPr>
                  <p:cNvSpPr/>
                  <p:nvPr/>
                </p:nvSpPr>
                <p:spPr>
                  <a:xfrm>
                    <a:off x="9422" y="3735"/>
                    <a:ext cx="942" cy="1714"/>
                  </a:xfrm>
                  <a:prstGeom prst="rect">
                    <a:avLst/>
                  </a:prstGeom>
                  <a:solidFill>
                    <a:schemeClr val="bg1"/>
                  </a:solidFill>
                  <a:ln w="38100">
                    <a:solidFill>
                      <a:srgbClr val="20202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2" name="Oval 51">
                    <a:extLst>
                      <a:ext uri="{FF2B5EF4-FFF2-40B4-BE49-F238E27FC236}">
                        <a16:creationId xmlns:a16="http://schemas.microsoft.com/office/drawing/2014/main" id="{1BC227CA-8BB1-1DF4-6534-59225B592190}"/>
                      </a:ext>
                    </a:extLst>
                  </p:cNvPr>
                  <p:cNvSpPr/>
                  <p:nvPr/>
                </p:nvSpPr>
                <p:spPr>
                  <a:xfrm>
                    <a:off x="10364" y="3549"/>
                    <a:ext cx="2002" cy="2086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53" name="Straight Connector 52">
                    <a:extLst>
                      <a:ext uri="{FF2B5EF4-FFF2-40B4-BE49-F238E27FC236}">
                        <a16:creationId xmlns:a16="http://schemas.microsoft.com/office/drawing/2014/main" id="{2C756538-7BCD-84B6-34C5-FB26CB476136}"/>
                      </a:ext>
                    </a:extLst>
                  </p:cNvPr>
                  <p:cNvCxnSpPr/>
                  <p:nvPr/>
                </p:nvCxnSpPr>
                <p:spPr>
                  <a:xfrm>
                    <a:off x="5630" y="3735"/>
                    <a:ext cx="966" cy="15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" name="Straight Connector 53">
                    <a:extLst>
                      <a:ext uri="{FF2B5EF4-FFF2-40B4-BE49-F238E27FC236}">
                        <a16:creationId xmlns:a16="http://schemas.microsoft.com/office/drawing/2014/main" id="{DCAAACDD-7EA0-90E2-7271-EECFBC8F5A2F}"/>
                      </a:ext>
                    </a:extLst>
                  </p:cNvPr>
                  <p:cNvCxnSpPr/>
                  <p:nvPr/>
                </p:nvCxnSpPr>
                <p:spPr>
                  <a:xfrm>
                    <a:off x="5630" y="5449"/>
                    <a:ext cx="966" cy="15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1" name="Rectangles 30">
                  <a:extLst>
                    <a:ext uri="{FF2B5EF4-FFF2-40B4-BE49-F238E27FC236}">
                      <a16:creationId xmlns:a16="http://schemas.microsoft.com/office/drawing/2014/main" id="{AD28B021-B215-41F0-7F4B-C18E013E8E77}"/>
                    </a:ext>
                  </a:extLst>
                </p:cNvPr>
                <p:cNvSpPr/>
                <p:nvPr/>
              </p:nvSpPr>
              <p:spPr>
                <a:xfrm>
                  <a:off x="7611" y="4275"/>
                  <a:ext cx="797" cy="865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" name="Rectangles 31">
                  <a:extLst>
                    <a:ext uri="{FF2B5EF4-FFF2-40B4-BE49-F238E27FC236}">
                      <a16:creationId xmlns:a16="http://schemas.microsoft.com/office/drawing/2014/main" id="{69C616F7-0F49-412D-01B3-37A0FC5ACD1E}"/>
                    </a:ext>
                  </a:extLst>
                </p:cNvPr>
                <p:cNvSpPr/>
                <p:nvPr/>
              </p:nvSpPr>
              <p:spPr>
                <a:xfrm>
                  <a:off x="9495" y="4632"/>
                  <a:ext cx="797" cy="50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Rectangles 32">
                  <a:extLst>
                    <a:ext uri="{FF2B5EF4-FFF2-40B4-BE49-F238E27FC236}">
                      <a16:creationId xmlns:a16="http://schemas.microsoft.com/office/drawing/2014/main" id="{312F1734-20B4-DF29-1853-EA5D888D582B}"/>
                    </a:ext>
                  </a:extLst>
                </p:cNvPr>
                <p:cNvSpPr/>
                <p:nvPr/>
              </p:nvSpPr>
              <p:spPr>
                <a:xfrm>
                  <a:off x="6668" y="4160"/>
                  <a:ext cx="797" cy="980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" name="Rectangles 48">
                  <a:extLst>
                    <a:ext uri="{FF2B5EF4-FFF2-40B4-BE49-F238E27FC236}">
                      <a16:creationId xmlns:a16="http://schemas.microsoft.com/office/drawing/2014/main" id="{1F01E7E6-5519-4CD9-0706-1C5968D43ED3}"/>
                    </a:ext>
                  </a:extLst>
                </p:cNvPr>
                <p:cNvSpPr/>
                <p:nvPr/>
              </p:nvSpPr>
              <p:spPr>
                <a:xfrm>
                  <a:off x="8553" y="4579"/>
                  <a:ext cx="797" cy="561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Rectangles 49">
                  <a:extLst>
                    <a:ext uri="{FF2B5EF4-FFF2-40B4-BE49-F238E27FC236}">
                      <a16:creationId xmlns:a16="http://schemas.microsoft.com/office/drawing/2014/main" id="{E58E222C-FFCC-6600-785C-61B19C267E10}"/>
                    </a:ext>
                  </a:extLst>
                </p:cNvPr>
                <p:cNvSpPr/>
                <p:nvPr/>
              </p:nvSpPr>
              <p:spPr>
                <a:xfrm>
                  <a:off x="10966" y="4885"/>
                  <a:ext cx="797" cy="255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7" name="Straight Arrow Connector 46">
                  <a:extLst>
                    <a:ext uri="{FF2B5EF4-FFF2-40B4-BE49-F238E27FC236}">
                      <a16:creationId xmlns:a16="http://schemas.microsoft.com/office/drawing/2014/main" id="{1448A2B6-9C7F-6224-8E7E-82478DD1D0AC}"/>
                    </a:ext>
                  </a:extLst>
                </p:cNvPr>
                <p:cNvCxnSpPr/>
                <p:nvPr/>
              </p:nvCxnSpPr>
              <p:spPr>
                <a:xfrm flipV="1">
                  <a:off x="1743" y="2561"/>
                  <a:ext cx="1018" cy="6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6" name="Rectangles 52">
                <a:extLst>
                  <a:ext uri="{FF2B5EF4-FFF2-40B4-BE49-F238E27FC236}">
                    <a16:creationId xmlns:a16="http://schemas.microsoft.com/office/drawing/2014/main" id="{DE989D6D-A51F-428C-079D-D752169D5BA1}"/>
                  </a:ext>
                </a:extLst>
              </p:cNvPr>
              <p:cNvSpPr/>
              <p:nvPr/>
            </p:nvSpPr>
            <p:spPr>
              <a:xfrm>
                <a:off x="5252" y="3292"/>
                <a:ext cx="1085" cy="113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77298957-032F-BE2C-4F6D-1E52AFDB8A64}"/>
                  </a:ext>
                </a:extLst>
              </p:cNvPr>
              <p:cNvCxnSpPr/>
              <p:nvPr/>
            </p:nvCxnSpPr>
            <p:spPr>
              <a:xfrm flipV="1">
                <a:off x="6337" y="2626"/>
                <a:ext cx="972" cy="117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CEAC1357-CA8B-12A1-2A76-959935D0EA27}"/>
                  </a:ext>
                </a:extLst>
              </p:cNvPr>
              <p:cNvCxnSpPr>
                <a:stCxn id="36" idx="3"/>
              </p:cNvCxnSpPr>
              <p:nvPr/>
            </p:nvCxnSpPr>
            <p:spPr>
              <a:xfrm>
                <a:off x="6337" y="3860"/>
                <a:ext cx="955" cy="4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0E6D5A09-AA8A-5B6E-CB91-46E5650F1461}"/>
                  </a:ext>
                </a:extLst>
              </p:cNvPr>
              <p:cNvCxnSpPr/>
              <p:nvPr/>
            </p:nvCxnSpPr>
            <p:spPr>
              <a:xfrm>
                <a:off x="6354" y="4061"/>
                <a:ext cx="972" cy="1194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34564CA5-ED3E-FDDA-92C1-9C6C3A9350AE}"/>
                </a:ext>
              </a:extLst>
            </p:cNvPr>
            <p:cNvGrpSpPr/>
            <p:nvPr/>
          </p:nvGrpSpPr>
          <p:grpSpPr>
            <a:xfrm>
              <a:off x="241491" y="3244367"/>
              <a:ext cx="1410481" cy="566168"/>
              <a:chOff x="6511480" y="2727960"/>
              <a:chExt cx="3619322" cy="1185147"/>
            </a:xfrm>
          </p:grpSpPr>
          <p:grpSp>
            <p:nvGrpSpPr>
              <p:cNvPr id="86" name="Group 85">
                <a:extLst>
                  <a:ext uri="{FF2B5EF4-FFF2-40B4-BE49-F238E27FC236}">
                    <a16:creationId xmlns:a16="http://schemas.microsoft.com/office/drawing/2014/main" id="{5E2627A7-0EC4-2136-9F8A-52EC88E4F95B}"/>
                  </a:ext>
                </a:extLst>
              </p:cNvPr>
              <p:cNvGrpSpPr/>
              <p:nvPr/>
            </p:nvGrpSpPr>
            <p:grpSpPr>
              <a:xfrm>
                <a:off x="6511480" y="2727960"/>
                <a:ext cx="3125882" cy="1185147"/>
                <a:chOff x="10105" y="2821"/>
                <a:chExt cx="5304" cy="2003"/>
              </a:xfrm>
            </p:grpSpPr>
            <p:sp>
              <p:nvSpPr>
                <p:cNvPr id="94" name="Oval 93">
                  <a:extLst>
                    <a:ext uri="{FF2B5EF4-FFF2-40B4-BE49-F238E27FC236}">
                      <a16:creationId xmlns:a16="http://schemas.microsoft.com/office/drawing/2014/main" id="{E251F0ED-D715-CD83-DB97-8D1EA83C8E11}"/>
                    </a:ext>
                  </a:extLst>
                </p:cNvPr>
                <p:cNvSpPr/>
                <p:nvPr/>
              </p:nvSpPr>
              <p:spPr>
                <a:xfrm>
                  <a:off x="14954" y="3325"/>
                  <a:ext cx="455" cy="457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5" name="Oval 94">
                  <a:extLst>
                    <a:ext uri="{FF2B5EF4-FFF2-40B4-BE49-F238E27FC236}">
                      <a16:creationId xmlns:a16="http://schemas.microsoft.com/office/drawing/2014/main" id="{AA74C321-505D-455F-562B-28ACEE6B0D9C}"/>
                    </a:ext>
                  </a:extLst>
                </p:cNvPr>
                <p:cNvSpPr/>
                <p:nvPr/>
              </p:nvSpPr>
              <p:spPr>
                <a:xfrm>
                  <a:off x="14954" y="3837"/>
                  <a:ext cx="455" cy="457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6" name="Oval 95">
                  <a:extLst>
                    <a:ext uri="{FF2B5EF4-FFF2-40B4-BE49-F238E27FC236}">
                      <a16:creationId xmlns:a16="http://schemas.microsoft.com/office/drawing/2014/main" id="{9203B62E-85F5-4EB0-BF14-D6006645901F}"/>
                    </a:ext>
                  </a:extLst>
                </p:cNvPr>
                <p:cNvSpPr/>
                <p:nvPr/>
              </p:nvSpPr>
              <p:spPr>
                <a:xfrm>
                  <a:off x="14954" y="4367"/>
                  <a:ext cx="455" cy="457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7" name="Oval 96">
                  <a:extLst>
                    <a:ext uri="{FF2B5EF4-FFF2-40B4-BE49-F238E27FC236}">
                      <a16:creationId xmlns:a16="http://schemas.microsoft.com/office/drawing/2014/main" id="{EFFE458F-1F41-7A58-A709-37B2A4C640B7}"/>
                    </a:ext>
                  </a:extLst>
                </p:cNvPr>
                <p:cNvSpPr/>
                <p:nvPr/>
              </p:nvSpPr>
              <p:spPr>
                <a:xfrm>
                  <a:off x="14954" y="2821"/>
                  <a:ext cx="455" cy="457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98" name="Group 97">
                  <a:extLst>
                    <a:ext uri="{FF2B5EF4-FFF2-40B4-BE49-F238E27FC236}">
                      <a16:creationId xmlns:a16="http://schemas.microsoft.com/office/drawing/2014/main" id="{68BA05BA-39C7-845A-CF30-A4D2C099C6D6}"/>
                    </a:ext>
                  </a:extLst>
                </p:cNvPr>
                <p:cNvGrpSpPr/>
                <p:nvPr/>
              </p:nvGrpSpPr>
              <p:grpSpPr>
                <a:xfrm>
                  <a:off x="10105" y="2994"/>
                  <a:ext cx="4734" cy="1724"/>
                  <a:chOff x="5630" y="3726"/>
                  <a:chExt cx="4734" cy="1724"/>
                </a:xfrm>
              </p:grpSpPr>
              <p:grpSp>
                <p:nvGrpSpPr>
                  <p:cNvPr id="99" name="Group 98">
                    <a:extLst>
                      <a:ext uri="{FF2B5EF4-FFF2-40B4-BE49-F238E27FC236}">
                        <a16:creationId xmlns:a16="http://schemas.microsoft.com/office/drawing/2014/main" id="{508DF9B3-98C2-F22E-A78B-44E227CEDFA6}"/>
                      </a:ext>
                    </a:extLst>
                  </p:cNvPr>
                  <p:cNvGrpSpPr/>
                  <p:nvPr/>
                </p:nvGrpSpPr>
                <p:grpSpPr>
                  <a:xfrm>
                    <a:off x="5630" y="3726"/>
                    <a:ext cx="4734" cy="1724"/>
                    <a:chOff x="5630" y="3726"/>
                    <a:chExt cx="4734" cy="1724"/>
                  </a:xfrm>
                </p:grpSpPr>
                <p:sp>
                  <p:nvSpPr>
                    <p:cNvPr id="104" name="Rectangles 39">
                      <a:extLst>
                        <a:ext uri="{FF2B5EF4-FFF2-40B4-BE49-F238E27FC236}">
                          <a16:creationId xmlns:a16="http://schemas.microsoft.com/office/drawing/2014/main" id="{9562CB67-895E-E8A4-1E5D-03101B76412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96" y="3735"/>
                      <a:ext cx="942" cy="1714"/>
                    </a:xfrm>
                    <a:prstGeom prst="rect">
                      <a:avLst/>
                    </a:prstGeom>
                    <a:noFill/>
                    <a:ln w="38100">
                      <a:solidFill>
                        <a:srgbClr val="20202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5" name="Rectangles 40">
                      <a:extLst>
                        <a:ext uri="{FF2B5EF4-FFF2-40B4-BE49-F238E27FC236}">
                          <a16:creationId xmlns:a16="http://schemas.microsoft.com/office/drawing/2014/main" id="{BDC5062C-7ABF-50B0-C66A-8DF2BCC5D00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38" y="3735"/>
                      <a:ext cx="942" cy="1714"/>
                    </a:xfrm>
                    <a:prstGeom prst="rect">
                      <a:avLst/>
                    </a:prstGeom>
                    <a:noFill/>
                    <a:ln w="38100">
                      <a:solidFill>
                        <a:srgbClr val="20202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6" name="Rectangles 41">
                      <a:extLst>
                        <a:ext uri="{FF2B5EF4-FFF2-40B4-BE49-F238E27FC236}">
                          <a16:creationId xmlns:a16="http://schemas.microsoft.com/office/drawing/2014/main" id="{89D865C4-66AB-9FCD-F063-FAFB3FFEB7E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480" y="3735"/>
                      <a:ext cx="942" cy="1714"/>
                    </a:xfrm>
                    <a:prstGeom prst="rect">
                      <a:avLst/>
                    </a:prstGeom>
                    <a:noFill/>
                    <a:ln w="38100">
                      <a:solidFill>
                        <a:srgbClr val="20202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7" name="Rectangles 42">
                      <a:extLst>
                        <a:ext uri="{FF2B5EF4-FFF2-40B4-BE49-F238E27FC236}">
                          <a16:creationId xmlns:a16="http://schemas.microsoft.com/office/drawing/2014/main" id="{51C8C7BE-B040-CF28-0374-1ECB74CD0C9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422" y="3735"/>
                      <a:ext cx="942" cy="1714"/>
                    </a:xfrm>
                    <a:prstGeom prst="rect">
                      <a:avLst/>
                    </a:prstGeom>
                    <a:noFill/>
                    <a:ln w="38100">
                      <a:solidFill>
                        <a:srgbClr val="20202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08" name="Straight Connector 107">
                      <a:extLst>
                        <a:ext uri="{FF2B5EF4-FFF2-40B4-BE49-F238E27FC236}">
                          <a16:creationId xmlns:a16="http://schemas.microsoft.com/office/drawing/2014/main" id="{814FF608-05AF-44A7-6B3E-BF7CDD588B8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630" y="3726"/>
                      <a:ext cx="954" cy="8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9" name="Straight Connector 108">
                      <a:extLst>
                        <a:ext uri="{FF2B5EF4-FFF2-40B4-BE49-F238E27FC236}">
                          <a16:creationId xmlns:a16="http://schemas.microsoft.com/office/drawing/2014/main" id="{4E69A912-F31C-F27A-2B38-B0ED274B4278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5630" y="5435"/>
                      <a:ext cx="966" cy="15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00" name="Rectangles 46">
                    <a:extLst>
                      <a:ext uri="{FF2B5EF4-FFF2-40B4-BE49-F238E27FC236}">
                        <a16:creationId xmlns:a16="http://schemas.microsoft.com/office/drawing/2014/main" id="{5F7FD313-6A3D-D9B4-7D17-B80CC9CFB69D}"/>
                      </a:ext>
                    </a:extLst>
                  </p:cNvPr>
                  <p:cNvSpPr/>
                  <p:nvPr/>
                </p:nvSpPr>
                <p:spPr>
                  <a:xfrm>
                    <a:off x="7647" y="4514"/>
                    <a:ext cx="718" cy="626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2</a:t>
                    </a:r>
                  </a:p>
                </p:txBody>
              </p:sp>
              <p:sp>
                <p:nvSpPr>
                  <p:cNvPr id="101" name="Rectangles 47">
                    <a:extLst>
                      <a:ext uri="{FF2B5EF4-FFF2-40B4-BE49-F238E27FC236}">
                        <a16:creationId xmlns:a16="http://schemas.microsoft.com/office/drawing/2014/main" id="{0493DA86-F30A-9440-10D9-0FB25394FF68}"/>
                      </a:ext>
                    </a:extLst>
                  </p:cNvPr>
                  <p:cNvSpPr/>
                  <p:nvPr/>
                </p:nvSpPr>
                <p:spPr>
                  <a:xfrm>
                    <a:off x="9521" y="3919"/>
                    <a:ext cx="733" cy="1221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1</a:t>
                    </a:r>
                  </a:p>
                </p:txBody>
              </p:sp>
              <p:sp>
                <p:nvSpPr>
                  <p:cNvPr id="102" name="Rectangles 48">
                    <a:extLst>
                      <a:ext uri="{FF2B5EF4-FFF2-40B4-BE49-F238E27FC236}">
                        <a16:creationId xmlns:a16="http://schemas.microsoft.com/office/drawing/2014/main" id="{3888B21A-00C0-DD2B-C331-B4C1ACAFFC9D}"/>
                      </a:ext>
                    </a:extLst>
                  </p:cNvPr>
                  <p:cNvSpPr/>
                  <p:nvPr/>
                </p:nvSpPr>
                <p:spPr>
                  <a:xfrm>
                    <a:off x="6703" y="4177"/>
                    <a:ext cx="727" cy="980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1</a:t>
                    </a:r>
                  </a:p>
                </p:txBody>
              </p:sp>
              <p:sp>
                <p:nvSpPr>
                  <p:cNvPr id="103" name="Rectangles 49">
                    <a:extLst>
                      <a:ext uri="{FF2B5EF4-FFF2-40B4-BE49-F238E27FC236}">
                        <a16:creationId xmlns:a16="http://schemas.microsoft.com/office/drawing/2014/main" id="{CFFEF081-5230-E8AE-EF08-EE8B2E348E88}"/>
                      </a:ext>
                    </a:extLst>
                  </p:cNvPr>
                  <p:cNvSpPr/>
                  <p:nvPr/>
                </p:nvSpPr>
                <p:spPr>
                  <a:xfrm>
                    <a:off x="8590" y="4341"/>
                    <a:ext cx="734" cy="799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4</a:t>
                    </a:r>
                  </a:p>
                </p:txBody>
              </p:sp>
            </p:grpSp>
          </p:grpSp>
          <p:grpSp>
            <p:nvGrpSpPr>
              <p:cNvPr id="87" name="Group 86">
                <a:extLst>
                  <a:ext uri="{FF2B5EF4-FFF2-40B4-BE49-F238E27FC236}">
                    <a16:creationId xmlns:a16="http://schemas.microsoft.com/office/drawing/2014/main" id="{FFE01900-90AE-713C-6FFB-86870C492E79}"/>
                  </a:ext>
                </a:extLst>
              </p:cNvPr>
              <p:cNvGrpSpPr/>
              <p:nvPr/>
            </p:nvGrpSpPr>
            <p:grpSpPr>
              <a:xfrm>
                <a:off x="9478122" y="2819079"/>
                <a:ext cx="652680" cy="1047285"/>
                <a:chOff x="9790858" y="3447234"/>
                <a:chExt cx="652680" cy="1047285"/>
              </a:xfrm>
            </p:grpSpPr>
            <p:cxnSp>
              <p:nvCxnSpPr>
                <p:cNvPr id="88" name="Straight Connector 87">
                  <a:extLst>
                    <a:ext uri="{FF2B5EF4-FFF2-40B4-BE49-F238E27FC236}">
                      <a16:creationId xmlns:a16="http://schemas.microsoft.com/office/drawing/2014/main" id="{F7E99E7E-B361-47C6-58DA-51034BEAA96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803278" y="3482587"/>
                  <a:ext cx="233160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Straight Connector 88">
                  <a:extLst>
                    <a:ext uri="{FF2B5EF4-FFF2-40B4-BE49-F238E27FC236}">
                      <a16:creationId xmlns:a16="http://schemas.microsoft.com/office/drawing/2014/main" id="{07330CED-55D2-04DA-B878-948380F141F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790858" y="3796625"/>
                  <a:ext cx="299936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Straight Connector 89">
                  <a:extLst>
                    <a:ext uri="{FF2B5EF4-FFF2-40B4-BE49-F238E27FC236}">
                      <a16:creationId xmlns:a16="http://schemas.microsoft.com/office/drawing/2014/main" id="{909B2ADA-9A44-62D4-F6B4-7ECEB8EF372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803278" y="4132109"/>
                  <a:ext cx="233160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Straight Connector 90">
                  <a:extLst>
                    <a:ext uri="{FF2B5EF4-FFF2-40B4-BE49-F238E27FC236}">
                      <a16:creationId xmlns:a16="http://schemas.microsoft.com/office/drawing/2014/main" id="{55876B03-0C05-C44F-46CA-1EFEFB71857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790858" y="4446147"/>
                  <a:ext cx="299936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2" name="Rectangles 60">
                  <a:extLst>
                    <a:ext uri="{FF2B5EF4-FFF2-40B4-BE49-F238E27FC236}">
                      <a16:creationId xmlns:a16="http://schemas.microsoft.com/office/drawing/2014/main" id="{B13A2497-0884-B95A-73CD-2B17133A0FBF}"/>
                    </a:ext>
                  </a:extLst>
                </p:cNvPr>
                <p:cNvSpPr/>
                <p:nvPr/>
              </p:nvSpPr>
              <p:spPr>
                <a:xfrm>
                  <a:off x="10010959" y="3447234"/>
                  <a:ext cx="432579" cy="389921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2</a:t>
                  </a:r>
                </a:p>
              </p:txBody>
            </p:sp>
            <p:sp>
              <p:nvSpPr>
                <p:cNvPr id="93" name="Rectangles 61">
                  <a:extLst>
                    <a:ext uri="{FF2B5EF4-FFF2-40B4-BE49-F238E27FC236}">
                      <a16:creationId xmlns:a16="http://schemas.microsoft.com/office/drawing/2014/main" id="{60DB774F-A6E9-90B9-9917-C7DA6778FBF0}"/>
                    </a:ext>
                  </a:extLst>
                </p:cNvPr>
                <p:cNvSpPr/>
                <p:nvPr/>
              </p:nvSpPr>
              <p:spPr>
                <a:xfrm>
                  <a:off x="10009780" y="4070872"/>
                  <a:ext cx="432579" cy="423647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2</a:t>
                  </a:r>
                </a:p>
              </p:txBody>
            </p:sp>
          </p:grpSp>
        </p:grp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224D1733-3FB7-9E50-831F-60FAAE35425E}"/>
                </a:ext>
              </a:extLst>
            </p:cNvPr>
            <p:cNvGrpSpPr/>
            <p:nvPr/>
          </p:nvGrpSpPr>
          <p:grpSpPr>
            <a:xfrm>
              <a:off x="144799" y="3942908"/>
              <a:ext cx="1535239" cy="535901"/>
              <a:chOff x="6511480" y="2727960"/>
              <a:chExt cx="3619322" cy="1185147"/>
            </a:xfrm>
          </p:grpSpPr>
          <p:grpSp>
            <p:nvGrpSpPr>
              <p:cNvPr id="113" name="Group 112">
                <a:extLst>
                  <a:ext uri="{FF2B5EF4-FFF2-40B4-BE49-F238E27FC236}">
                    <a16:creationId xmlns:a16="http://schemas.microsoft.com/office/drawing/2014/main" id="{4E0558BD-5BC7-9F99-CA2B-E5559081CD96}"/>
                  </a:ext>
                </a:extLst>
              </p:cNvPr>
              <p:cNvGrpSpPr/>
              <p:nvPr/>
            </p:nvGrpSpPr>
            <p:grpSpPr>
              <a:xfrm>
                <a:off x="6511480" y="2727960"/>
                <a:ext cx="3125882" cy="1185147"/>
                <a:chOff x="10105" y="2821"/>
                <a:chExt cx="5304" cy="2003"/>
              </a:xfrm>
            </p:grpSpPr>
            <p:sp>
              <p:nvSpPr>
                <p:cNvPr id="121" name="Oval 120">
                  <a:extLst>
                    <a:ext uri="{FF2B5EF4-FFF2-40B4-BE49-F238E27FC236}">
                      <a16:creationId xmlns:a16="http://schemas.microsoft.com/office/drawing/2014/main" id="{B8C07092-A891-67BA-407A-698C3231EA17}"/>
                    </a:ext>
                  </a:extLst>
                </p:cNvPr>
                <p:cNvSpPr/>
                <p:nvPr/>
              </p:nvSpPr>
              <p:spPr>
                <a:xfrm>
                  <a:off x="14954" y="3325"/>
                  <a:ext cx="455" cy="457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2" name="Oval 121">
                  <a:extLst>
                    <a:ext uri="{FF2B5EF4-FFF2-40B4-BE49-F238E27FC236}">
                      <a16:creationId xmlns:a16="http://schemas.microsoft.com/office/drawing/2014/main" id="{AA776155-E1F9-ABB5-6A9C-7794F86DC760}"/>
                    </a:ext>
                  </a:extLst>
                </p:cNvPr>
                <p:cNvSpPr/>
                <p:nvPr/>
              </p:nvSpPr>
              <p:spPr>
                <a:xfrm>
                  <a:off x="14954" y="3837"/>
                  <a:ext cx="455" cy="457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3" name="Oval 122">
                  <a:extLst>
                    <a:ext uri="{FF2B5EF4-FFF2-40B4-BE49-F238E27FC236}">
                      <a16:creationId xmlns:a16="http://schemas.microsoft.com/office/drawing/2014/main" id="{2BF27087-01B0-466B-A6BB-E4D3D2751DCF}"/>
                    </a:ext>
                  </a:extLst>
                </p:cNvPr>
                <p:cNvSpPr/>
                <p:nvPr/>
              </p:nvSpPr>
              <p:spPr>
                <a:xfrm>
                  <a:off x="14954" y="4367"/>
                  <a:ext cx="455" cy="457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4" name="Oval 123">
                  <a:extLst>
                    <a:ext uri="{FF2B5EF4-FFF2-40B4-BE49-F238E27FC236}">
                      <a16:creationId xmlns:a16="http://schemas.microsoft.com/office/drawing/2014/main" id="{1F02E1CE-1427-31E8-CF22-1BF1A3573292}"/>
                    </a:ext>
                  </a:extLst>
                </p:cNvPr>
                <p:cNvSpPr/>
                <p:nvPr/>
              </p:nvSpPr>
              <p:spPr>
                <a:xfrm>
                  <a:off x="14954" y="2821"/>
                  <a:ext cx="455" cy="457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25" name="Group 124">
                  <a:extLst>
                    <a:ext uri="{FF2B5EF4-FFF2-40B4-BE49-F238E27FC236}">
                      <a16:creationId xmlns:a16="http://schemas.microsoft.com/office/drawing/2014/main" id="{767205EE-18FC-2AB3-1147-CA9269F3DC37}"/>
                    </a:ext>
                  </a:extLst>
                </p:cNvPr>
                <p:cNvGrpSpPr/>
                <p:nvPr/>
              </p:nvGrpSpPr>
              <p:grpSpPr>
                <a:xfrm>
                  <a:off x="10105" y="2994"/>
                  <a:ext cx="4734" cy="1724"/>
                  <a:chOff x="5630" y="3726"/>
                  <a:chExt cx="4734" cy="1724"/>
                </a:xfrm>
              </p:grpSpPr>
              <p:grpSp>
                <p:nvGrpSpPr>
                  <p:cNvPr id="126" name="Group 125">
                    <a:extLst>
                      <a:ext uri="{FF2B5EF4-FFF2-40B4-BE49-F238E27FC236}">
                        <a16:creationId xmlns:a16="http://schemas.microsoft.com/office/drawing/2014/main" id="{705F0401-FBCD-0031-FCB0-82685E8DF231}"/>
                      </a:ext>
                    </a:extLst>
                  </p:cNvPr>
                  <p:cNvGrpSpPr/>
                  <p:nvPr/>
                </p:nvGrpSpPr>
                <p:grpSpPr>
                  <a:xfrm>
                    <a:off x="5630" y="3726"/>
                    <a:ext cx="4734" cy="1724"/>
                    <a:chOff x="5630" y="3726"/>
                    <a:chExt cx="4734" cy="1724"/>
                  </a:xfrm>
                </p:grpSpPr>
                <p:sp>
                  <p:nvSpPr>
                    <p:cNvPr id="131" name="Rectangles 39">
                      <a:extLst>
                        <a:ext uri="{FF2B5EF4-FFF2-40B4-BE49-F238E27FC236}">
                          <a16:creationId xmlns:a16="http://schemas.microsoft.com/office/drawing/2014/main" id="{DF0298F4-AA17-19E3-3166-A1F63A5AD11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96" y="3735"/>
                      <a:ext cx="942" cy="1714"/>
                    </a:xfrm>
                    <a:prstGeom prst="rect">
                      <a:avLst/>
                    </a:prstGeom>
                    <a:noFill/>
                    <a:ln w="38100">
                      <a:solidFill>
                        <a:srgbClr val="20202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2" name="Rectangles 40">
                      <a:extLst>
                        <a:ext uri="{FF2B5EF4-FFF2-40B4-BE49-F238E27FC236}">
                          <a16:creationId xmlns:a16="http://schemas.microsoft.com/office/drawing/2014/main" id="{4E2B8CF0-EFA8-CC2A-EFA1-F7776458869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38" y="3735"/>
                      <a:ext cx="942" cy="1714"/>
                    </a:xfrm>
                    <a:prstGeom prst="rect">
                      <a:avLst/>
                    </a:prstGeom>
                    <a:noFill/>
                    <a:ln w="38100">
                      <a:solidFill>
                        <a:srgbClr val="20202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3" name="Rectangles 41">
                      <a:extLst>
                        <a:ext uri="{FF2B5EF4-FFF2-40B4-BE49-F238E27FC236}">
                          <a16:creationId xmlns:a16="http://schemas.microsoft.com/office/drawing/2014/main" id="{8C7F6C45-2846-454E-ED40-041EE38F8D1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480" y="3735"/>
                      <a:ext cx="942" cy="1714"/>
                    </a:xfrm>
                    <a:prstGeom prst="rect">
                      <a:avLst/>
                    </a:prstGeom>
                    <a:noFill/>
                    <a:ln w="38100">
                      <a:solidFill>
                        <a:srgbClr val="20202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4" name="Rectangles 42">
                      <a:extLst>
                        <a:ext uri="{FF2B5EF4-FFF2-40B4-BE49-F238E27FC236}">
                          <a16:creationId xmlns:a16="http://schemas.microsoft.com/office/drawing/2014/main" id="{78FEB313-6BCF-25C1-4BD4-9C0EFC936F4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422" y="3735"/>
                      <a:ext cx="942" cy="1714"/>
                    </a:xfrm>
                    <a:prstGeom prst="rect">
                      <a:avLst/>
                    </a:prstGeom>
                    <a:noFill/>
                    <a:ln w="38100">
                      <a:solidFill>
                        <a:srgbClr val="20202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35" name="Straight Connector 134">
                      <a:extLst>
                        <a:ext uri="{FF2B5EF4-FFF2-40B4-BE49-F238E27FC236}">
                          <a16:creationId xmlns:a16="http://schemas.microsoft.com/office/drawing/2014/main" id="{082D6075-8368-6206-DE5B-1B7FA3C6490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630" y="3726"/>
                      <a:ext cx="954" cy="8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6" name="Straight Connector 135">
                      <a:extLst>
                        <a:ext uri="{FF2B5EF4-FFF2-40B4-BE49-F238E27FC236}">
                          <a16:creationId xmlns:a16="http://schemas.microsoft.com/office/drawing/2014/main" id="{8453C294-3E59-B2C0-D06D-872571920119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5630" y="5435"/>
                      <a:ext cx="966" cy="15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27" name="Rectangles 46">
                    <a:extLst>
                      <a:ext uri="{FF2B5EF4-FFF2-40B4-BE49-F238E27FC236}">
                        <a16:creationId xmlns:a16="http://schemas.microsoft.com/office/drawing/2014/main" id="{9DF7AC40-4C43-6EF8-D4BC-1CD8C1EB52C8}"/>
                      </a:ext>
                    </a:extLst>
                  </p:cNvPr>
                  <p:cNvSpPr/>
                  <p:nvPr/>
                </p:nvSpPr>
                <p:spPr>
                  <a:xfrm>
                    <a:off x="7647" y="4275"/>
                    <a:ext cx="734" cy="865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2</a:t>
                    </a:r>
                  </a:p>
                </p:txBody>
              </p:sp>
              <p:sp>
                <p:nvSpPr>
                  <p:cNvPr id="128" name="Rectangles 47">
                    <a:extLst>
                      <a:ext uri="{FF2B5EF4-FFF2-40B4-BE49-F238E27FC236}">
                        <a16:creationId xmlns:a16="http://schemas.microsoft.com/office/drawing/2014/main" id="{65DD68A9-9B3A-3056-F3A2-2C25C379E47B}"/>
                      </a:ext>
                    </a:extLst>
                  </p:cNvPr>
                  <p:cNvSpPr/>
                  <p:nvPr/>
                </p:nvSpPr>
                <p:spPr>
                  <a:xfrm>
                    <a:off x="9521" y="4514"/>
                    <a:ext cx="733" cy="626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1</a:t>
                    </a:r>
                  </a:p>
                </p:txBody>
              </p:sp>
              <p:sp>
                <p:nvSpPr>
                  <p:cNvPr id="129" name="Rectangles 48">
                    <a:extLst>
                      <a:ext uri="{FF2B5EF4-FFF2-40B4-BE49-F238E27FC236}">
                        <a16:creationId xmlns:a16="http://schemas.microsoft.com/office/drawing/2014/main" id="{DE5B9230-6D81-5227-2A04-8FC997F126B9}"/>
                      </a:ext>
                    </a:extLst>
                  </p:cNvPr>
                  <p:cNvSpPr/>
                  <p:nvPr/>
                </p:nvSpPr>
                <p:spPr>
                  <a:xfrm>
                    <a:off x="6703" y="4177"/>
                    <a:ext cx="727" cy="980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1</a:t>
                    </a:r>
                  </a:p>
                </p:txBody>
              </p:sp>
              <p:sp>
                <p:nvSpPr>
                  <p:cNvPr id="130" name="Rectangles 49">
                    <a:extLst>
                      <a:ext uri="{FF2B5EF4-FFF2-40B4-BE49-F238E27FC236}">
                        <a16:creationId xmlns:a16="http://schemas.microsoft.com/office/drawing/2014/main" id="{775806EC-6D60-A79D-DFD6-66B750D9E468}"/>
                      </a:ext>
                    </a:extLst>
                  </p:cNvPr>
                  <p:cNvSpPr/>
                  <p:nvPr/>
                </p:nvSpPr>
                <p:spPr>
                  <a:xfrm>
                    <a:off x="8590" y="4341"/>
                    <a:ext cx="734" cy="799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4</a:t>
                    </a:r>
                  </a:p>
                </p:txBody>
              </p:sp>
            </p:grpSp>
          </p:grpSp>
          <p:grpSp>
            <p:nvGrpSpPr>
              <p:cNvPr id="114" name="Group 113">
                <a:extLst>
                  <a:ext uri="{FF2B5EF4-FFF2-40B4-BE49-F238E27FC236}">
                    <a16:creationId xmlns:a16="http://schemas.microsoft.com/office/drawing/2014/main" id="{BCFF44CB-E4F8-3FBF-46D6-2F3E244919BE}"/>
                  </a:ext>
                </a:extLst>
              </p:cNvPr>
              <p:cNvGrpSpPr/>
              <p:nvPr/>
            </p:nvGrpSpPr>
            <p:grpSpPr>
              <a:xfrm>
                <a:off x="9478122" y="2819079"/>
                <a:ext cx="652680" cy="1047285"/>
                <a:chOff x="9790858" y="3447234"/>
                <a:chExt cx="652680" cy="1047285"/>
              </a:xfrm>
            </p:grpSpPr>
            <p:cxnSp>
              <p:nvCxnSpPr>
                <p:cNvPr id="115" name="Straight Connector 114">
                  <a:extLst>
                    <a:ext uri="{FF2B5EF4-FFF2-40B4-BE49-F238E27FC236}">
                      <a16:creationId xmlns:a16="http://schemas.microsoft.com/office/drawing/2014/main" id="{2229F909-00F2-98F0-CF1D-605AB96EC4E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803278" y="3482587"/>
                  <a:ext cx="233160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Straight Connector 115">
                  <a:extLst>
                    <a:ext uri="{FF2B5EF4-FFF2-40B4-BE49-F238E27FC236}">
                      <a16:creationId xmlns:a16="http://schemas.microsoft.com/office/drawing/2014/main" id="{FCBF39E1-34B0-228E-16EE-DDDBC9F00EF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790858" y="3796625"/>
                  <a:ext cx="299936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Straight Connector 116">
                  <a:extLst>
                    <a:ext uri="{FF2B5EF4-FFF2-40B4-BE49-F238E27FC236}">
                      <a16:creationId xmlns:a16="http://schemas.microsoft.com/office/drawing/2014/main" id="{0B1FCCBD-C01B-333B-9CC0-76F62372870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803278" y="4132109"/>
                  <a:ext cx="233160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Connector 117">
                  <a:extLst>
                    <a:ext uri="{FF2B5EF4-FFF2-40B4-BE49-F238E27FC236}">
                      <a16:creationId xmlns:a16="http://schemas.microsoft.com/office/drawing/2014/main" id="{F6A59992-6658-BA0E-2C16-F20390EFBF4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790858" y="4446147"/>
                  <a:ext cx="299936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9" name="Rectangles 60">
                  <a:extLst>
                    <a:ext uri="{FF2B5EF4-FFF2-40B4-BE49-F238E27FC236}">
                      <a16:creationId xmlns:a16="http://schemas.microsoft.com/office/drawing/2014/main" id="{A8F63C03-58DD-615D-B6C7-03B51230316A}"/>
                    </a:ext>
                  </a:extLst>
                </p:cNvPr>
                <p:cNvSpPr/>
                <p:nvPr/>
              </p:nvSpPr>
              <p:spPr>
                <a:xfrm>
                  <a:off x="10010959" y="3447234"/>
                  <a:ext cx="432579" cy="389921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2</a:t>
                  </a:r>
                </a:p>
              </p:txBody>
            </p:sp>
            <p:sp>
              <p:nvSpPr>
                <p:cNvPr id="120" name="Rectangles 61">
                  <a:extLst>
                    <a:ext uri="{FF2B5EF4-FFF2-40B4-BE49-F238E27FC236}">
                      <a16:creationId xmlns:a16="http://schemas.microsoft.com/office/drawing/2014/main" id="{E9F59628-F670-B06B-8600-1B753F11CE32}"/>
                    </a:ext>
                  </a:extLst>
                </p:cNvPr>
                <p:cNvSpPr/>
                <p:nvPr/>
              </p:nvSpPr>
              <p:spPr>
                <a:xfrm>
                  <a:off x="10009780" y="4070872"/>
                  <a:ext cx="432579" cy="423647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2</a:t>
                  </a:r>
                </a:p>
              </p:txBody>
            </p:sp>
          </p:grpSp>
        </p:grpSp>
        <p:grpSp>
          <p:nvGrpSpPr>
            <p:cNvPr id="137" name="Group 136">
              <a:extLst>
                <a:ext uri="{FF2B5EF4-FFF2-40B4-BE49-F238E27FC236}">
                  <a16:creationId xmlns:a16="http://schemas.microsoft.com/office/drawing/2014/main" id="{AD7EA16A-AD4D-6103-99FD-1FD385C38C17}"/>
                </a:ext>
              </a:extLst>
            </p:cNvPr>
            <p:cNvGrpSpPr/>
            <p:nvPr/>
          </p:nvGrpSpPr>
          <p:grpSpPr>
            <a:xfrm>
              <a:off x="230174" y="4589719"/>
              <a:ext cx="1407450" cy="551063"/>
              <a:chOff x="2639601" y="1836738"/>
              <a:chExt cx="3898265" cy="1392555"/>
            </a:xfrm>
          </p:grpSpPr>
          <p:grpSp>
            <p:nvGrpSpPr>
              <p:cNvPr id="138" name="Group 137">
                <a:extLst>
                  <a:ext uri="{FF2B5EF4-FFF2-40B4-BE49-F238E27FC236}">
                    <a16:creationId xmlns:a16="http://schemas.microsoft.com/office/drawing/2014/main" id="{A70C5276-5812-6BA0-6532-0E780B5EC11B}"/>
                  </a:ext>
                </a:extLst>
              </p:cNvPr>
              <p:cNvGrpSpPr/>
              <p:nvPr/>
            </p:nvGrpSpPr>
            <p:grpSpPr>
              <a:xfrm>
                <a:off x="2639601" y="1836738"/>
                <a:ext cx="3898265" cy="1392555"/>
                <a:chOff x="2639601" y="1836738"/>
                <a:chExt cx="3898265" cy="1392555"/>
              </a:xfrm>
            </p:grpSpPr>
            <p:grpSp>
              <p:nvGrpSpPr>
                <p:cNvPr id="144" name="Group 143">
                  <a:extLst>
                    <a:ext uri="{FF2B5EF4-FFF2-40B4-BE49-F238E27FC236}">
                      <a16:creationId xmlns:a16="http://schemas.microsoft.com/office/drawing/2014/main" id="{E7B3D94D-7BA7-6ADB-AF9B-2E8DCF1B71C1}"/>
                    </a:ext>
                  </a:extLst>
                </p:cNvPr>
                <p:cNvGrpSpPr/>
                <p:nvPr/>
              </p:nvGrpSpPr>
              <p:grpSpPr>
                <a:xfrm>
                  <a:off x="2639601" y="1836738"/>
                  <a:ext cx="3898265" cy="1392555"/>
                  <a:chOff x="2639601" y="1836738"/>
                  <a:chExt cx="3898265" cy="1392555"/>
                </a:xfrm>
              </p:grpSpPr>
              <p:grpSp>
                <p:nvGrpSpPr>
                  <p:cNvPr id="146" name="Group 145">
                    <a:extLst>
                      <a:ext uri="{FF2B5EF4-FFF2-40B4-BE49-F238E27FC236}">
                        <a16:creationId xmlns:a16="http://schemas.microsoft.com/office/drawing/2014/main" id="{DDCD347D-7002-40D3-D165-EDFA29E0DBA8}"/>
                      </a:ext>
                    </a:extLst>
                  </p:cNvPr>
                  <p:cNvGrpSpPr/>
                  <p:nvPr/>
                </p:nvGrpSpPr>
                <p:grpSpPr>
                  <a:xfrm>
                    <a:off x="2639601" y="1836738"/>
                    <a:ext cx="3898265" cy="1392555"/>
                    <a:chOff x="10122" y="2631"/>
                    <a:chExt cx="6139" cy="2193"/>
                  </a:xfrm>
                </p:grpSpPr>
                <p:grpSp>
                  <p:nvGrpSpPr>
                    <p:cNvPr id="148" name="Group 147">
                      <a:extLst>
                        <a:ext uri="{FF2B5EF4-FFF2-40B4-BE49-F238E27FC236}">
                          <a16:creationId xmlns:a16="http://schemas.microsoft.com/office/drawing/2014/main" id="{473B14C0-F96A-0711-2433-490D12F6B81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122" y="2631"/>
                      <a:ext cx="6139" cy="2193"/>
                      <a:chOff x="10105" y="2631"/>
                      <a:chExt cx="6139" cy="2193"/>
                    </a:xfrm>
                  </p:grpSpPr>
                  <p:sp>
                    <p:nvSpPr>
                      <p:cNvPr id="150" name="Oval 149">
                        <a:extLst>
                          <a:ext uri="{FF2B5EF4-FFF2-40B4-BE49-F238E27FC236}">
                            <a16:creationId xmlns:a16="http://schemas.microsoft.com/office/drawing/2014/main" id="{6E264FA2-E934-2C8D-98A7-41143F6A1B0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4954" y="3325"/>
                        <a:ext cx="455" cy="457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51" name="Oval 150">
                        <a:extLst>
                          <a:ext uri="{FF2B5EF4-FFF2-40B4-BE49-F238E27FC236}">
                            <a16:creationId xmlns:a16="http://schemas.microsoft.com/office/drawing/2014/main" id="{99A370D7-265B-5B49-6F03-D25C826DBCB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4954" y="3837"/>
                        <a:ext cx="455" cy="457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52" name="Oval 151">
                        <a:extLst>
                          <a:ext uri="{FF2B5EF4-FFF2-40B4-BE49-F238E27FC236}">
                            <a16:creationId xmlns:a16="http://schemas.microsoft.com/office/drawing/2014/main" id="{CAF8D410-79DC-679D-8304-E643D497D65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4954" y="4367"/>
                        <a:ext cx="455" cy="457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53" name="Oval 152">
                        <a:extLst>
                          <a:ext uri="{FF2B5EF4-FFF2-40B4-BE49-F238E27FC236}">
                            <a16:creationId xmlns:a16="http://schemas.microsoft.com/office/drawing/2014/main" id="{3F4E0D76-BCBA-795B-52C9-442EB7ABFA6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4954" y="2821"/>
                        <a:ext cx="455" cy="457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grpSp>
                    <p:nvGrpSpPr>
                      <p:cNvPr id="154" name="Group 153">
                        <a:extLst>
                          <a:ext uri="{FF2B5EF4-FFF2-40B4-BE49-F238E27FC236}">
                            <a16:creationId xmlns:a16="http://schemas.microsoft.com/office/drawing/2014/main" id="{74136C67-0C06-D8FD-872A-9220AF93D31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0105" y="2631"/>
                        <a:ext cx="6139" cy="2087"/>
                        <a:chOff x="5630" y="3363"/>
                        <a:chExt cx="6139" cy="2087"/>
                      </a:xfrm>
                    </p:grpSpPr>
                    <p:grpSp>
                      <p:nvGrpSpPr>
                        <p:cNvPr id="155" name="Group 154">
                          <a:extLst>
                            <a:ext uri="{FF2B5EF4-FFF2-40B4-BE49-F238E27FC236}">
                              <a16:creationId xmlns:a16="http://schemas.microsoft.com/office/drawing/2014/main" id="{4DB019F7-0601-B63A-A53F-E04AAC448C5A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5630" y="3721"/>
                          <a:ext cx="4734" cy="1729"/>
                          <a:chOff x="5630" y="3721"/>
                          <a:chExt cx="4734" cy="1729"/>
                        </a:xfrm>
                      </p:grpSpPr>
                      <p:sp>
                        <p:nvSpPr>
                          <p:cNvPr id="158" name="Rectangles 39">
                            <a:extLst>
                              <a:ext uri="{FF2B5EF4-FFF2-40B4-BE49-F238E27FC236}">
                                <a16:creationId xmlns:a16="http://schemas.microsoft.com/office/drawing/2014/main" id="{C04F7EE7-1F50-C8B3-00B8-9862D7867B7E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596" y="3735"/>
                            <a:ext cx="942" cy="1714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 w="38100">
                            <a:solidFill>
                              <a:srgbClr val="202020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159" name="Rectangles 40">
                            <a:extLst>
                              <a:ext uri="{FF2B5EF4-FFF2-40B4-BE49-F238E27FC236}">
                                <a16:creationId xmlns:a16="http://schemas.microsoft.com/office/drawing/2014/main" id="{62D9759D-C9AB-F61C-A882-31A9222748FF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7538" y="3735"/>
                            <a:ext cx="942" cy="1714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 w="38100">
                            <a:solidFill>
                              <a:srgbClr val="202020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160" name="Rectangles 41">
                            <a:extLst>
                              <a:ext uri="{FF2B5EF4-FFF2-40B4-BE49-F238E27FC236}">
                                <a16:creationId xmlns:a16="http://schemas.microsoft.com/office/drawing/2014/main" id="{3C561E1C-76EA-6D90-B4FB-70E952D35768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8480" y="3735"/>
                            <a:ext cx="942" cy="1714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 w="38100">
                            <a:solidFill>
                              <a:srgbClr val="202020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161" name="Rectangles 42">
                            <a:extLst>
                              <a:ext uri="{FF2B5EF4-FFF2-40B4-BE49-F238E27FC236}">
                                <a16:creationId xmlns:a16="http://schemas.microsoft.com/office/drawing/2014/main" id="{8B96FD54-D8E1-2959-D81A-C769FF994686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9422" y="3735"/>
                            <a:ext cx="942" cy="1714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 w="38100">
                            <a:solidFill>
                              <a:srgbClr val="202020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cxnSp>
                        <p:nvCxnSpPr>
                          <p:cNvPr id="162" name="Straight Connector 161">
                            <a:extLst>
                              <a:ext uri="{FF2B5EF4-FFF2-40B4-BE49-F238E27FC236}">
                                <a16:creationId xmlns:a16="http://schemas.microsoft.com/office/drawing/2014/main" id="{BCB89921-EEEF-498E-6BEA-38ADBEFFB2C8}"/>
                              </a:ext>
                            </a:extLst>
                          </p:cNvPr>
                          <p:cNvCxnSpPr/>
                          <p:nvPr/>
                        </p:nvCxnSpPr>
                        <p:spPr>
                          <a:xfrm>
                            <a:off x="5630" y="3721"/>
                            <a:ext cx="966" cy="15"/>
                          </a:xfrm>
                          <a:prstGeom prst="line">
                            <a:avLst/>
                          </a:prstGeom>
                          <a:ln w="3810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163" name="Straight Connector 162">
                            <a:extLst>
                              <a:ext uri="{FF2B5EF4-FFF2-40B4-BE49-F238E27FC236}">
                                <a16:creationId xmlns:a16="http://schemas.microsoft.com/office/drawing/2014/main" id="{3F0D8820-D01F-0717-21A8-68B7832DDDC7}"/>
                              </a:ext>
                            </a:extLst>
                          </p:cNvPr>
                          <p:cNvCxnSpPr/>
                          <p:nvPr/>
                        </p:nvCxnSpPr>
                        <p:spPr>
                          <a:xfrm>
                            <a:off x="5630" y="5435"/>
                            <a:ext cx="966" cy="15"/>
                          </a:xfrm>
                          <a:prstGeom prst="line">
                            <a:avLst/>
                          </a:prstGeom>
                          <a:ln w="3810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sp>
                      <p:nvSpPr>
                        <p:cNvPr id="156" name="Rectangles 49">
                          <a:extLst>
                            <a:ext uri="{FF2B5EF4-FFF2-40B4-BE49-F238E27FC236}">
                              <a16:creationId xmlns:a16="http://schemas.microsoft.com/office/drawing/2014/main" id="{B04A814E-E600-875C-9309-E6F94DAC91B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049" y="3363"/>
                          <a:ext cx="720" cy="793"/>
                        </a:xfrm>
                        <a:prstGeom prst="rect">
                          <a:avLst/>
                        </a:prstGeom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p:txBody>
                    </p:sp>
                  </p:grpSp>
                </p:grpSp>
                <p:sp>
                  <p:nvSpPr>
                    <p:cNvPr id="149" name="Rectangles 60">
                      <a:extLst>
                        <a:ext uri="{FF2B5EF4-FFF2-40B4-BE49-F238E27FC236}">
                          <a16:creationId xmlns:a16="http://schemas.microsoft.com/office/drawing/2014/main" id="{F3A16A4B-4781-B2F4-1F19-E01972B5334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541" y="3466"/>
                      <a:ext cx="720" cy="742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p:txBody>
                </p:sp>
              </p:grpSp>
              <p:sp>
                <p:nvSpPr>
                  <p:cNvPr id="147" name="Rectangles 49">
                    <a:extLst>
                      <a:ext uri="{FF2B5EF4-FFF2-40B4-BE49-F238E27FC236}">
                        <a16:creationId xmlns:a16="http://schemas.microsoft.com/office/drawing/2014/main" id="{19043FA7-B760-68FB-B919-CFB37D62961B}"/>
                      </a:ext>
                    </a:extLst>
                  </p:cNvPr>
                  <p:cNvSpPr/>
                  <p:nvPr/>
                </p:nvSpPr>
                <p:spPr>
                  <a:xfrm>
                    <a:off x="5118830" y="2556192"/>
                    <a:ext cx="457200" cy="494030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4</a:t>
                    </a:r>
                  </a:p>
                </p:txBody>
              </p:sp>
            </p:grpSp>
            <p:sp>
              <p:nvSpPr>
                <p:cNvPr id="145" name="Rectangles 49">
                  <a:extLst>
                    <a:ext uri="{FF2B5EF4-FFF2-40B4-BE49-F238E27FC236}">
                      <a16:creationId xmlns:a16="http://schemas.microsoft.com/office/drawing/2014/main" id="{AFD7BF1D-704B-7CE2-B4EA-51879148D6C9}"/>
                    </a:ext>
                  </a:extLst>
                </p:cNvPr>
                <p:cNvSpPr/>
                <p:nvPr/>
              </p:nvSpPr>
              <p:spPr>
                <a:xfrm>
                  <a:off x="4539219" y="2556192"/>
                  <a:ext cx="457200" cy="497994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3</a:t>
                  </a:r>
                </a:p>
              </p:txBody>
            </p:sp>
          </p:grpSp>
          <p:sp>
            <p:nvSpPr>
              <p:cNvPr id="140" name="Rectangles 49">
                <a:extLst>
                  <a:ext uri="{FF2B5EF4-FFF2-40B4-BE49-F238E27FC236}">
                    <a16:creationId xmlns:a16="http://schemas.microsoft.com/office/drawing/2014/main" id="{12780AB3-7600-75C2-75B3-768E0F395742}"/>
                  </a:ext>
                </a:extLst>
              </p:cNvPr>
              <p:cNvSpPr/>
              <p:nvPr/>
            </p:nvSpPr>
            <p:spPr>
              <a:xfrm>
                <a:off x="3935471" y="2535133"/>
                <a:ext cx="457200" cy="49799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cxnSp>
            <p:nvCxnSpPr>
              <p:cNvPr id="141" name="Straight Connector 140">
                <a:extLst>
                  <a:ext uri="{FF2B5EF4-FFF2-40B4-BE49-F238E27FC236}">
                    <a16:creationId xmlns:a16="http://schemas.microsoft.com/office/drawing/2014/main" id="{17A452AF-4494-EA90-7FB0-34B4A6005A00}"/>
                  </a:ext>
                </a:extLst>
              </p:cNvPr>
              <p:cNvCxnSpPr/>
              <p:nvPr/>
            </p:nvCxnSpPr>
            <p:spPr>
              <a:xfrm>
                <a:off x="5862739" y="2102485"/>
                <a:ext cx="311020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>
                <a:extLst>
                  <a:ext uri="{FF2B5EF4-FFF2-40B4-BE49-F238E27FC236}">
                    <a16:creationId xmlns:a16="http://schemas.microsoft.com/office/drawing/2014/main" id="{9957E9CF-968F-5540-E38D-81ECBC6FFB0E}"/>
                  </a:ext>
                </a:extLst>
              </p:cNvPr>
              <p:cNvCxnSpPr/>
              <p:nvPr/>
            </p:nvCxnSpPr>
            <p:spPr>
              <a:xfrm>
                <a:off x="5860375" y="2415095"/>
                <a:ext cx="311020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>
                <a:extLst>
                  <a:ext uri="{FF2B5EF4-FFF2-40B4-BE49-F238E27FC236}">
                    <a16:creationId xmlns:a16="http://schemas.microsoft.com/office/drawing/2014/main" id="{495C4EE1-43BA-4120-F0F2-2061121D38A8}"/>
                  </a:ext>
                </a:extLst>
              </p:cNvPr>
              <p:cNvCxnSpPr/>
              <p:nvPr/>
            </p:nvCxnSpPr>
            <p:spPr>
              <a:xfrm>
                <a:off x="5860375" y="2755014"/>
                <a:ext cx="311020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2" name="Group 181">
              <a:extLst>
                <a:ext uri="{FF2B5EF4-FFF2-40B4-BE49-F238E27FC236}">
                  <a16:creationId xmlns:a16="http://schemas.microsoft.com/office/drawing/2014/main" id="{9E7D8C8C-F71A-0926-A915-BCE2EDEF2658}"/>
                </a:ext>
              </a:extLst>
            </p:cNvPr>
            <p:cNvGrpSpPr/>
            <p:nvPr/>
          </p:nvGrpSpPr>
          <p:grpSpPr>
            <a:xfrm>
              <a:off x="174671" y="5287835"/>
              <a:ext cx="1308262" cy="505048"/>
              <a:chOff x="174671" y="5287835"/>
              <a:chExt cx="1308262" cy="505048"/>
            </a:xfrm>
          </p:grpSpPr>
          <p:grpSp>
            <p:nvGrpSpPr>
              <p:cNvPr id="166" name="Group 165">
                <a:extLst>
                  <a:ext uri="{FF2B5EF4-FFF2-40B4-BE49-F238E27FC236}">
                    <a16:creationId xmlns:a16="http://schemas.microsoft.com/office/drawing/2014/main" id="{9695A910-CBD8-8DE0-E9E8-7F0A61397FC2}"/>
                  </a:ext>
                </a:extLst>
              </p:cNvPr>
              <p:cNvGrpSpPr/>
              <p:nvPr/>
            </p:nvGrpSpPr>
            <p:grpSpPr>
              <a:xfrm>
                <a:off x="174671" y="5529176"/>
                <a:ext cx="1308262" cy="263707"/>
                <a:chOff x="2976880" y="5102947"/>
                <a:chExt cx="4988560" cy="1070610"/>
              </a:xfrm>
            </p:grpSpPr>
            <p:cxnSp>
              <p:nvCxnSpPr>
                <p:cNvPr id="176" name="Straight Arrow Connector 175">
                  <a:extLst>
                    <a:ext uri="{FF2B5EF4-FFF2-40B4-BE49-F238E27FC236}">
                      <a16:creationId xmlns:a16="http://schemas.microsoft.com/office/drawing/2014/main" id="{B30A417A-A2B8-57DC-7C41-ED9C7B8F97D2}"/>
                    </a:ext>
                  </a:extLst>
                </p:cNvPr>
                <p:cNvCxnSpPr/>
                <p:nvPr/>
              </p:nvCxnSpPr>
              <p:spPr>
                <a:xfrm flipV="1">
                  <a:off x="4213860" y="5922094"/>
                  <a:ext cx="3751580" cy="10795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4" name="Straight Connector 173">
                  <a:extLst>
                    <a:ext uri="{FF2B5EF4-FFF2-40B4-BE49-F238E27FC236}">
                      <a16:creationId xmlns:a16="http://schemas.microsoft.com/office/drawing/2014/main" id="{2B3F3AB4-E87C-7593-E973-62A75B6D7DFF}"/>
                    </a:ext>
                  </a:extLst>
                </p:cNvPr>
                <p:cNvCxnSpPr/>
                <p:nvPr/>
              </p:nvCxnSpPr>
              <p:spPr>
                <a:xfrm flipH="1">
                  <a:off x="6527165" y="6111327"/>
                  <a:ext cx="143510" cy="62230"/>
                </a:xfrm>
                <a:prstGeom prst="line">
                  <a:avLst/>
                </a:prstGeom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2" name="Straight Connector 171">
                  <a:extLst>
                    <a:ext uri="{FF2B5EF4-FFF2-40B4-BE49-F238E27FC236}">
                      <a16:creationId xmlns:a16="http://schemas.microsoft.com/office/drawing/2014/main" id="{29EDD35B-CB97-AA20-E10F-BDAC89225A9C}"/>
                    </a:ext>
                  </a:extLst>
                </p:cNvPr>
                <p:cNvCxnSpPr/>
                <p:nvPr/>
              </p:nvCxnSpPr>
              <p:spPr>
                <a:xfrm flipH="1">
                  <a:off x="2976880" y="5102947"/>
                  <a:ext cx="143510" cy="62230"/>
                </a:xfrm>
                <a:prstGeom prst="line">
                  <a:avLst/>
                </a:prstGeom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79" name="Straight Arrow Connector 178">
                <a:extLst>
                  <a:ext uri="{FF2B5EF4-FFF2-40B4-BE49-F238E27FC236}">
                    <a16:creationId xmlns:a16="http://schemas.microsoft.com/office/drawing/2014/main" id="{043296A3-6A5B-9544-AA8C-7D713ABF0E8A}"/>
                  </a:ext>
                </a:extLst>
              </p:cNvPr>
              <p:cNvCxnSpPr/>
              <p:nvPr/>
            </p:nvCxnSpPr>
            <p:spPr>
              <a:xfrm flipH="1" flipV="1">
                <a:off x="496408" y="5287835"/>
                <a:ext cx="2664" cy="44310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0" name="Freeform 85">
                <a:extLst>
                  <a:ext uri="{FF2B5EF4-FFF2-40B4-BE49-F238E27FC236}">
                    <a16:creationId xmlns:a16="http://schemas.microsoft.com/office/drawing/2014/main" id="{670BB2F3-3922-CBB4-76EB-358CC3B1E03E}"/>
                  </a:ext>
                </a:extLst>
              </p:cNvPr>
              <p:cNvSpPr/>
              <p:nvPr/>
            </p:nvSpPr>
            <p:spPr>
              <a:xfrm>
                <a:off x="499239" y="5374956"/>
                <a:ext cx="960380" cy="323768"/>
              </a:xfrm>
              <a:custGeom>
                <a:avLst/>
                <a:gdLst>
                  <a:gd name="connisteX0" fmla="*/ 0 w 3662045"/>
                  <a:gd name="connsiteY0" fmla="*/ 0 h 1314138"/>
                  <a:gd name="connisteX1" fmla="*/ 118745 w 3662045"/>
                  <a:gd name="connsiteY1" fmla="*/ 624840 h 1314138"/>
                  <a:gd name="connisteX2" fmla="*/ 431165 w 3662045"/>
                  <a:gd name="connsiteY2" fmla="*/ 1033780 h 1314138"/>
                  <a:gd name="connisteX3" fmla="*/ 1163320 w 3662045"/>
                  <a:gd name="connsiteY3" fmla="*/ 1238250 h 1314138"/>
                  <a:gd name="connisteX4" fmla="*/ 2305050 w 3662045"/>
                  <a:gd name="connsiteY4" fmla="*/ 1303020 h 1314138"/>
                  <a:gd name="connisteX5" fmla="*/ 3662045 w 3662045"/>
                  <a:gd name="connsiteY5" fmla="*/ 1313815 h 1314138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  <a:cxn ang="0">
                    <a:pos x="connisteX4" y="connsiteY4"/>
                  </a:cxn>
                  <a:cxn ang="0">
                    <a:pos x="connisteX5" y="connsiteY5"/>
                  </a:cxn>
                </a:cxnLst>
                <a:rect l="l" t="t" r="r" b="b"/>
                <a:pathLst>
                  <a:path w="3662045" h="1314139">
                    <a:moveTo>
                      <a:pt x="0" y="0"/>
                    </a:moveTo>
                    <a:cubicBezTo>
                      <a:pt x="17780" y="116840"/>
                      <a:pt x="32385" y="417830"/>
                      <a:pt x="118745" y="624840"/>
                    </a:cubicBezTo>
                    <a:cubicBezTo>
                      <a:pt x="205105" y="831850"/>
                      <a:pt x="222250" y="911225"/>
                      <a:pt x="431165" y="1033780"/>
                    </a:cubicBezTo>
                    <a:cubicBezTo>
                      <a:pt x="640080" y="1156335"/>
                      <a:pt x="788670" y="1184275"/>
                      <a:pt x="1163320" y="1238250"/>
                    </a:cubicBezTo>
                    <a:cubicBezTo>
                      <a:pt x="1537970" y="1292225"/>
                      <a:pt x="1805305" y="1287780"/>
                      <a:pt x="2305050" y="1303020"/>
                    </a:cubicBezTo>
                    <a:cubicBezTo>
                      <a:pt x="2804795" y="1318260"/>
                      <a:pt x="3413760" y="1313180"/>
                      <a:pt x="3662045" y="1313815"/>
                    </a:cubicBezTo>
                  </a:path>
                </a:pathLst>
              </a:custGeom>
              <a:noFill/>
              <a:ln w="381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1" name="Oval 180">
                <a:extLst>
                  <a:ext uri="{FF2B5EF4-FFF2-40B4-BE49-F238E27FC236}">
                    <a16:creationId xmlns:a16="http://schemas.microsoft.com/office/drawing/2014/main" id="{D03FFF09-7BFC-635F-0A6D-F857DEDC10E2}"/>
                  </a:ext>
                </a:extLst>
              </p:cNvPr>
              <p:cNvSpPr/>
              <p:nvPr/>
            </p:nvSpPr>
            <p:spPr>
              <a:xfrm>
                <a:off x="1025308" y="5644449"/>
                <a:ext cx="457625" cy="95410"/>
              </a:xfrm>
              <a:prstGeom prst="ellipse">
                <a:avLst/>
              </a:prstGeom>
              <a:noFill/>
              <a:ln w="38100">
                <a:solidFill>
                  <a:srgbClr val="CC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83" name="TextBox 182">
            <a:extLst>
              <a:ext uri="{FF2B5EF4-FFF2-40B4-BE49-F238E27FC236}">
                <a16:creationId xmlns:a16="http://schemas.microsoft.com/office/drawing/2014/main" id="{F2A9471F-6FAB-9CFF-2B27-12D8E1E182EB}"/>
              </a:ext>
            </a:extLst>
          </p:cNvPr>
          <p:cNvSpPr txBox="1"/>
          <p:nvPr/>
        </p:nvSpPr>
        <p:spPr>
          <a:xfrm>
            <a:off x="7641118" y="2012686"/>
            <a:ext cx="4550882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dirty="0"/>
              <a:t>SRPT for Multiserver Systems [</a:t>
            </a:r>
            <a:r>
              <a:rPr lang="en-US" b="1" dirty="0"/>
              <a:t>G</a:t>
            </a:r>
            <a:r>
              <a:rPr lang="en-US" dirty="0"/>
              <a:t>SH’18]</a:t>
            </a:r>
          </a:p>
          <a:p>
            <a:pPr>
              <a:spcAft>
                <a:spcPts val="1200"/>
              </a:spcAft>
            </a:pPr>
            <a:endParaRPr lang="en-US" sz="200" dirty="0"/>
          </a:p>
          <a:p>
            <a:pPr>
              <a:spcAft>
                <a:spcPts val="1200"/>
              </a:spcAft>
            </a:pPr>
            <a:r>
              <a:rPr lang="en-US" dirty="0"/>
              <a:t>Load Balancing Guardrails [</a:t>
            </a:r>
            <a:r>
              <a:rPr lang="en-US" b="1" dirty="0"/>
              <a:t>G</a:t>
            </a:r>
            <a:r>
              <a:rPr lang="en-US" dirty="0"/>
              <a:t>SH’19]</a:t>
            </a:r>
          </a:p>
          <a:p>
            <a:pPr>
              <a:spcAft>
                <a:spcPts val="1200"/>
              </a:spcAft>
            </a:pPr>
            <a:endParaRPr lang="en-US" sz="200" dirty="0"/>
          </a:p>
          <a:p>
            <a:pPr>
              <a:spcAft>
                <a:spcPts val="1200"/>
              </a:spcAft>
            </a:pPr>
            <a:r>
              <a:rPr lang="en-US" dirty="0"/>
              <a:t>WCFS: A new framework for analyzing multiserver systems [</a:t>
            </a:r>
            <a:r>
              <a:rPr lang="en-US" b="1" dirty="0"/>
              <a:t>G</a:t>
            </a:r>
            <a:r>
              <a:rPr lang="en-US" dirty="0"/>
              <a:t>HS’22]</a:t>
            </a:r>
          </a:p>
          <a:p>
            <a:pPr>
              <a:spcAft>
                <a:spcPts val="1200"/>
              </a:spcAft>
            </a:pPr>
            <a:r>
              <a:rPr lang="en-US" dirty="0"/>
              <a:t>Optimal Scheduling in the Multiserver-job Model under Heavy Traffic [</a:t>
            </a:r>
            <a:r>
              <a:rPr lang="en-US" b="1" dirty="0"/>
              <a:t>G</a:t>
            </a:r>
            <a:r>
              <a:rPr lang="en-US" dirty="0"/>
              <a:t>SHS’23]</a:t>
            </a:r>
          </a:p>
          <a:p>
            <a:pPr>
              <a:spcAft>
                <a:spcPts val="1200"/>
              </a:spcAft>
            </a:pPr>
            <a:r>
              <a:rPr lang="en-US" dirty="0"/>
              <a:t>The RESET and MARC Techniques, with Application to Multiserver-Job Analysis [</a:t>
            </a:r>
            <a:r>
              <a:rPr lang="en-US" b="1" dirty="0"/>
              <a:t>G</a:t>
            </a:r>
            <a:r>
              <a:rPr lang="en-US" dirty="0"/>
              <a:t>HHS]</a:t>
            </a:r>
            <a:endParaRPr lang="en-US" b="1" dirty="0"/>
          </a:p>
          <a:p>
            <a:pPr>
              <a:spcAft>
                <a:spcPts val="1200"/>
              </a:spcAft>
            </a:pPr>
            <a:r>
              <a:rPr lang="en-US" dirty="0"/>
              <a:t>Nudge: Stochastically Improving upon                FCFS [</a:t>
            </a:r>
            <a:r>
              <a:rPr lang="en-US" b="1" dirty="0"/>
              <a:t>G</a:t>
            </a:r>
            <a:r>
              <a:rPr lang="en-US" dirty="0"/>
              <a:t>YSH’21]</a:t>
            </a:r>
          </a:p>
        </p:txBody>
      </p: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30D3763F-88DA-F74D-97A6-B2CA1A0A705B}"/>
              </a:ext>
            </a:extLst>
          </p:cNvPr>
          <p:cNvGrpSpPr/>
          <p:nvPr/>
        </p:nvGrpSpPr>
        <p:grpSpPr>
          <a:xfrm>
            <a:off x="11341683" y="1978019"/>
            <a:ext cx="443632" cy="4157776"/>
            <a:chOff x="11341683" y="1978019"/>
            <a:chExt cx="443632" cy="4157776"/>
          </a:xfrm>
        </p:grpSpPr>
        <p:pic>
          <p:nvPicPr>
            <p:cNvPr id="185" name="Graphic 184">
              <a:extLst>
                <a:ext uri="{FF2B5EF4-FFF2-40B4-BE49-F238E27FC236}">
                  <a16:creationId xmlns:a16="http://schemas.microsoft.com/office/drawing/2014/main" id="{E2CDEB50-8282-30DC-3CF5-9C2E46C5CBC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341683" y="5326090"/>
              <a:ext cx="443632" cy="809705"/>
            </a:xfrm>
            <a:prstGeom prst="rect">
              <a:avLst/>
            </a:prstGeom>
          </p:spPr>
        </p:pic>
        <p:pic>
          <p:nvPicPr>
            <p:cNvPr id="186" name="Graphic 185">
              <a:extLst>
                <a:ext uri="{FF2B5EF4-FFF2-40B4-BE49-F238E27FC236}">
                  <a16:creationId xmlns:a16="http://schemas.microsoft.com/office/drawing/2014/main" id="{CBF8BE0C-2B8A-1473-233B-E24E398AE4F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341683" y="1978019"/>
              <a:ext cx="443632" cy="809705"/>
            </a:xfrm>
            <a:prstGeom prst="rect">
              <a:avLst/>
            </a:prstGeom>
          </p:spPr>
        </p:pic>
        <p:pic>
          <p:nvPicPr>
            <p:cNvPr id="187" name="Graphic 186">
              <a:extLst>
                <a:ext uri="{FF2B5EF4-FFF2-40B4-BE49-F238E27FC236}">
                  <a16:creationId xmlns:a16="http://schemas.microsoft.com/office/drawing/2014/main" id="{A2005E0D-27B1-9AC4-7F71-1342EA78C15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341683" y="2569932"/>
              <a:ext cx="443632" cy="809705"/>
            </a:xfrm>
            <a:prstGeom prst="rect">
              <a:avLst/>
            </a:prstGeom>
          </p:spPr>
        </p:pic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B8A6E391-DB7E-5E87-16FF-EACAD9B199ED}"/>
              </a:ext>
            </a:extLst>
          </p:cNvPr>
          <p:cNvSpPr/>
          <p:nvPr/>
        </p:nvSpPr>
        <p:spPr>
          <a:xfrm>
            <a:off x="0" y="3209468"/>
            <a:ext cx="12192000" cy="3093923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-Shape 7">
            <a:extLst>
              <a:ext uri="{FF2B5EF4-FFF2-40B4-BE49-F238E27FC236}">
                <a16:creationId xmlns:a16="http://schemas.microsoft.com/office/drawing/2014/main" id="{5430B5B2-54A1-8B84-5375-CBAD0B8D2D56}"/>
              </a:ext>
            </a:extLst>
          </p:cNvPr>
          <p:cNvSpPr/>
          <p:nvPr/>
        </p:nvSpPr>
        <p:spPr>
          <a:xfrm rot="18910860">
            <a:off x="1111322" y="1722434"/>
            <a:ext cx="896956" cy="470667"/>
          </a:xfrm>
          <a:prstGeom prst="corner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2626F8C-2598-FEC1-7B96-AEE5EE4D2FC2}"/>
              </a:ext>
            </a:extLst>
          </p:cNvPr>
          <p:cNvSpPr/>
          <p:nvPr/>
        </p:nvSpPr>
        <p:spPr>
          <a:xfrm>
            <a:off x="95769" y="1568067"/>
            <a:ext cx="12192000" cy="925123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3396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9"/>
          <p:cNvSpPr>
            <a:spLocks noGrp="1"/>
          </p:cNvSpPr>
          <p:nvPr>
            <p:ph idx="1"/>
          </p:nvPr>
        </p:nvSpPr>
        <p:spPr>
          <a:xfrm>
            <a:off x="647700" y="3858063"/>
            <a:ext cx="11266932" cy="26461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How to schedule, how to dispatch?</a:t>
            </a:r>
          </a:p>
          <a:p>
            <a:pPr marL="0" indent="0">
              <a:buNone/>
            </a:pPr>
            <a:r>
              <a:rPr lang="en-US" dirty="0"/>
              <a:t>State of the art: Dispatch to FCFS. Join-the-Shortest-Queue, Least-Work-Left.</a:t>
            </a:r>
          </a:p>
          <a:p>
            <a:pPr marL="0" indent="0">
              <a:buNone/>
            </a:pPr>
            <a:r>
              <a:rPr lang="en-US" dirty="0"/>
              <a:t>LWL+SRPT can be terrible!</a:t>
            </a:r>
          </a:p>
          <a:p>
            <a:pPr marL="0" indent="0">
              <a:buNone/>
            </a:pPr>
            <a:r>
              <a:rPr lang="en-US" dirty="0"/>
              <a:t>Idea: Spread out small jobs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Dispatching + Scheduling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15</a:t>
            </a:fld>
            <a:endParaRPr lang="zh-CN" altLang="en-US"/>
          </a:p>
        </p:txBody>
      </p:sp>
      <p:grpSp>
        <p:nvGrpSpPr>
          <p:cNvPr id="57" name="Group 56"/>
          <p:cNvGrpSpPr/>
          <p:nvPr/>
        </p:nvGrpSpPr>
        <p:grpSpPr>
          <a:xfrm>
            <a:off x="2963545" y="1273969"/>
            <a:ext cx="5062220" cy="2586355"/>
            <a:chOff x="4511" y="1833"/>
            <a:chExt cx="7972" cy="4073"/>
          </a:xfrm>
        </p:grpSpPr>
        <p:grpSp>
          <p:nvGrpSpPr>
            <p:cNvPr id="29" name="Group 28"/>
            <p:cNvGrpSpPr/>
            <p:nvPr/>
          </p:nvGrpSpPr>
          <p:grpSpPr>
            <a:xfrm>
              <a:off x="7337" y="1833"/>
              <a:ext cx="5145" cy="1358"/>
              <a:chOff x="5630" y="3549"/>
              <a:chExt cx="7073" cy="2086"/>
            </a:xfrm>
          </p:grpSpPr>
          <p:grpSp>
            <p:nvGrpSpPr>
              <p:cNvPr id="34" name="Group 33"/>
              <p:cNvGrpSpPr/>
              <p:nvPr/>
            </p:nvGrpSpPr>
            <p:grpSpPr>
              <a:xfrm>
                <a:off x="5630" y="3549"/>
                <a:ext cx="6736" cy="2086"/>
                <a:chOff x="5630" y="3549"/>
                <a:chExt cx="6736" cy="2086"/>
              </a:xfrm>
            </p:grpSpPr>
            <p:sp>
              <p:nvSpPr>
                <p:cNvPr id="35" name="Rectangles 34"/>
                <p:cNvSpPr/>
                <p:nvPr/>
              </p:nvSpPr>
              <p:spPr>
                <a:xfrm>
                  <a:off x="6596" y="3735"/>
                  <a:ext cx="942" cy="1714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rgbClr val="20202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Rectangles 35"/>
                <p:cNvSpPr/>
                <p:nvPr/>
              </p:nvSpPr>
              <p:spPr>
                <a:xfrm>
                  <a:off x="7538" y="3735"/>
                  <a:ext cx="942" cy="1714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rgbClr val="20202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Rectangles 36"/>
                <p:cNvSpPr/>
                <p:nvPr/>
              </p:nvSpPr>
              <p:spPr>
                <a:xfrm>
                  <a:off x="8480" y="3735"/>
                  <a:ext cx="942" cy="1714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rgbClr val="20202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" name="Rectangles 37"/>
                <p:cNvSpPr/>
                <p:nvPr/>
              </p:nvSpPr>
              <p:spPr>
                <a:xfrm>
                  <a:off x="9422" y="3735"/>
                  <a:ext cx="942" cy="1714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rgbClr val="20202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Oval 38"/>
                <p:cNvSpPr/>
                <p:nvPr/>
              </p:nvSpPr>
              <p:spPr>
                <a:xfrm>
                  <a:off x="10364" y="3549"/>
                  <a:ext cx="2002" cy="2086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0" name="Straight Connector 39"/>
                <p:cNvCxnSpPr/>
                <p:nvPr/>
              </p:nvCxnSpPr>
              <p:spPr>
                <a:xfrm>
                  <a:off x="5630" y="3735"/>
                  <a:ext cx="966" cy="15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>
                <a:xfrm>
                  <a:off x="5630" y="5449"/>
                  <a:ext cx="966" cy="15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2" name="Rectangles 41"/>
              <p:cNvSpPr/>
              <p:nvPr/>
            </p:nvSpPr>
            <p:spPr>
              <a:xfrm>
                <a:off x="7611" y="4275"/>
                <a:ext cx="797" cy="865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s 42"/>
              <p:cNvSpPr/>
              <p:nvPr/>
            </p:nvSpPr>
            <p:spPr>
              <a:xfrm>
                <a:off x="9496" y="4769"/>
                <a:ext cx="797" cy="37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s 43"/>
              <p:cNvSpPr/>
              <p:nvPr/>
            </p:nvSpPr>
            <p:spPr>
              <a:xfrm>
                <a:off x="6668" y="4160"/>
                <a:ext cx="797" cy="98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s 44"/>
              <p:cNvSpPr/>
              <p:nvPr/>
            </p:nvSpPr>
            <p:spPr>
              <a:xfrm>
                <a:off x="8553" y="4483"/>
                <a:ext cx="797" cy="657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s 45"/>
              <p:cNvSpPr/>
              <p:nvPr/>
            </p:nvSpPr>
            <p:spPr>
              <a:xfrm>
                <a:off x="10966" y="4885"/>
                <a:ext cx="797" cy="255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7" name="Straight Arrow Connector 46"/>
              <p:cNvCxnSpPr>
                <a:stCxn id="39" idx="6"/>
              </p:cNvCxnSpPr>
              <p:nvPr/>
            </p:nvCxnSpPr>
            <p:spPr>
              <a:xfrm flipV="1">
                <a:off x="12366" y="4585"/>
                <a:ext cx="337" cy="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Group 4"/>
            <p:cNvGrpSpPr/>
            <p:nvPr/>
          </p:nvGrpSpPr>
          <p:grpSpPr>
            <a:xfrm>
              <a:off x="7338" y="3191"/>
              <a:ext cx="5145" cy="1358"/>
              <a:chOff x="5630" y="3549"/>
              <a:chExt cx="7073" cy="2086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5630" y="3549"/>
                <a:ext cx="6736" cy="2086"/>
                <a:chOff x="5630" y="3549"/>
                <a:chExt cx="6736" cy="2086"/>
              </a:xfrm>
            </p:grpSpPr>
            <p:sp>
              <p:nvSpPr>
                <p:cNvPr id="7" name="Rectangles 6"/>
                <p:cNvSpPr/>
                <p:nvPr/>
              </p:nvSpPr>
              <p:spPr>
                <a:xfrm>
                  <a:off x="6596" y="3735"/>
                  <a:ext cx="942" cy="1714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rgbClr val="20202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Rectangles 7"/>
                <p:cNvSpPr/>
                <p:nvPr/>
              </p:nvSpPr>
              <p:spPr>
                <a:xfrm>
                  <a:off x="7538" y="3735"/>
                  <a:ext cx="942" cy="1714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rgbClr val="20202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" name="Rectangles 8"/>
                <p:cNvSpPr/>
                <p:nvPr/>
              </p:nvSpPr>
              <p:spPr>
                <a:xfrm>
                  <a:off x="8480" y="3735"/>
                  <a:ext cx="942" cy="1714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rgbClr val="20202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" name="Rectangles 9"/>
                <p:cNvSpPr/>
                <p:nvPr/>
              </p:nvSpPr>
              <p:spPr>
                <a:xfrm>
                  <a:off x="9422" y="3735"/>
                  <a:ext cx="942" cy="1714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rgbClr val="20202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Oval 10"/>
                <p:cNvSpPr/>
                <p:nvPr/>
              </p:nvSpPr>
              <p:spPr>
                <a:xfrm>
                  <a:off x="10364" y="3549"/>
                  <a:ext cx="2002" cy="2086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2" name="Straight Connector 11"/>
                <p:cNvCxnSpPr/>
                <p:nvPr/>
              </p:nvCxnSpPr>
              <p:spPr>
                <a:xfrm>
                  <a:off x="5630" y="3735"/>
                  <a:ext cx="966" cy="15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/>
                <p:cNvCxnSpPr/>
                <p:nvPr/>
              </p:nvCxnSpPr>
              <p:spPr>
                <a:xfrm>
                  <a:off x="5630" y="5449"/>
                  <a:ext cx="966" cy="15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" name="Rectangles 13"/>
              <p:cNvSpPr/>
              <p:nvPr/>
            </p:nvSpPr>
            <p:spPr>
              <a:xfrm>
                <a:off x="7611" y="4275"/>
                <a:ext cx="797" cy="865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s 14"/>
              <p:cNvSpPr/>
              <p:nvPr/>
            </p:nvSpPr>
            <p:spPr>
              <a:xfrm>
                <a:off x="9495" y="4580"/>
                <a:ext cx="797" cy="56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s 15"/>
              <p:cNvSpPr/>
              <p:nvPr/>
            </p:nvSpPr>
            <p:spPr>
              <a:xfrm>
                <a:off x="6668" y="3935"/>
                <a:ext cx="797" cy="120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s 16"/>
              <p:cNvSpPr/>
              <p:nvPr/>
            </p:nvSpPr>
            <p:spPr>
              <a:xfrm>
                <a:off x="8553" y="4483"/>
                <a:ext cx="797" cy="657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s 17"/>
              <p:cNvSpPr/>
              <p:nvPr/>
            </p:nvSpPr>
            <p:spPr>
              <a:xfrm>
                <a:off x="10966" y="4885"/>
                <a:ext cx="797" cy="255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" name="Straight Arrow Connector 18"/>
              <p:cNvCxnSpPr>
                <a:stCxn id="11" idx="6"/>
              </p:cNvCxnSpPr>
              <p:nvPr/>
            </p:nvCxnSpPr>
            <p:spPr>
              <a:xfrm flipV="1">
                <a:off x="12366" y="4585"/>
                <a:ext cx="337" cy="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20"/>
            <p:cNvGrpSpPr/>
            <p:nvPr/>
          </p:nvGrpSpPr>
          <p:grpSpPr>
            <a:xfrm>
              <a:off x="4511" y="3906"/>
              <a:ext cx="7973" cy="2001"/>
              <a:chOff x="1743" y="2561"/>
              <a:chExt cx="10960" cy="3074"/>
            </a:xfrm>
          </p:grpSpPr>
          <p:grpSp>
            <p:nvGrpSpPr>
              <p:cNvPr id="22" name="Group 21"/>
              <p:cNvGrpSpPr/>
              <p:nvPr/>
            </p:nvGrpSpPr>
            <p:grpSpPr>
              <a:xfrm>
                <a:off x="5630" y="3549"/>
                <a:ext cx="6736" cy="2086"/>
                <a:chOff x="5630" y="3549"/>
                <a:chExt cx="6736" cy="2086"/>
              </a:xfrm>
            </p:grpSpPr>
            <p:sp>
              <p:nvSpPr>
                <p:cNvPr id="23" name="Rectangles 22"/>
                <p:cNvSpPr/>
                <p:nvPr/>
              </p:nvSpPr>
              <p:spPr>
                <a:xfrm>
                  <a:off x="6596" y="3735"/>
                  <a:ext cx="942" cy="1714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rgbClr val="20202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Rectangles 23"/>
                <p:cNvSpPr/>
                <p:nvPr/>
              </p:nvSpPr>
              <p:spPr>
                <a:xfrm>
                  <a:off x="7538" y="3735"/>
                  <a:ext cx="942" cy="1714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rgbClr val="20202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" name="Rectangles 24"/>
                <p:cNvSpPr/>
                <p:nvPr/>
              </p:nvSpPr>
              <p:spPr>
                <a:xfrm>
                  <a:off x="8480" y="3735"/>
                  <a:ext cx="942" cy="1714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rgbClr val="20202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Rectangles 25"/>
                <p:cNvSpPr/>
                <p:nvPr/>
              </p:nvSpPr>
              <p:spPr>
                <a:xfrm>
                  <a:off x="9422" y="3735"/>
                  <a:ext cx="942" cy="1714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rgbClr val="20202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Oval 26"/>
                <p:cNvSpPr/>
                <p:nvPr/>
              </p:nvSpPr>
              <p:spPr>
                <a:xfrm>
                  <a:off x="10364" y="3549"/>
                  <a:ext cx="2002" cy="2086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8" name="Straight Connector 27"/>
                <p:cNvCxnSpPr/>
                <p:nvPr/>
              </p:nvCxnSpPr>
              <p:spPr>
                <a:xfrm>
                  <a:off x="5630" y="3735"/>
                  <a:ext cx="966" cy="15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/>
                <p:cNvCxnSpPr/>
                <p:nvPr/>
              </p:nvCxnSpPr>
              <p:spPr>
                <a:xfrm>
                  <a:off x="5630" y="5449"/>
                  <a:ext cx="966" cy="15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1" name="Rectangles 30"/>
              <p:cNvSpPr/>
              <p:nvPr/>
            </p:nvSpPr>
            <p:spPr>
              <a:xfrm>
                <a:off x="7611" y="4275"/>
                <a:ext cx="797" cy="865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s 31"/>
              <p:cNvSpPr/>
              <p:nvPr/>
            </p:nvSpPr>
            <p:spPr>
              <a:xfrm>
                <a:off x="9495" y="4632"/>
                <a:ext cx="797" cy="50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s 32"/>
              <p:cNvSpPr/>
              <p:nvPr/>
            </p:nvSpPr>
            <p:spPr>
              <a:xfrm>
                <a:off x="6668" y="4160"/>
                <a:ext cx="797" cy="98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s 48"/>
              <p:cNvSpPr/>
              <p:nvPr/>
            </p:nvSpPr>
            <p:spPr>
              <a:xfrm>
                <a:off x="8553" y="4579"/>
                <a:ext cx="797" cy="56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Rectangles 49"/>
              <p:cNvSpPr/>
              <p:nvPr/>
            </p:nvSpPr>
            <p:spPr>
              <a:xfrm>
                <a:off x="10966" y="4885"/>
                <a:ext cx="797" cy="255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1" name="Straight Arrow Connector 50"/>
              <p:cNvCxnSpPr>
                <a:stCxn id="27" idx="6"/>
              </p:cNvCxnSpPr>
              <p:nvPr/>
            </p:nvCxnSpPr>
            <p:spPr>
              <a:xfrm flipV="1">
                <a:off x="12366" y="4585"/>
                <a:ext cx="337" cy="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/>
              <p:cNvCxnSpPr/>
              <p:nvPr/>
            </p:nvCxnSpPr>
            <p:spPr>
              <a:xfrm flipV="1">
                <a:off x="1743" y="2561"/>
                <a:ext cx="1018" cy="6"/>
              </a:xfrm>
              <a:prstGeom prst="straightConnector1">
                <a:avLst/>
              </a:prstGeom>
              <a:ln w="63500">
                <a:solidFill>
                  <a:schemeClr val="tx1"/>
                </a:solidFill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3" name="Rectangles 52"/>
            <p:cNvSpPr/>
            <p:nvPr/>
          </p:nvSpPr>
          <p:spPr>
            <a:xfrm>
              <a:off x="5252" y="3292"/>
              <a:ext cx="1085" cy="113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4" name="Straight Arrow Connector 53"/>
            <p:cNvCxnSpPr/>
            <p:nvPr/>
          </p:nvCxnSpPr>
          <p:spPr>
            <a:xfrm flipV="1">
              <a:off x="6337" y="2626"/>
              <a:ext cx="972" cy="117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>
              <a:stCxn id="53" idx="3"/>
            </p:cNvCxnSpPr>
            <p:nvPr/>
          </p:nvCxnSpPr>
          <p:spPr>
            <a:xfrm>
              <a:off x="6337" y="3860"/>
              <a:ext cx="955" cy="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>
              <a:off x="6354" y="4061"/>
              <a:ext cx="972" cy="119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0" name="Straight Connector 59"/>
          <p:cNvCxnSpPr/>
          <p:nvPr/>
        </p:nvCxnSpPr>
        <p:spPr>
          <a:xfrm flipH="1">
            <a:off x="4296410" y="6294755"/>
            <a:ext cx="143510" cy="62230"/>
          </a:xfrm>
          <a:prstGeom prst="line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Group 60"/>
          <p:cNvGrpSpPr/>
          <p:nvPr/>
        </p:nvGrpSpPr>
        <p:grpSpPr>
          <a:xfrm>
            <a:off x="7007830" y="1245280"/>
            <a:ext cx="799465" cy="2208530"/>
            <a:chOff x="10931" y="1227"/>
            <a:chExt cx="1259" cy="3478"/>
          </a:xfrm>
        </p:grpSpPr>
        <p:sp>
          <p:nvSpPr>
            <p:cNvPr id="48" name="Text Box 47"/>
            <p:cNvSpPr txBox="1"/>
            <p:nvPr/>
          </p:nvSpPr>
          <p:spPr>
            <a:xfrm>
              <a:off x="10934" y="1227"/>
              <a:ext cx="1256" cy="58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20202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/>
                <a:t>SRPT</a:t>
              </a:r>
            </a:p>
          </p:txBody>
        </p:sp>
        <p:sp>
          <p:nvSpPr>
            <p:cNvPr id="58" name="Text Box 57"/>
            <p:cNvSpPr txBox="1"/>
            <p:nvPr/>
          </p:nvSpPr>
          <p:spPr>
            <a:xfrm>
              <a:off x="10934" y="2767"/>
              <a:ext cx="1256" cy="58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20202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/>
                <a:t>SRPT</a:t>
              </a:r>
            </a:p>
          </p:txBody>
        </p:sp>
        <p:sp>
          <p:nvSpPr>
            <p:cNvPr id="59" name="Text Box 58"/>
            <p:cNvSpPr txBox="1"/>
            <p:nvPr/>
          </p:nvSpPr>
          <p:spPr>
            <a:xfrm>
              <a:off x="10931" y="4125"/>
              <a:ext cx="1256" cy="58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20202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/>
                <a:t>SRPT</a:t>
              </a:r>
            </a:p>
          </p:txBody>
        </p:sp>
      </p:grpSp>
      <p:sp>
        <p:nvSpPr>
          <p:cNvPr id="62" name="Rectangles 61"/>
          <p:cNvSpPr/>
          <p:nvPr/>
        </p:nvSpPr>
        <p:spPr>
          <a:xfrm>
            <a:off x="3434080" y="2199897"/>
            <a:ext cx="688975" cy="72136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82FE8D-F0F0-C327-BA56-5E121242A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Thesis Defense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uiExpand="1" build="p"/>
      <p:bldP spid="20" grpId="1" build="p"/>
      <p:bldP spid="62" grpId="0" bldLvl="0" animBg="1"/>
      <p:bldP spid="62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50293912-FF96-6ED8-878A-E4999C022EEB}"/>
              </a:ext>
            </a:extLst>
          </p:cNvPr>
          <p:cNvSpPr txBox="1"/>
          <p:nvPr/>
        </p:nvSpPr>
        <p:spPr>
          <a:xfrm>
            <a:off x="5764274" y="5415944"/>
            <a:ext cx="3349454" cy="892848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txBody>
          <a:bodyPr wrap="square" rtlCol="0">
            <a:noAutofit/>
          </a:bodyPr>
          <a:lstStyle/>
          <a:p>
            <a:endParaRPr lang="en-US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Contribution: Guardrails Dispatching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3817641"/>
            <a:ext cx="10515600" cy="271333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Guardrails policy:</a:t>
            </a:r>
          </a:p>
          <a:p>
            <a:pPr marL="0" indent="0">
              <a:buNone/>
            </a:pPr>
            <a:r>
              <a:rPr lang="en-US" dirty="0"/>
              <a:t>Bucket sizes multiplicatively,</a:t>
            </a:r>
          </a:p>
          <a:p>
            <a:pPr marL="0" indent="0">
              <a:buNone/>
            </a:pPr>
            <a:r>
              <a:rPr lang="en-US" dirty="0"/>
              <a:t>Equalize dispatched work in each bucket across servers.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16</a:t>
            </a:fld>
            <a:endParaRPr lang="zh-CN" altLang="en-US"/>
          </a:p>
        </p:txBody>
      </p:sp>
      <p:cxnSp>
        <p:nvCxnSpPr>
          <p:cNvPr id="60" name="Straight Connector 59"/>
          <p:cNvCxnSpPr/>
          <p:nvPr/>
        </p:nvCxnSpPr>
        <p:spPr>
          <a:xfrm flipH="1">
            <a:off x="4296410" y="6294755"/>
            <a:ext cx="143510" cy="62230"/>
          </a:xfrm>
          <a:prstGeom prst="line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Group 63"/>
          <p:cNvGrpSpPr/>
          <p:nvPr/>
        </p:nvGrpSpPr>
        <p:grpSpPr>
          <a:xfrm>
            <a:off x="1028908" y="5432365"/>
            <a:ext cx="8030845" cy="835025"/>
            <a:chOff x="528" y="8696"/>
            <a:chExt cx="12647" cy="1315"/>
          </a:xfrm>
        </p:grpSpPr>
        <p:grpSp>
          <p:nvGrpSpPr>
            <p:cNvPr id="65" name="Group 64"/>
            <p:cNvGrpSpPr/>
            <p:nvPr/>
          </p:nvGrpSpPr>
          <p:grpSpPr>
            <a:xfrm>
              <a:off x="528" y="8696"/>
              <a:ext cx="7382" cy="1315"/>
              <a:chOff x="528" y="8696"/>
              <a:chExt cx="7382" cy="131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" name="Text Box 65"/>
                  <p:cNvSpPr txBox="1"/>
                  <p:nvPr/>
                </p:nvSpPr>
                <p:spPr>
                  <a:xfrm>
                    <a:off x="528" y="8696"/>
                    <a:ext cx="7382" cy="120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>
                        <a:sym typeface="+mn-ea"/>
                      </a:rPr>
                      <a:t>Result: </a:t>
                    </a:r>
                    <a14:m>
                      <m:oMath xmlns:m="http://schemas.openxmlformats.org/officeDocument/2006/math">
                        <m:func>
                          <m:func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DejaVu Math TeX Gyre" panose="02000503000000000000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cs typeface="DejaVu Math TeX Gyre" panose="02000503000000000000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2400">
                                    <a:latin typeface="Cambria Math" panose="02040503050406030204" pitchFamily="18" charset="0"/>
                                    <a:cs typeface="DejaVu Math TeX Gyre" panose="02000503000000000000" charset="0"/>
                                  </a:rPr>
                                  <m:t>lim</m:t>
                                </m:r>
                              </m:e>
                              <m:lim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DejaVu Math TeX Gyre" panose="02000503000000000000" charset="0"/>
                                  </a:rPr>
                                  <m:t>𝜌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DejaVu Math TeX Gyre" panose="02000503000000000000" charset="0"/>
                                  </a:rPr>
                                  <m:t>→1</m:t>
                                </m:r>
                              </m:lim>
                            </m:limLow>
                          </m:fName>
                          <m:e>
                            <m:f>
                              <m:f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cs typeface="DejaVu Math TeX Gyre" panose="02000503000000000000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DejaVu Math TeX Gyre" panose="02000503000000000000" charset="0"/>
                                  </a:rPr>
                                  <m:t>𝐸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DejaVu Math TeX Gyre" panose="02000503000000000000" charset="0"/>
                                  </a:rPr>
                                  <m:t>[</m:t>
                                </m:r>
                                <m:sSup>
                                  <m:s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cs typeface="DejaVu Math TeX Gyre" panose="02000503000000000000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cs typeface="DejaVu Math TeX Gyre" panose="02000503000000000000" charset="0"/>
                                      </a:rPr>
                                      <m:t>𝑇</m:t>
                                    </m:r>
                                  </m:e>
                                  <m:sup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cs typeface="DejaVu Math TeX Gyre" panose="02000503000000000000" charset="0"/>
                                      </a:rPr>
                                      <m:t>𝐺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cs typeface="DejaVu Math TeX Gyre" panose="02000503000000000000" charset="0"/>
                                      </a:rPr>
                                      <m:t>𝑢𝑎𝑟𝑑𝑟𝑎𝑖𝑙𝑠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cs typeface="DejaVu Math TeX Gyre" panose="02000503000000000000" charset="0"/>
                                      </a:rPr>
                                      <m:t>/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cs typeface="DejaVu Math TeX Gyre" panose="02000503000000000000" charset="0"/>
                                      </a:rPr>
                                      <m:t>𝑆𝑅𝑃𝑇</m:t>
                                    </m:r>
                                  </m:sup>
                                </m:sSup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DejaVu Math TeX Gyre" panose="02000503000000000000" charset="0"/>
                                  </a:rPr>
                                  <m:t>]</m:t>
                                </m:r>
                              </m:num>
                              <m:den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DejaVu Math TeX Gyre" panose="02000503000000000000" charset="0"/>
                                  </a:rPr>
                                  <m:t>𝐸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DejaVu Math TeX Gyre" panose="02000503000000000000" charset="0"/>
                                  </a:rPr>
                                  <m:t>[</m:t>
                                </m:r>
                                <m:sSup>
                                  <m:s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cs typeface="DejaVu Math TeX Gyre" panose="02000503000000000000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cs typeface="DejaVu Math TeX Gyre" panose="02000503000000000000" charset="0"/>
                                      </a:rPr>
                                      <m:t>𝑇</m:t>
                                    </m:r>
                                  </m:e>
                                  <m:sup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cs typeface="DejaVu Math TeX Gyre" panose="02000503000000000000" charset="0"/>
                                      </a:rPr>
                                      <m:t>𝑆𝑅𝑃𝑇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cs typeface="DejaVu Math TeX Gyre" panose="02000503000000000000" charset="0"/>
                                      </a:rPr>
                                      <m:t>‐1</m:t>
                                    </m:r>
                                  </m:sup>
                                </m:sSup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DejaVu Math TeX Gyre" panose="02000503000000000000" charset="0"/>
                                  </a:rPr>
                                  <m:t>]</m:t>
                                </m:r>
                              </m:den>
                            </m:f>
                          </m:e>
                        </m:func>
                        <m:r>
                          <a:rPr lang="en-US" sz="2400" i="1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=1</m:t>
                        </m:r>
                      </m:oMath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66" name="Text Box 6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8" y="8696"/>
                    <a:ext cx="7382" cy="1204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208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7" name="Straight Connector 66"/>
              <p:cNvCxnSpPr/>
              <p:nvPr/>
            </p:nvCxnSpPr>
            <p:spPr>
              <a:xfrm flipH="1">
                <a:off x="6766" y="9913"/>
                <a:ext cx="226" cy="98"/>
              </a:xfrm>
              <a:prstGeom prst="line">
                <a:avLst/>
              </a:prstGeom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0" name="Straight Connector 69"/>
            <p:cNvCxnSpPr/>
            <p:nvPr/>
          </p:nvCxnSpPr>
          <p:spPr>
            <a:xfrm flipH="1">
              <a:off x="12949" y="9815"/>
              <a:ext cx="226" cy="98"/>
            </a:xfrm>
            <a:prstGeom prst="line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61"/>
          <p:cNvGrpSpPr/>
          <p:nvPr/>
        </p:nvGrpSpPr>
        <p:grpSpPr>
          <a:xfrm>
            <a:off x="5226258" y="5424110"/>
            <a:ext cx="4523105" cy="764540"/>
            <a:chOff x="8225" y="8957"/>
            <a:chExt cx="7123" cy="120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 Box 19"/>
                <p:cNvSpPr txBox="1"/>
                <p:nvPr/>
              </p:nvSpPr>
              <p:spPr>
                <a:xfrm>
                  <a:off x="8225" y="8957"/>
                  <a:ext cx="6422" cy="12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>
                      <a:latin typeface="DejaVu Math TeX Gyre" panose="02000503000000000000" charset="0"/>
                      <a:cs typeface="DejaVu Math TeX Gyre" panose="02000503000000000000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  <a:cs typeface="DejaVu Math TeX Gyre" panose="02000503000000000000" charset="0"/>
                        </a:rPr>
                        <m:t>⇒  </m:t>
                      </m:r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  <a:cs typeface="DejaVu Math TeX Gyre" panose="02000503000000000000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DejaVu Math TeX Gyre" panose="02000503000000000000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  <a:cs typeface="DejaVu Math TeX Gyre" panose="02000503000000000000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DejaVu Math TeX Gyre" panose="02000503000000000000" charset="0"/>
                                </a:rPr>
                                <m:t>𝜌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DejaVu Math TeX Gyre" panose="02000503000000000000" charset="0"/>
                                </a:rPr>
                                <m:t>→1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DejaVu Math TeX Gyre" panose="02000503000000000000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DejaVu Math TeX Gyre" panose="02000503000000000000" charset="0"/>
                                </a:rPr>
                                <m:t>𝐸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DejaVu Math TeX Gyre" panose="02000503000000000000" charset="0"/>
                                </a:rPr>
                                <m:t>[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DejaVu Math TeX Gyre" panose="02000503000000000000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DejaVu Math TeX Gyre" panose="02000503000000000000" charset="0"/>
                                    </a:rPr>
                                    <m:t>𝑇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DejaVu Math TeX Gyre" panose="02000503000000000000" charset="0"/>
                                    </a:rPr>
                                    <m:t>𝐺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DejaVu Math TeX Gyre" panose="02000503000000000000" charset="0"/>
                                    </a:rPr>
                                    <m:t>𝑢𝑎𝑟𝑑𝑟𝑎𝑖𝑙𝑠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DejaVu Math TeX Gyre" panose="02000503000000000000" charset="0"/>
                                    </a:rPr>
                                    <m:t>/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DejaVu Math TeX Gyre" panose="02000503000000000000" charset="0"/>
                                    </a:rPr>
                                    <m:t>𝑆𝑅𝑃𝑇</m:t>
                                  </m:r>
                                </m:sup>
                              </m:sSup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DejaVu Math TeX Gyre" panose="02000503000000000000" charset="0"/>
                                </a:rPr>
                                <m:t>]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DejaVu Math TeX Gyre" panose="02000503000000000000" charset="0"/>
                                </a:rPr>
                                <m:t>𝐸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DejaVu Math TeX Gyre" panose="02000503000000000000" charset="0"/>
                                </a:rPr>
                                <m:t>[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DejaVu Math TeX Gyre" panose="02000503000000000000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DejaVu Math TeX Gyre" panose="02000503000000000000" charset="0"/>
                                    </a:rPr>
                                    <m:t>𝑇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DejaVu Math TeX Gyre" panose="02000503000000000000" charset="0"/>
                                    </a:rPr>
                                    <m:t>𝑂𝑃𝑇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DejaVu Math TeX Gyre" panose="02000503000000000000" charset="0"/>
                                    </a:rPr>
                                    <m:t>/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DejaVu Math TeX Gyre" panose="02000503000000000000" charset="0"/>
                                    </a:rPr>
                                    <m:t>𝑂𝑃𝑇</m:t>
                                  </m:r>
                                </m:sup>
                              </m:sSup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DejaVu Math TeX Gyre" panose="02000503000000000000" charset="0"/>
                                </a:rPr>
                                <m:t>]</m:t>
                              </m:r>
                            </m:den>
                          </m:f>
                        </m:e>
                      </m:func>
                      <m:r>
                        <a:rPr lang="en-US" sz="2400" i="1">
                          <a:latin typeface="Cambria Math" panose="02040503050406030204" pitchFamily="18" charset="0"/>
                          <a:cs typeface="DejaVu Math TeX Gyre" panose="02000503000000000000" charset="0"/>
                        </a:rPr>
                        <m:t>=1</m:t>
                      </m:r>
                    </m:oMath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0" name="Text 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25" y="8957"/>
                  <a:ext cx="6422" cy="120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3" name="Straight Connector 52"/>
            <p:cNvCxnSpPr>
              <a:stCxn id="20" idx="3"/>
            </p:cNvCxnSpPr>
            <p:nvPr/>
          </p:nvCxnSpPr>
          <p:spPr>
            <a:xfrm flipV="1">
              <a:off x="14647" y="9173"/>
              <a:ext cx="701" cy="386"/>
            </a:xfrm>
            <a:prstGeom prst="line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B223F1B6-385D-FCBE-2AD2-92135F7D1558}"/>
              </a:ext>
            </a:extLst>
          </p:cNvPr>
          <p:cNvGrpSpPr/>
          <p:nvPr/>
        </p:nvGrpSpPr>
        <p:grpSpPr>
          <a:xfrm>
            <a:off x="8128122" y="3177471"/>
            <a:ext cx="4426628" cy="2117724"/>
            <a:chOff x="8128122" y="3177471"/>
            <a:chExt cx="4426628" cy="2117724"/>
          </a:xfrm>
        </p:grpSpPr>
        <p:grpSp>
          <p:nvGrpSpPr>
            <p:cNvPr id="89" name="Group 88"/>
            <p:cNvGrpSpPr/>
            <p:nvPr/>
          </p:nvGrpSpPr>
          <p:grpSpPr>
            <a:xfrm>
              <a:off x="8128123" y="3178105"/>
              <a:ext cx="3662680" cy="1464310"/>
              <a:chOff x="12533" y="6044"/>
              <a:chExt cx="4104" cy="2306"/>
            </a:xfrm>
          </p:grpSpPr>
          <p:grpSp>
            <p:nvGrpSpPr>
              <p:cNvPr id="88" name="Group 87"/>
              <p:cNvGrpSpPr/>
              <p:nvPr/>
            </p:nvGrpSpPr>
            <p:grpSpPr>
              <a:xfrm>
                <a:off x="12533" y="6044"/>
                <a:ext cx="4104" cy="2306"/>
                <a:chOff x="12533" y="6044"/>
                <a:chExt cx="4104" cy="2306"/>
              </a:xfrm>
            </p:grpSpPr>
            <p:sp>
              <p:nvSpPr>
                <p:cNvPr id="87" name="Freeform 86"/>
                <p:cNvSpPr/>
                <p:nvPr/>
              </p:nvSpPr>
              <p:spPr>
                <a:xfrm>
                  <a:off x="14636" y="6298"/>
                  <a:ext cx="1221" cy="2052"/>
                </a:xfrm>
                <a:custGeom>
                  <a:avLst/>
                  <a:gdLst>
                    <a:gd name="connisteX0" fmla="*/ 775335 w 775335"/>
                    <a:gd name="connsiteY0" fmla="*/ 1292225 h 1303020"/>
                    <a:gd name="connisteX1" fmla="*/ 775335 w 775335"/>
                    <a:gd name="connsiteY1" fmla="*/ 840105 h 1303020"/>
                    <a:gd name="connisteX2" fmla="*/ 635635 w 775335"/>
                    <a:gd name="connsiteY2" fmla="*/ 721360 h 1303020"/>
                    <a:gd name="connisteX3" fmla="*/ 398780 w 775335"/>
                    <a:gd name="connsiteY3" fmla="*/ 430530 h 1303020"/>
                    <a:gd name="connisteX4" fmla="*/ 226060 w 775335"/>
                    <a:gd name="connsiteY4" fmla="*/ 215265 h 1303020"/>
                    <a:gd name="connisteX5" fmla="*/ 0 w 775335"/>
                    <a:gd name="connsiteY5" fmla="*/ 0 h 1303020"/>
                    <a:gd name="connisteX6" fmla="*/ 10795 w 775335"/>
                    <a:gd name="connsiteY6" fmla="*/ 1303020 h 1303020"/>
                    <a:gd name="connisteX7" fmla="*/ 775335 w 775335"/>
                    <a:gd name="connsiteY7" fmla="*/ 1292225 h 1303020"/>
                  </a:gdLst>
                  <a:ahLst/>
                  <a:cxnLst>
                    <a:cxn ang="0">
                      <a:pos x="connisteX0" y="connsiteY0"/>
                    </a:cxn>
                    <a:cxn ang="0">
                      <a:pos x="connisteX1" y="connsiteY1"/>
                    </a:cxn>
                    <a:cxn ang="0">
                      <a:pos x="connisteX2" y="connsiteY2"/>
                    </a:cxn>
                    <a:cxn ang="0">
                      <a:pos x="connisteX3" y="connsiteY3"/>
                    </a:cxn>
                    <a:cxn ang="0">
                      <a:pos x="connisteX4" y="connsiteY4"/>
                    </a:cxn>
                    <a:cxn ang="0">
                      <a:pos x="connisteX5" y="connsiteY5"/>
                    </a:cxn>
                    <a:cxn ang="0">
                      <a:pos x="connisteX6" y="connsiteY6"/>
                    </a:cxn>
                    <a:cxn ang="0">
                      <a:pos x="connisteX7" y="connsiteY7"/>
                    </a:cxn>
                  </a:cxnLst>
                  <a:rect l="l" t="t" r="r" b="b"/>
                  <a:pathLst>
                    <a:path w="775335" h="1303020">
                      <a:moveTo>
                        <a:pt x="775335" y="1292225"/>
                      </a:moveTo>
                      <a:lnTo>
                        <a:pt x="775335" y="840105"/>
                      </a:lnTo>
                      <a:lnTo>
                        <a:pt x="635635" y="721360"/>
                      </a:lnTo>
                      <a:lnTo>
                        <a:pt x="398780" y="430530"/>
                      </a:lnTo>
                      <a:lnTo>
                        <a:pt x="226060" y="215265"/>
                      </a:lnTo>
                      <a:lnTo>
                        <a:pt x="0" y="0"/>
                      </a:lnTo>
                      <a:lnTo>
                        <a:pt x="10795" y="1303020"/>
                      </a:lnTo>
                      <a:lnTo>
                        <a:pt x="775335" y="1292225"/>
                      </a:lnTo>
                      <a:close/>
                    </a:path>
                  </a:pathLst>
                </a:cu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Freeform 85"/>
                <p:cNvSpPr/>
                <p:nvPr/>
              </p:nvSpPr>
              <p:spPr>
                <a:xfrm>
                  <a:off x="13720" y="6044"/>
                  <a:ext cx="916" cy="2306"/>
                </a:xfrm>
                <a:custGeom>
                  <a:avLst/>
                  <a:gdLst>
                    <a:gd name="connisteX0" fmla="*/ 570865 w 581660"/>
                    <a:gd name="connsiteY0" fmla="*/ 161290 h 1464310"/>
                    <a:gd name="connisteX1" fmla="*/ 581660 w 581660"/>
                    <a:gd name="connsiteY1" fmla="*/ 1442720 h 1464310"/>
                    <a:gd name="connisteX2" fmla="*/ 0 w 581660"/>
                    <a:gd name="connsiteY2" fmla="*/ 1464310 h 1464310"/>
                    <a:gd name="connisteX3" fmla="*/ 10795 w 581660"/>
                    <a:gd name="connsiteY3" fmla="*/ 31750 h 1464310"/>
                    <a:gd name="connisteX4" fmla="*/ 107950 w 581660"/>
                    <a:gd name="connsiteY4" fmla="*/ 10795 h 1464310"/>
                    <a:gd name="connisteX5" fmla="*/ 269240 w 581660"/>
                    <a:gd name="connsiteY5" fmla="*/ 0 h 1464310"/>
                    <a:gd name="connisteX6" fmla="*/ 463550 w 581660"/>
                    <a:gd name="connsiteY6" fmla="*/ 96520 h 1464310"/>
                    <a:gd name="connisteX7" fmla="*/ 570865 w 581660"/>
                    <a:gd name="connsiteY7" fmla="*/ 161290 h 1464310"/>
                  </a:gdLst>
                  <a:ahLst/>
                  <a:cxnLst>
                    <a:cxn ang="0">
                      <a:pos x="connisteX0" y="connsiteY0"/>
                    </a:cxn>
                    <a:cxn ang="0">
                      <a:pos x="connisteX1" y="connsiteY1"/>
                    </a:cxn>
                    <a:cxn ang="0">
                      <a:pos x="connisteX2" y="connsiteY2"/>
                    </a:cxn>
                    <a:cxn ang="0">
                      <a:pos x="connisteX3" y="connsiteY3"/>
                    </a:cxn>
                    <a:cxn ang="0">
                      <a:pos x="connisteX4" y="connsiteY4"/>
                    </a:cxn>
                    <a:cxn ang="0">
                      <a:pos x="connisteX5" y="connsiteY5"/>
                    </a:cxn>
                    <a:cxn ang="0">
                      <a:pos x="connisteX6" y="connsiteY6"/>
                    </a:cxn>
                    <a:cxn ang="0">
                      <a:pos x="connisteX7" y="connsiteY7"/>
                    </a:cxn>
                  </a:cxnLst>
                  <a:rect l="l" t="t" r="r" b="b"/>
                  <a:pathLst>
                    <a:path w="581660" h="1464310">
                      <a:moveTo>
                        <a:pt x="570865" y="161290"/>
                      </a:moveTo>
                      <a:lnTo>
                        <a:pt x="581660" y="1442720"/>
                      </a:lnTo>
                      <a:lnTo>
                        <a:pt x="0" y="1464310"/>
                      </a:lnTo>
                      <a:lnTo>
                        <a:pt x="10795" y="31750"/>
                      </a:lnTo>
                      <a:lnTo>
                        <a:pt x="107950" y="10795"/>
                      </a:lnTo>
                      <a:lnTo>
                        <a:pt x="269240" y="0"/>
                      </a:lnTo>
                      <a:lnTo>
                        <a:pt x="463550" y="96520"/>
                      </a:lnTo>
                      <a:lnTo>
                        <a:pt x="570865" y="161290"/>
                      </a:lnTo>
                      <a:close/>
                    </a:path>
                  </a:pathLst>
                </a:custGeom>
                <a:solidFill>
                  <a:srgbClr val="FFFF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Freeform 84"/>
                <p:cNvSpPr/>
                <p:nvPr/>
              </p:nvSpPr>
              <p:spPr>
                <a:xfrm>
                  <a:off x="13093" y="6077"/>
                  <a:ext cx="644" cy="2256"/>
                </a:xfrm>
                <a:custGeom>
                  <a:avLst/>
                  <a:gdLst>
                    <a:gd name="connisteX0" fmla="*/ 0 w 408940"/>
                    <a:gd name="connsiteY0" fmla="*/ 215900 h 1432560"/>
                    <a:gd name="connisteX1" fmla="*/ 0 w 408940"/>
                    <a:gd name="connsiteY1" fmla="*/ 1421765 h 1432560"/>
                    <a:gd name="connisteX2" fmla="*/ 408940 w 408940"/>
                    <a:gd name="connsiteY2" fmla="*/ 1432560 h 1432560"/>
                    <a:gd name="connisteX3" fmla="*/ 398145 w 408940"/>
                    <a:gd name="connsiteY3" fmla="*/ 0 h 1432560"/>
                    <a:gd name="connisteX4" fmla="*/ 247650 w 408940"/>
                    <a:gd name="connsiteY4" fmla="*/ 43180 h 1432560"/>
                    <a:gd name="connisteX5" fmla="*/ 0 w 408940"/>
                    <a:gd name="connsiteY5" fmla="*/ 215900 h 1432560"/>
                  </a:gdLst>
                  <a:ahLst/>
                  <a:cxnLst>
                    <a:cxn ang="0">
                      <a:pos x="connisteX0" y="connsiteY0"/>
                    </a:cxn>
                    <a:cxn ang="0">
                      <a:pos x="connisteX1" y="connsiteY1"/>
                    </a:cxn>
                    <a:cxn ang="0">
                      <a:pos x="connisteX2" y="connsiteY2"/>
                    </a:cxn>
                    <a:cxn ang="0">
                      <a:pos x="connisteX3" y="connsiteY3"/>
                    </a:cxn>
                    <a:cxn ang="0">
                      <a:pos x="connisteX4" y="connsiteY4"/>
                    </a:cxn>
                    <a:cxn ang="0">
                      <a:pos x="connisteX5" y="connsiteY5"/>
                    </a:cxn>
                  </a:cxnLst>
                  <a:rect l="l" t="t" r="r" b="b"/>
                  <a:pathLst>
                    <a:path w="408940" h="1432560">
                      <a:moveTo>
                        <a:pt x="0" y="215900"/>
                      </a:moveTo>
                      <a:lnTo>
                        <a:pt x="0" y="1421765"/>
                      </a:lnTo>
                      <a:lnTo>
                        <a:pt x="408940" y="1432560"/>
                      </a:lnTo>
                      <a:lnTo>
                        <a:pt x="398145" y="0"/>
                      </a:lnTo>
                      <a:lnTo>
                        <a:pt x="247650" y="43180"/>
                      </a:lnTo>
                      <a:lnTo>
                        <a:pt x="0" y="215900"/>
                      </a:lnTo>
                      <a:close/>
                    </a:path>
                  </a:pathLst>
                </a:cu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9" name="Straight Connector 78"/>
                <p:cNvCxnSpPr/>
                <p:nvPr/>
              </p:nvCxnSpPr>
              <p:spPr>
                <a:xfrm flipH="1">
                  <a:off x="13107" y="6417"/>
                  <a:ext cx="3" cy="1933"/>
                </a:xfrm>
                <a:prstGeom prst="line">
                  <a:avLst/>
                </a:prstGeom>
                <a:ln w="38100">
                  <a:solidFill>
                    <a:srgbClr val="20202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Straight Connector 80"/>
                <p:cNvCxnSpPr/>
                <p:nvPr/>
              </p:nvCxnSpPr>
              <p:spPr>
                <a:xfrm>
                  <a:off x="14636" y="6366"/>
                  <a:ext cx="11" cy="1984"/>
                </a:xfrm>
                <a:prstGeom prst="line">
                  <a:avLst/>
                </a:prstGeom>
                <a:ln w="38100">
                  <a:solidFill>
                    <a:srgbClr val="20202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3" name="Text Box 82"/>
                <p:cNvSpPr txBox="1"/>
                <p:nvPr/>
              </p:nvSpPr>
              <p:spPr>
                <a:xfrm>
                  <a:off x="12533" y="7594"/>
                  <a:ext cx="780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/>
                    <a:t>...</a:t>
                  </a:r>
                </a:p>
              </p:txBody>
            </p:sp>
            <p:sp>
              <p:nvSpPr>
                <p:cNvPr id="84" name="Text Box 83"/>
                <p:cNvSpPr txBox="1"/>
                <p:nvPr/>
              </p:nvSpPr>
              <p:spPr>
                <a:xfrm>
                  <a:off x="15857" y="7736"/>
                  <a:ext cx="780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/>
                    <a:t>...</a:t>
                  </a:r>
                </a:p>
              </p:txBody>
            </p:sp>
          </p:grpSp>
          <p:cxnSp>
            <p:nvCxnSpPr>
              <p:cNvPr id="80" name="Straight Connector 79"/>
              <p:cNvCxnSpPr/>
              <p:nvPr/>
            </p:nvCxnSpPr>
            <p:spPr>
              <a:xfrm flipH="1">
                <a:off x="13713" y="6111"/>
                <a:ext cx="7" cy="2239"/>
              </a:xfrm>
              <a:prstGeom prst="line">
                <a:avLst/>
              </a:prstGeom>
              <a:ln w="38100">
                <a:solidFill>
                  <a:srgbClr val="20202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/>
            </p:nvCxnSpPr>
            <p:spPr>
              <a:xfrm flipH="1">
                <a:off x="15847" y="7621"/>
                <a:ext cx="10" cy="729"/>
              </a:xfrm>
              <a:prstGeom prst="line">
                <a:avLst/>
              </a:prstGeom>
              <a:ln w="38100">
                <a:solidFill>
                  <a:srgbClr val="20202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8" name="Freeform 77"/>
            <p:cNvSpPr/>
            <p:nvPr/>
          </p:nvSpPr>
          <p:spPr>
            <a:xfrm>
              <a:off x="8128123" y="3177471"/>
              <a:ext cx="4426627" cy="1379290"/>
            </a:xfrm>
            <a:custGeom>
              <a:avLst/>
              <a:gdLst>
                <a:gd name="connisteX0" fmla="*/ 0 w 3198495"/>
                <a:gd name="connsiteY0" fmla="*/ 528588 h 1422033"/>
                <a:gd name="connisteX1" fmla="*/ 236855 w 3198495"/>
                <a:gd name="connsiteY1" fmla="*/ 345073 h 1422033"/>
                <a:gd name="connisteX2" fmla="*/ 796925 w 3198495"/>
                <a:gd name="connsiteY2" fmla="*/ 11698 h 1422033"/>
                <a:gd name="connisteX3" fmla="*/ 1356995 w 3198495"/>
                <a:gd name="connsiteY3" fmla="*/ 183783 h 1422033"/>
                <a:gd name="connisteX4" fmla="*/ 1992630 w 3198495"/>
                <a:gd name="connsiteY4" fmla="*/ 894348 h 1422033"/>
                <a:gd name="connisteX5" fmla="*/ 2563495 w 3198495"/>
                <a:gd name="connsiteY5" fmla="*/ 1325513 h 1422033"/>
                <a:gd name="connisteX6" fmla="*/ 3198495 w 3198495"/>
                <a:gd name="connsiteY6" fmla="*/ 1422033 h 1422033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  <a:cxn ang="0">
                  <a:pos x="connisteX5" y="connsiteY5"/>
                </a:cxn>
                <a:cxn ang="0">
                  <a:pos x="connisteX6" y="connsiteY6"/>
                </a:cxn>
              </a:cxnLst>
              <a:rect l="l" t="t" r="r" b="b"/>
              <a:pathLst>
                <a:path w="3198495" h="1422033">
                  <a:moveTo>
                    <a:pt x="0" y="528588"/>
                  </a:moveTo>
                  <a:cubicBezTo>
                    <a:pt x="36195" y="498743"/>
                    <a:pt x="77470" y="448578"/>
                    <a:pt x="236855" y="345073"/>
                  </a:cubicBezTo>
                  <a:cubicBezTo>
                    <a:pt x="396240" y="241568"/>
                    <a:pt x="572770" y="44083"/>
                    <a:pt x="796925" y="11698"/>
                  </a:cubicBezTo>
                  <a:cubicBezTo>
                    <a:pt x="1021080" y="-20687"/>
                    <a:pt x="1117600" y="7253"/>
                    <a:pt x="1356995" y="183783"/>
                  </a:cubicBezTo>
                  <a:cubicBezTo>
                    <a:pt x="1596390" y="360313"/>
                    <a:pt x="1751330" y="665748"/>
                    <a:pt x="1992630" y="894348"/>
                  </a:cubicBezTo>
                  <a:cubicBezTo>
                    <a:pt x="2233930" y="1122948"/>
                    <a:pt x="2322195" y="1220103"/>
                    <a:pt x="2563495" y="1325513"/>
                  </a:cubicBezTo>
                  <a:cubicBezTo>
                    <a:pt x="2804795" y="1430923"/>
                    <a:pt x="3082925" y="1411238"/>
                    <a:pt x="3198495" y="1422033"/>
                  </a:cubicBezTo>
                </a:path>
              </a:pathLst>
            </a:custGeom>
            <a:noFill/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4F6EF02E-5EB0-4451-83F9-0583702CA93B}"/>
                </a:ext>
              </a:extLst>
            </p:cNvPr>
            <p:cNvGrpSpPr/>
            <p:nvPr/>
          </p:nvGrpSpPr>
          <p:grpSpPr>
            <a:xfrm>
              <a:off x="8128122" y="3446710"/>
              <a:ext cx="4078308" cy="1848485"/>
              <a:chOff x="7524114" y="3530600"/>
              <a:chExt cx="4078308" cy="1848485"/>
            </a:xfrm>
          </p:grpSpPr>
          <p:grpSp>
            <p:nvGrpSpPr>
              <p:cNvPr id="77" name="Group 76"/>
              <p:cNvGrpSpPr/>
              <p:nvPr/>
            </p:nvGrpSpPr>
            <p:grpSpPr>
              <a:xfrm>
                <a:off x="7524114" y="3530600"/>
                <a:ext cx="4078308" cy="1848485"/>
                <a:chOff x="12533" y="6467"/>
                <a:chExt cx="4570" cy="2911"/>
              </a:xfrm>
            </p:grpSpPr>
            <p:grpSp>
              <p:nvGrpSpPr>
                <p:cNvPr id="75" name="Group 74"/>
                <p:cNvGrpSpPr/>
                <p:nvPr/>
              </p:nvGrpSpPr>
              <p:grpSpPr>
                <a:xfrm>
                  <a:off x="12533" y="6467"/>
                  <a:ext cx="4570" cy="1899"/>
                  <a:chOff x="13568" y="5840"/>
                  <a:chExt cx="4570" cy="1899"/>
                </a:xfrm>
              </p:grpSpPr>
              <p:cxnSp>
                <p:nvCxnSpPr>
                  <p:cNvPr id="73" name="Straight Connector 72"/>
                  <p:cNvCxnSpPr/>
                  <p:nvPr/>
                </p:nvCxnSpPr>
                <p:spPr>
                  <a:xfrm flipH="1">
                    <a:off x="13568" y="5840"/>
                    <a:ext cx="4" cy="1883"/>
                  </a:xfrm>
                  <a:prstGeom prst="line">
                    <a:avLst/>
                  </a:prstGeom>
                  <a:ln w="38100">
                    <a:solidFill>
                      <a:srgbClr val="20202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" name="Straight Connector 73"/>
                  <p:cNvCxnSpPr>
                    <a:cxnSpLocks/>
                  </p:cNvCxnSpPr>
                  <p:nvPr/>
                </p:nvCxnSpPr>
                <p:spPr>
                  <a:xfrm flipH="1" flipV="1">
                    <a:off x="13568" y="7723"/>
                    <a:ext cx="4570" cy="16"/>
                  </a:xfrm>
                  <a:prstGeom prst="line">
                    <a:avLst/>
                  </a:prstGeom>
                  <a:ln w="38100">
                    <a:solidFill>
                      <a:srgbClr val="20202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76" name="Text Box 75"/>
                <p:cNvSpPr txBox="1"/>
                <p:nvPr/>
              </p:nvSpPr>
              <p:spPr>
                <a:xfrm>
                  <a:off x="14250" y="8798"/>
                  <a:ext cx="1151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Size</a:t>
                  </a:r>
                </a:p>
              </p:txBody>
            </p:sp>
          </p:grp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7C6FF5FE-CA19-4E23-824D-55484D4F89F6}"/>
                  </a:ext>
                </a:extLst>
              </p:cNvPr>
              <p:cNvSpPr txBox="1"/>
              <p:nvPr/>
            </p:nvSpPr>
            <p:spPr>
              <a:xfrm>
                <a:off x="7958455" y="4747895"/>
                <a:ext cx="33953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1       2             4                   8</a:t>
                </a:r>
              </a:p>
            </p:txBody>
          </p:sp>
        </p:grpSp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F0D92286-8FF6-DCF0-31F0-416E6EECB3C1}"/>
              </a:ext>
            </a:extLst>
          </p:cNvPr>
          <p:cNvGrpSpPr/>
          <p:nvPr/>
        </p:nvGrpSpPr>
        <p:grpSpPr>
          <a:xfrm>
            <a:off x="2963545" y="1273969"/>
            <a:ext cx="5062855" cy="2586990"/>
            <a:chOff x="2963545" y="1273969"/>
            <a:chExt cx="5062855" cy="2586990"/>
          </a:xfrm>
        </p:grpSpPr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5925098F-2E00-24CA-8C93-0251D93A4125}"/>
                </a:ext>
              </a:extLst>
            </p:cNvPr>
            <p:cNvGrpSpPr/>
            <p:nvPr/>
          </p:nvGrpSpPr>
          <p:grpSpPr>
            <a:xfrm>
              <a:off x="2963545" y="1273969"/>
              <a:ext cx="5062855" cy="2586990"/>
              <a:chOff x="4511" y="1833"/>
              <a:chExt cx="7973" cy="4074"/>
            </a:xfrm>
          </p:grpSpPr>
          <p:grpSp>
            <p:nvGrpSpPr>
              <p:cNvPr id="90" name="Group 89">
                <a:extLst>
                  <a:ext uri="{FF2B5EF4-FFF2-40B4-BE49-F238E27FC236}">
                    <a16:creationId xmlns:a16="http://schemas.microsoft.com/office/drawing/2014/main" id="{BCA6A697-62B4-FBF0-3708-CB8163107DB5}"/>
                  </a:ext>
                </a:extLst>
              </p:cNvPr>
              <p:cNvGrpSpPr/>
              <p:nvPr/>
            </p:nvGrpSpPr>
            <p:grpSpPr>
              <a:xfrm>
                <a:off x="7337" y="1833"/>
                <a:ext cx="5145" cy="1358"/>
                <a:chOff x="5630" y="3549"/>
                <a:chExt cx="7073" cy="2086"/>
              </a:xfrm>
            </p:grpSpPr>
            <p:grpSp>
              <p:nvGrpSpPr>
                <p:cNvPr id="126" name="Group 125">
                  <a:extLst>
                    <a:ext uri="{FF2B5EF4-FFF2-40B4-BE49-F238E27FC236}">
                      <a16:creationId xmlns:a16="http://schemas.microsoft.com/office/drawing/2014/main" id="{F7E72AD0-A7D2-B582-D6D1-986ECC75EA48}"/>
                    </a:ext>
                  </a:extLst>
                </p:cNvPr>
                <p:cNvGrpSpPr/>
                <p:nvPr/>
              </p:nvGrpSpPr>
              <p:grpSpPr>
                <a:xfrm>
                  <a:off x="5630" y="3549"/>
                  <a:ext cx="6736" cy="2086"/>
                  <a:chOff x="5630" y="3549"/>
                  <a:chExt cx="6736" cy="2086"/>
                </a:xfrm>
              </p:grpSpPr>
              <p:sp>
                <p:nvSpPr>
                  <p:cNvPr id="133" name="Rectangles 34">
                    <a:extLst>
                      <a:ext uri="{FF2B5EF4-FFF2-40B4-BE49-F238E27FC236}">
                        <a16:creationId xmlns:a16="http://schemas.microsoft.com/office/drawing/2014/main" id="{ACC012BF-2950-20A7-9325-989CE9B1AF09}"/>
                      </a:ext>
                    </a:extLst>
                  </p:cNvPr>
                  <p:cNvSpPr/>
                  <p:nvPr/>
                </p:nvSpPr>
                <p:spPr>
                  <a:xfrm>
                    <a:off x="6596" y="3735"/>
                    <a:ext cx="942" cy="1714"/>
                  </a:xfrm>
                  <a:prstGeom prst="rect">
                    <a:avLst/>
                  </a:prstGeom>
                  <a:solidFill>
                    <a:schemeClr val="bg1"/>
                  </a:solidFill>
                  <a:ln w="38100">
                    <a:solidFill>
                      <a:srgbClr val="20202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4" name="Rectangles 35">
                    <a:extLst>
                      <a:ext uri="{FF2B5EF4-FFF2-40B4-BE49-F238E27FC236}">
                        <a16:creationId xmlns:a16="http://schemas.microsoft.com/office/drawing/2014/main" id="{92ADAA2E-1213-8424-09CC-6EB3E2FFB0F5}"/>
                      </a:ext>
                    </a:extLst>
                  </p:cNvPr>
                  <p:cNvSpPr/>
                  <p:nvPr/>
                </p:nvSpPr>
                <p:spPr>
                  <a:xfrm>
                    <a:off x="7538" y="3735"/>
                    <a:ext cx="942" cy="1714"/>
                  </a:xfrm>
                  <a:prstGeom prst="rect">
                    <a:avLst/>
                  </a:prstGeom>
                  <a:solidFill>
                    <a:schemeClr val="bg1"/>
                  </a:solidFill>
                  <a:ln w="38100">
                    <a:solidFill>
                      <a:srgbClr val="20202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5" name="Rectangles 36">
                    <a:extLst>
                      <a:ext uri="{FF2B5EF4-FFF2-40B4-BE49-F238E27FC236}">
                        <a16:creationId xmlns:a16="http://schemas.microsoft.com/office/drawing/2014/main" id="{30E79413-30B4-1437-4F1D-551B6EEBE578}"/>
                      </a:ext>
                    </a:extLst>
                  </p:cNvPr>
                  <p:cNvSpPr/>
                  <p:nvPr/>
                </p:nvSpPr>
                <p:spPr>
                  <a:xfrm>
                    <a:off x="8480" y="3735"/>
                    <a:ext cx="942" cy="1714"/>
                  </a:xfrm>
                  <a:prstGeom prst="rect">
                    <a:avLst/>
                  </a:prstGeom>
                  <a:solidFill>
                    <a:schemeClr val="bg1"/>
                  </a:solidFill>
                  <a:ln w="38100">
                    <a:solidFill>
                      <a:srgbClr val="20202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6" name="Rectangles 37">
                    <a:extLst>
                      <a:ext uri="{FF2B5EF4-FFF2-40B4-BE49-F238E27FC236}">
                        <a16:creationId xmlns:a16="http://schemas.microsoft.com/office/drawing/2014/main" id="{EB5B1CFA-7B09-0179-0106-763DF4D2E2B6}"/>
                      </a:ext>
                    </a:extLst>
                  </p:cNvPr>
                  <p:cNvSpPr/>
                  <p:nvPr/>
                </p:nvSpPr>
                <p:spPr>
                  <a:xfrm>
                    <a:off x="9422" y="3735"/>
                    <a:ext cx="942" cy="1714"/>
                  </a:xfrm>
                  <a:prstGeom prst="rect">
                    <a:avLst/>
                  </a:prstGeom>
                  <a:solidFill>
                    <a:schemeClr val="bg1"/>
                  </a:solidFill>
                  <a:ln w="38100">
                    <a:solidFill>
                      <a:srgbClr val="20202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7" name="Oval 136">
                    <a:extLst>
                      <a:ext uri="{FF2B5EF4-FFF2-40B4-BE49-F238E27FC236}">
                        <a16:creationId xmlns:a16="http://schemas.microsoft.com/office/drawing/2014/main" id="{B78F1261-051B-5EA3-7618-32EC2C68C135}"/>
                      </a:ext>
                    </a:extLst>
                  </p:cNvPr>
                  <p:cNvSpPr/>
                  <p:nvPr/>
                </p:nvSpPr>
                <p:spPr>
                  <a:xfrm>
                    <a:off x="10364" y="3549"/>
                    <a:ext cx="2002" cy="2086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38" name="Straight Connector 137">
                    <a:extLst>
                      <a:ext uri="{FF2B5EF4-FFF2-40B4-BE49-F238E27FC236}">
                        <a16:creationId xmlns:a16="http://schemas.microsoft.com/office/drawing/2014/main" id="{3401C132-91BA-00B0-F031-302C12DD5DCE}"/>
                      </a:ext>
                    </a:extLst>
                  </p:cNvPr>
                  <p:cNvCxnSpPr/>
                  <p:nvPr/>
                </p:nvCxnSpPr>
                <p:spPr>
                  <a:xfrm>
                    <a:off x="5630" y="3735"/>
                    <a:ext cx="966" cy="15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9" name="Straight Connector 138">
                    <a:extLst>
                      <a:ext uri="{FF2B5EF4-FFF2-40B4-BE49-F238E27FC236}">
                        <a16:creationId xmlns:a16="http://schemas.microsoft.com/office/drawing/2014/main" id="{1308FB90-B0EC-5143-6149-2EA18B71CE51}"/>
                      </a:ext>
                    </a:extLst>
                  </p:cNvPr>
                  <p:cNvCxnSpPr/>
                  <p:nvPr/>
                </p:nvCxnSpPr>
                <p:spPr>
                  <a:xfrm>
                    <a:off x="5630" y="5449"/>
                    <a:ext cx="966" cy="15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27" name="Rectangles 41">
                  <a:extLst>
                    <a:ext uri="{FF2B5EF4-FFF2-40B4-BE49-F238E27FC236}">
                      <a16:creationId xmlns:a16="http://schemas.microsoft.com/office/drawing/2014/main" id="{260652A0-0004-39FB-DFD2-80180AAB4538}"/>
                    </a:ext>
                  </a:extLst>
                </p:cNvPr>
                <p:cNvSpPr/>
                <p:nvPr/>
              </p:nvSpPr>
              <p:spPr>
                <a:xfrm>
                  <a:off x="7611" y="4275"/>
                  <a:ext cx="797" cy="865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8" name="Rectangles 42">
                  <a:extLst>
                    <a:ext uri="{FF2B5EF4-FFF2-40B4-BE49-F238E27FC236}">
                      <a16:creationId xmlns:a16="http://schemas.microsoft.com/office/drawing/2014/main" id="{51E5C655-E0EE-34AE-C37E-759231920311}"/>
                    </a:ext>
                  </a:extLst>
                </p:cNvPr>
                <p:cNvSpPr/>
                <p:nvPr/>
              </p:nvSpPr>
              <p:spPr>
                <a:xfrm>
                  <a:off x="9496" y="4769"/>
                  <a:ext cx="797" cy="372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9" name="Rectangles 43">
                  <a:extLst>
                    <a:ext uri="{FF2B5EF4-FFF2-40B4-BE49-F238E27FC236}">
                      <a16:creationId xmlns:a16="http://schemas.microsoft.com/office/drawing/2014/main" id="{9244B02C-0AC8-AF76-488D-4A575A2CAC8D}"/>
                    </a:ext>
                  </a:extLst>
                </p:cNvPr>
                <p:cNvSpPr/>
                <p:nvPr/>
              </p:nvSpPr>
              <p:spPr>
                <a:xfrm>
                  <a:off x="6668" y="4160"/>
                  <a:ext cx="797" cy="980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0" name="Rectangles 44">
                  <a:extLst>
                    <a:ext uri="{FF2B5EF4-FFF2-40B4-BE49-F238E27FC236}">
                      <a16:creationId xmlns:a16="http://schemas.microsoft.com/office/drawing/2014/main" id="{8D7215D6-EE12-B00F-5F54-6067533854F7}"/>
                    </a:ext>
                  </a:extLst>
                </p:cNvPr>
                <p:cNvSpPr/>
                <p:nvPr/>
              </p:nvSpPr>
              <p:spPr>
                <a:xfrm>
                  <a:off x="8553" y="4483"/>
                  <a:ext cx="797" cy="657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1" name="Rectangles 45">
                  <a:extLst>
                    <a:ext uri="{FF2B5EF4-FFF2-40B4-BE49-F238E27FC236}">
                      <a16:creationId xmlns:a16="http://schemas.microsoft.com/office/drawing/2014/main" id="{1385A699-EEBC-53AD-DC94-9D05C4B136A8}"/>
                    </a:ext>
                  </a:extLst>
                </p:cNvPr>
                <p:cNvSpPr/>
                <p:nvPr/>
              </p:nvSpPr>
              <p:spPr>
                <a:xfrm>
                  <a:off x="10966" y="4885"/>
                  <a:ext cx="797" cy="255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32" name="Straight Arrow Connector 131">
                  <a:extLst>
                    <a:ext uri="{FF2B5EF4-FFF2-40B4-BE49-F238E27FC236}">
                      <a16:creationId xmlns:a16="http://schemas.microsoft.com/office/drawing/2014/main" id="{AAF4FEAA-082F-7228-82A0-5049888BA08A}"/>
                    </a:ext>
                  </a:extLst>
                </p:cNvPr>
                <p:cNvCxnSpPr>
                  <a:stCxn id="137" idx="6"/>
                </p:cNvCxnSpPr>
                <p:nvPr/>
              </p:nvCxnSpPr>
              <p:spPr>
                <a:xfrm flipV="1">
                  <a:off x="12366" y="4585"/>
                  <a:ext cx="337" cy="7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1" name="Group 90">
                <a:extLst>
                  <a:ext uri="{FF2B5EF4-FFF2-40B4-BE49-F238E27FC236}">
                    <a16:creationId xmlns:a16="http://schemas.microsoft.com/office/drawing/2014/main" id="{F9953670-D705-559E-81FA-29A64B829EEB}"/>
                  </a:ext>
                </a:extLst>
              </p:cNvPr>
              <p:cNvGrpSpPr/>
              <p:nvPr/>
            </p:nvGrpSpPr>
            <p:grpSpPr>
              <a:xfrm>
                <a:off x="7338" y="3191"/>
                <a:ext cx="5145" cy="1358"/>
                <a:chOff x="5630" y="3549"/>
                <a:chExt cx="7073" cy="2086"/>
              </a:xfrm>
            </p:grpSpPr>
            <p:grpSp>
              <p:nvGrpSpPr>
                <p:cNvPr id="112" name="Group 111">
                  <a:extLst>
                    <a:ext uri="{FF2B5EF4-FFF2-40B4-BE49-F238E27FC236}">
                      <a16:creationId xmlns:a16="http://schemas.microsoft.com/office/drawing/2014/main" id="{15988AE4-B3D8-0E2E-4363-8B1D6720EBD6}"/>
                    </a:ext>
                  </a:extLst>
                </p:cNvPr>
                <p:cNvGrpSpPr/>
                <p:nvPr/>
              </p:nvGrpSpPr>
              <p:grpSpPr>
                <a:xfrm>
                  <a:off x="5630" y="3549"/>
                  <a:ext cx="6736" cy="2086"/>
                  <a:chOff x="5630" y="3549"/>
                  <a:chExt cx="6736" cy="2086"/>
                </a:xfrm>
              </p:grpSpPr>
              <p:sp>
                <p:nvSpPr>
                  <p:cNvPr id="119" name="Rectangles 6">
                    <a:extLst>
                      <a:ext uri="{FF2B5EF4-FFF2-40B4-BE49-F238E27FC236}">
                        <a16:creationId xmlns:a16="http://schemas.microsoft.com/office/drawing/2014/main" id="{183682CE-C760-325E-3093-6ACD1204CE5D}"/>
                      </a:ext>
                    </a:extLst>
                  </p:cNvPr>
                  <p:cNvSpPr/>
                  <p:nvPr/>
                </p:nvSpPr>
                <p:spPr>
                  <a:xfrm>
                    <a:off x="6596" y="3735"/>
                    <a:ext cx="942" cy="1714"/>
                  </a:xfrm>
                  <a:prstGeom prst="rect">
                    <a:avLst/>
                  </a:prstGeom>
                  <a:solidFill>
                    <a:schemeClr val="bg1"/>
                  </a:solidFill>
                  <a:ln w="38100">
                    <a:solidFill>
                      <a:srgbClr val="20202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0" name="Rectangles 7">
                    <a:extLst>
                      <a:ext uri="{FF2B5EF4-FFF2-40B4-BE49-F238E27FC236}">
                        <a16:creationId xmlns:a16="http://schemas.microsoft.com/office/drawing/2014/main" id="{0952E50E-465D-2A91-5798-E042D4E0BFA7}"/>
                      </a:ext>
                    </a:extLst>
                  </p:cNvPr>
                  <p:cNvSpPr/>
                  <p:nvPr/>
                </p:nvSpPr>
                <p:spPr>
                  <a:xfrm>
                    <a:off x="7538" y="3735"/>
                    <a:ext cx="942" cy="1714"/>
                  </a:xfrm>
                  <a:prstGeom prst="rect">
                    <a:avLst/>
                  </a:prstGeom>
                  <a:solidFill>
                    <a:schemeClr val="bg1"/>
                  </a:solidFill>
                  <a:ln w="38100">
                    <a:solidFill>
                      <a:srgbClr val="20202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1" name="Rectangles 8">
                    <a:extLst>
                      <a:ext uri="{FF2B5EF4-FFF2-40B4-BE49-F238E27FC236}">
                        <a16:creationId xmlns:a16="http://schemas.microsoft.com/office/drawing/2014/main" id="{C7C72326-7867-1FED-F55A-338EBA6BFF41}"/>
                      </a:ext>
                    </a:extLst>
                  </p:cNvPr>
                  <p:cNvSpPr/>
                  <p:nvPr/>
                </p:nvSpPr>
                <p:spPr>
                  <a:xfrm>
                    <a:off x="8480" y="3735"/>
                    <a:ext cx="942" cy="1714"/>
                  </a:xfrm>
                  <a:prstGeom prst="rect">
                    <a:avLst/>
                  </a:prstGeom>
                  <a:solidFill>
                    <a:schemeClr val="bg1"/>
                  </a:solidFill>
                  <a:ln w="38100">
                    <a:solidFill>
                      <a:srgbClr val="20202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2" name="Rectangles 9">
                    <a:extLst>
                      <a:ext uri="{FF2B5EF4-FFF2-40B4-BE49-F238E27FC236}">
                        <a16:creationId xmlns:a16="http://schemas.microsoft.com/office/drawing/2014/main" id="{1E1FEA91-5161-279D-C4DD-97DB9D7B059C}"/>
                      </a:ext>
                    </a:extLst>
                  </p:cNvPr>
                  <p:cNvSpPr/>
                  <p:nvPr/>
                </p:nvSpPr>
                <p:spPr>
                  <a:xfrm>
                    <a:off x="9422" y="3735"/>
                    <a:ext cx="942" cy="1714"/>
                  </a:xfrm>
                  <a:prstGeom prst="rect">
                    <a:avLst/>
                  </a:prstGeom>
                  <a:solidFill>
                    <a:schemeClr val="bg1"/>
                  </a:solidFill>
                  <a:ln w="38100">
                    <a:solidFill>
                      <a:srgbClr val="20202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3" name="Oval 122">
                    <a:extLst>
                      <a:ext uri="{FF2B5EF4-FFF2-40B4-BE49-F238E27FC236}">
                        <a16:creationId xmlns:a16="http://schemas.microsoft.com/office/drawing/2014/main" id="{70E223EE-CC55-FCF7-F46D-139323EC4FD3}"/>
                      </a:ext>
                    </a:extLst>
                  </p:cNvPr>
                  <p:cNvSpPr/>
                  <p:nvPr/>
                </p:nvSpPr>
                <p:spPr>
                  <a:xfrm>
                    <a:off x="10364" y="3549"/>
                    <a:ext cx="2002" cy="2086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24" name="Straight Connector 123">
                    <a:extLst>
                      <a:ext uri="{FF2B5EF4-FFF2-40B4-BE49-F238E27FC236}">
                        <a16:creationId xmlns:a16="http://schemas.microsoft.com/office/drawing/2014/main" id="{0B90752C-E353-E5E8-6CDF-CEE20734CD09}"/>
                      </a:ext>
                    </a:extLst>
                  </p:cNvPr>
                  <p:cNvCxnSpPr/>
                  <p:nvPr/>
                </p:nvCxnSpPr>
                <p:spPr>
                  <a:xfrm>
                    <a:off x="5630" y="3735"/>
                    <a:ext cx="966" cy="15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5" name="Straight Connector 124">
                    <a:extLst>
                      <a:ext uri="{FF2B5EF4-FFF2-40B4-BE49-F238E27FC236}">
                        <a16:creationId xmlns:a16="http://schemas.microsoft.com/office/drawing/2014/main" id="{9A74A843-8992-7BEE-B469-99D766114ABC}"/>
                      </a:ext>
                    </a:extLst>
                  </p:cNvPr>
                  <p:cNvCxnSpPr/>
                  <p:nvPr/>
                </p:nvCxnSpPr>
                <p:spPr>
                  <a:xfrm>
                    <a:off x="5630" y="5449"/>
                    <a:ext cx="966" cy="15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13" name="Rectangles 13">
                  <a:extLst>
                    <a:ext uri="{FF2B5EF4-FFF2-40B4-BE49-F238E27FC236}">
                      <a16:creationId xmlns:a16="http://schemas.microsoft.com/office/drawing/2014/main" id="{9B8282D1-3A69-FF3C-D870-A0BE702A6078}"/>
                    </a:ext>
                  </a:extLst>
                </p:cNvPr>
                <p:cNvSpPr/>
                <p:nvPr/>
              </p:nvSpPr>
              <p:spPr>
                <a:xfrm>
                  <a:off x="7611" y="4275"/>
                  <a:ext cx="797" cy="865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s 14">
                  <a:extLst>
                    <a:ext uri="{FF2B5EF4-FFF2-40B4-BE49-F238E27FC236}">
                      <a16:creationId xmlns:a16="http://schemas.microsoft.com/office/drawing/2014/main" id="{5BF529E1-13E8-0CEE-4DF7-D4919A6069DC}"/>
                    </a:ext>
                  </a:extLst>
                </p:cNvPr>
                <p:cNvSpPr/>
                <p:nvPr/>
              </p:nvSpPr>
              <p:spPr>
                <a:xfrm>
                  <a:off x="9495" y="4580"/>
                  <a:ext cx="797" cy="560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s 15">
                  <a:extLst>
                    <a:ext uri="{FF2B5EF4-FFF2-40B4-BE49-F238E27FC236}">
                      <a16:creationId xmlns:a16="http://schemas.microsoft.com/office/drawing/2014/main" id="{DBF7DE7B-072E-CEFD-9035-99ED0AD9C3E2}"/>
                    </a:ext>
                  </a:extLst>
                </p:cNvPr>
                <p:cNvSpPr/>
                <p:nvPr/>
              </p:nvSpPr>
              <p:spPr>
                <a:xfrm>
                  <a:off x="6668" y="3935"/>
                  <a:ext cx="797" cy="1206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s 16">
                  <a:extLst>
                    <a:ext uri="{FF2B5EF4-FFF2-40B4-BE49-F238E27FC236}">
                      <a16:creationId xmlns:a16="http://schemas.microsoft.com/office/drawing/2014/main" id="{92C00C6A-00CB-5319-871E-EA547725A0BE}"/>
                    </a:ext>
                  </a:extLst>
                </p:cNvPr>
                <p:cNvSpPr/>
                <p:nvPr/>
              </p:nvSpPr>
              <p:spPr>
                <a:xfrm>
                  <a:off x="8553" y="4483"/>
                  <a:ext cx="797" cy="657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s 17">
                  <a:extLst>
                    <a:ext uri="{FF2B5EF4-FFF2-40B4-BE49-F238E27FC236}">
                      <a16:creationId xmlns:a16="http://schemas.microsoft.com/office/drawing/2014/main" id="{D745676D-FD3F-690F-7563-9D2D3BD6D704}"/>
                    </a:ext>
                  </a:extLst>
                </p:cNvPr>
                <p:cNvSpPr/>
                <p:nvPr/>
              </p:nvSpPr>
              <p:spPr>
                <a:xfrm>
                  <a:off x="10966" y="4885"/>
                  <a:ext cx="797" cy="255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18" name="Straight Arrow Connector 117">
                  <a:extLst>
                    <a:ext uri="{FF2B5EF4-FFF2-40B4-BE49-F238E27FC236}">
                      <a16:creationId xmlns:a16="http://schemas.microsoft.com/office/drawing/2014/main" id="{B68E1832-242C-025F-FE36-FCA1F757640A}"/>
                    </a:ext>
                  </a:extLst>
                </p:cNvPr>
                <p:cNvCxnSpPr>
                  <a:stCxn id="123" idx="6"/>
                </p:cNvCxnSpPr>
                <p:nvPr/>
              </p:nvCxnSpPr>
              <p:spPr>
                <a:xfrm flipV="1">
                  <a:off x="12366" y="4585"/>
                  <a:ext cx="337" cy="7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2" name="Group 91">
                <a:extLst>
                  <a:ext uri="{FF2B5EF4-FFF2-40B4-BE49-F238E27FC236}">
                    <a16:creationId xmlns:a16="http://schemas.microsoft.com/office/drawing/2014/main" id="{B895B61A-297B-9C94-AC0D-015FEEE15F79}"/>
                  </a:ext>
                </a:extLst>
              </p:cNvPr>
              <p:cNvGrpSpPr/>
              <p:nvPr/>
            </p:nvGrpSpPr>
            <p:grpSpPr>
              <a:xfrm>
                <a:off x="4511" y="3906"/>
                <a:ext cx="7973" cy="2001"/>
                <a:chOff x="1743" y="2561"/>
                <a:chExt cx="10960" cy="3074"/>
              </a:xfrm>
            </p:grpSpPr>
            <p:grpSp>
              <p:nvGrpSpPr>
                <p:cNvPr id="97" name="Group 96">
                  <a:extLst>
                    <a:ext uri="{FF2B5EF4-FFF2-40B4-BE49-F238E27FC236}">
                      <a16:creationId xmlns:a16="http://schemas.microsoft.com/office/drawing/2014/main" id="{9BCEA4E3-B5F4-73F1-E0FD-CFA45F36CA61}"/>
                    </a:ext>
                  </a:extLst>
                </p:cNvPr>
                <p:cNvGrpSpPr/>
                <p:nvPr/>
              </p:nvGrpSpPr>
              <p:grpSpPr>
                <a:xfrm>
                  <a:off x="5630" y="3549"/>
                  <a:ext cx="6736" cy="2086"/>
                  <a:chOff x="5630" y="3549"/>
                  <a:chExt cx="6736" cy="2086"/>
                </a:xfrm>
              </p:grpSpPr>
              <p:sp>
                <p:nvSpPr>
                  <p:cNvPr id="105" name="Rectangles 22">
                    <a:extLst>
                      <a:ext uri="{FF2B5EF4-FFF2-40B4-BE49-F238E27FC236}">
                        <a16:creationId xmlns:a16="http://schemas.microsoft.com/office/drawing/2014/main" id="{EE8F2C59-9C12-7019-7577-B38E58748975}"/>
                      </a:ext>
                    </a:extLst>
                  </p:cNvPr>
                  <p:cNvSpPr/>
                  <p:nvPr/>
                </p:nvSpPr>
                <p:spPr>
                  <a:xfrm>
                    <a:off x="6596" y="3735"/>
                    <a:ext cx="942" cy="1714"/>
                  </a:xfrm>
                  <a:prstGeom prst="rect">
                    <a:avLst/>
                  </a:prstGeom>
                  <a:solidFill>
                    <a:schemeClr val="bg1"/>
                  </a:solidFill>
                  <a:ln w="38100">
                    <a:solidFill>
                      <a:srgbClr val="20202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6" name="Rectangles 23">
                    <a:extLst>
                      <a:ext uri="{FF2B5EF4-FFF2-40B4-BE49-F238E27FC236}">
                        <a16:creationId xmlns:a16="http://schemas.microsoft.com/office/drawing/2014/main" id="{9088CAD9-0F32-0997-CB09-D957AA3D7E68}"/>
                      </a:ext>
                    </a:extLst>
                  </p:cNvPr>
                  <p:cNvSpPr/>
                  <p:nvPr/>
                </p:nvSpPr>
                <p:spPr>
                  <a:xfrm>
                    <a:off x="7538" y="3735"/>
                    <a:ext cx="942" cy="1714"/>
                  </a:xfrm>
                  <a:prstGeom prst="rect">
                    <a:avLst/>
                  </a:prstGeom>
                  <a:solidFill>
                    <a:schemeClr val="bg1"/>
                  </a:solidFill>
                  <a:ln w="38100">
                    <a:solidFill>
                      <a:srgbClr val="20202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7" name="Rectangles 24">
                    <a:extLst>
                      <a:ext uri="{FF2B5EF4-FFF2-40B4-BE49-F238E27FC236}">
                        <a16:creationId xmlns:a16="http://schemas.microsoft.com/office/drawing/2014/main" id="{A1165FA2-6151-8282-DE48-5AA3FC9DB6B7}"/>
                      </a:ext>
                    </a:extLst>
                  </p:cNvPr>
                  <p:cNvSpPr/>
                  <p:nvPr/>
                </p:nvSpPr>
                <p:spPr>
                  <a:xfrm>
                    <a:off x="8480" y="3735"/>
                    <a:ext cx="942" cy="1714"/>
                  </a:xfrm>
                  <a:prstGeom prst="rect">
                    <a:avLst/>
                  </a:prstGeom>
                  <a:solidFill>
                    <a:schemeClr val="bg1"/>
                  </a:solidFill>
                  <a:ln w="38100">
                    <a:solidFill>
                      <a:srgbClr val="20202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8" name="Rectangles 25">
                    <a:extLst>
                      <a:ext uri="{FF2B5EF4-FFF2-40B4-BE49-F238E27FC236}">
                        <a16:creationId xmlns:a16="http://schemas.microsoft.com/office/drawing/2014/main" id="{48AC2BBE-918D-54AD-18B0-9C5871617EFA}"/>
                      </a:ext>
                    </a:extLst>
                  </p:cNvPr>
                  <p:cNvSpPr/>
                  <p:nvPr/>
                </p:nvSpPr>
                <p:spPr>
                  <a:xfrm>
                    <a:off x="9422" y="3735"/>
                    <a:ext cx="942" cy="1714"/>
                  </a:xfrm>
                  <a:prstGeom prst="rect">
                    <a:avLst/>
                  </a:prstGeom>
                  <a:solidFill>
                    <a:schemeClr val="bg1"/>
                  </a:solidFill>
                  <a:ln w="38100">
                    <a:solidFill>
                      <a:srgbClr val="20202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9" name="Oval 108">
                    <a:extLst>
                      <a:ext uri="{FF2B5EF4-FFF2-40B4-BE49-F238E27FC236}">
                        <a16:creationId xmlns:a16="http://schemas.microsoft.com/office/drawing/2014/main" id="{7771265F-0B28-8721-2793-95A798BFD66C}"/>
                      </a:ext>
                    </a:extLst>
                  </p:cNvPr>
                  <p:cNvSpPr/>
                  <p:nvPr/>
                </p:nvSpPr>
                <p:spPr>
                  <a:xfrm>
                    <a:off x="10364" y="3549"/>
                    <a:ext cx="2002" cy="2086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10" name="Straight Connector 109">
                    <a:extLst>
                      <a:ext uri="{FF2B5EF4-FFF2-40B4-BE49-F238E27FC236}">
                        <a16:creationId xmlns:a16="http://schemas.microsoft.com/office/drawing/2014/main" id="{260414C7-7A1A-5EE4-8030-74FC3CFF0737}"/>
                      </a:ext>
                    </a:extLst>
                  </p:cNvPr>
                  <p:cNvCxnSpPr/>
                  <p:nvPr/>
                </p:nvCxnSpPr>
                <p:spPr>
                  <a:xfrm>
                    <a:off x="5630" y="3735"/>
                    <a:ext cx="966" cy="15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1" name="Straight Connector 110">
                    <a:extLst>
                      <a:ext uri="{FF2B5EF4-FFF2-40B4-BE49-F238E27FC236}">
                        <a16:creationId xmlns:a16="http://schemas.microsoft.com/office/drawing/2014/main" id="{8FE56324-37C7-0600-42D0-C99CFFE9F6B0}"/>
                      </a:ext>
                    </a:extLst>
                  </p:cNvPr>
                  <p:cNvCxnSpPr/>
                  <p:nvPr/>
                </p:nvCxnSpPr>
                <p:spPr>
                  <a:xfrm>
                    <a:off x="5630" y="5449"/>
                    <a:ext cx="966" cy="15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98" name="Rectangles 30">
                  <a:extLst>
                    <a:ext uri="{FF2B5EF4-FFF2-40B4-BE49-F238E27FC236}">
                      <a16:creationId xmlns:a16="http://schemas.microsoft.com/office/drawing/2014/main" id="{754C6DB3-8918-76EB-0D3C-71860F967437}"/>
                    </a:ext>
                  </a:extLst>
                </p:cNvPr>
                <p:cNvSpPr/>
                <p:nvPr/>
              </p:nvSpPr>
              <p:spPr>
                <a:xfrm>
                  <a:off x="7611" y="4275"/>
                  <a:ext cx="797" cy="865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9" name="Rectangles 31">
                  <a:extLst>
                    <a:ext uri="{FF2B5EF4-FFF2-40B4-BE49-F238E27FC236}">
                      <a16:creationId xmlns:a16="http://schemas.microsoft.com/office/drawing/2014/main" id="{F65DA8BE-3517-439A-AECA-6B27F4189FA2}"/>
                    </a:ext>
                  </a:extLst>
                </p:cNvPr>
                <p:cNvSpPr/>
                <p:nvPr/>
              </p:nvSpPr>
              <p:spPr>
                <a:xfrm>
                  <a:off x="9495" y="4632"/>
                  <a:ext cx="797" cy="50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0" name="Rectangles 32">
                  <a:extLst>
                    <a:ext uri="{FF2B5EF4-FFF2-40B4-BE49-F238E27FC236}">
                      <a16:creationId xmlns:a16="http://schemas.microsoft.com/office/drawing/2014/main" id="{D4E5B16B-F444-2631-4001-85DFB5780C51}"/>
                    </a:ext>
                  </a:extLst>
                </p:cNvPr>
                <p:cNvSpPr/>
                <p:nvPr/>
              </p:nvSpPr>
              <p:spPr>
                <a:xfrm>
                  <a:off x="6668" y="4160"/>
                  <a:ext cx="797" cy="980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1" name="Rectangles 48">
                  <a:extLst>
                    <a:ext uri="{FF2B5EF4-FFF2-40B4-BE49-F238E27FC236}">
                      <a16:creationId xmlns:a16="http://schemas.microsoft.com/office/drawing/2014/main" id="{3D3CDAE3-17F8-BCC6-F7CE-7C927F63C462}"/>
                    </a:ext>
                  </a:extLst>
                </p:cNvPr>
                <p:cNvSpPr/>
                <p:nvPr/>
              </p:nvSpPr>
              <p:spPr>
                <a:xfrm>
                  <a:off x="8553" y="4579"/>
                  <a:ext cx="797" cy="561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2" name="Rectangles 49">
                  <a:extLst>
                    <a:ext uri="{FF2B5EF4-FFF2-40B4-BE49-F238E27FC236}">
                      <a16:creationId xmlns:a16="http://schemas.microsoft.com/office/drawing/2014/main" id="{EE0959BB-3B7D-3F26-80AE-5D7EF668BCF6}"/>
                    </a:ext>
                  </a:extLst>
                </p:cNvPr>
                <p:cNvSpPr/>
                <p:nvPr/>
              </p:nvSpPr>
              <p:spPr>
                <a:xfrm>
                  <a:off x="10966" y="4885"/>
                  <a:ext cx="797" cy="255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3" name="Straight Arrow Connector 102">
                  <a:extLst>
                    <a:ext uri="{FF2B5EF4-FFF2-40B4-BE49-F238E27FC236}">
                      <a16:creationId xmlns:a16="http://schemas.microsoft.com/office/drawing/2014/main" id="{E1E02BD4-F473-AB2D-770B-9AE509049958}"/>
                    </a:ext>
                  </a:extLst>
                </p:cNvPr>
                <p:cNvCxnSpPr>
                  <a:stCxn id="109" idx="6"/>
                </p:cNvCxnSpPr>
                <p:nvPr/>
              </p:nvCxnSpPr>
              <p:spPr>
                <a:xfrm flipV="1">
                  <a:off x="12366" y="4585"/>
                  <a:ext cx="337" cy="7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Straight Arrow Connector 103">
                  <a:extLst>
                    <a:ext uri="{FF2B5EF4-FFF2-40B4-BE49-F238E27FC236}">
                      <a16:creationId xmlns:a16="http://schemas.microsoft.com/office/drawing/2014/main" id="{163115A3-8571-CFFC-2979-EC2091457B11}"/>
                    </a:ext>
                  </a:extLst>
                </p:cNvPr>
                <p:cNvCxnSpPr/>
                <p:nvPr/>
              </p:nvCxnSpPr>
              <p:spPr>
                <a:xfrm flipV="1">
                  <a:off x="1743" y="2561"/>
                  <a:ext cx="1018" cy="6"/>
                </a:xfrm>
                <a:prstGeom prst="straightConnector1">
                  <a:avLst/>
                </a:prstGeom>
                <a:ln w="63500">
                  <a:solidFill>
                    <a:schemeClr val="tx1"/>
                  </a:solidFill>
                  <a:tailEnd type="arrow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94" name="Straight Arrow Connector 93">
                <a:extLst>
                  <a:ext uri="{FF2B5EF4-FFF2-40B4-BE49-F238E27FC236}">
                    <a16:creationId xmlns:a16="http://schemas.microsoft.com/office/drawing/2014/main" id="{1E6664BA-C812-C40B-7AB6-3C0A2E9D1F16}"/>
                  </a:ext>
                </a:extLst>
              </p:cNvPr>
              <p:cNvCxnSpPr/>
              <p:nvPr/>
            </p:nvCxnSpPr>
            <p:spPr>
              <a:xfrm flipV="1">
                <a:off x="6337" y="2626"/>
                <a:ext cx="972" cy="117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Arrow Connector 94">
                <a:extLst>
                  <a:ext uri="{FF2B5EF4-FFF2-40B4-BE49-F238E27FC236}">
                    <a16:creationId xmlns:a16="http://schemas.microsoft.com/office/drawing/2014/main" id="{F7A91FE1-B1F5-5E50-0552-4BE976F06A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37" y="3860"/>
                <a:ext cx="955" cy="4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Arrow Connector 95">
                <a:extLst>
                  <a:ext uri="{FF2B5EF4-FFF2-40B4-BE49-F238E27FC236}">
                    <a16:creationId xmlns:a16="http://schemas.microsoft.com/office/drawing/2014/main" id="{48FD2B5A-05A8-EE15-1AE7-B2EAC7A57FDE}"/>
                  </a:ext>
                </a:extLst>
              </p:cNvPr>
              <p:cNvCxnSpPr/>
              <p:nvPr/>
            </p:nvCxnSpPr>
            <p:spPr>
              <a:xfrm>
                <a:off x="6354" y="4061"/>
                <a:ext cx="972" cy="1194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5" name="Rectangles 61">
              <a:extLst>
                <a:ext uri="{FF2B5EF4-FFF2-40B4-BE49-F238E27FC236}">
                  <a16:creationId xmlns:a16="http://schemas.microsoft.com/office/drawing/2014/main" id="{A6F787E4-3A46-3D99-79BB-837762EBF61E}"/>
                </a:ext>
              </a:extLst>
            </p:cNvPr>
            <p:cNvSpPr/>
            <p:nvPr/>
          </p:nvSpPr>
          <p:spPr>
            <a:xfrm>
              <a:off x="3434080" y="2199897"/>
              <a:ext cx="688975" cy="72136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Guard.</a:t>
              </a:r>
            </a:p>
          </p:txBody>
        </p:sp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31A25379-92CA-3551-816C-78DEC083CFA0}"/>
              </a:ext>
            </a:extLst>
          </p:cNvPr>
          <p:cNvGrpSpPr/>
          <p:nvPr/>
        </p:nvGrpSpPr>
        <p:grpSpPr>
          <a:xfrm>
            <a:off x="6544994" y="1777524"/>
            <a:ext cx="1048386" cy="1878047"/>
            <a:chOff x="6696191" y="1930704"/>
            <a:chExt cx="1048386" cy="1878047"/>
          </a:xfrm>
          <a:solidFill>
            <a:srgbClr val="FF0000"/>
          </a:solidFill>
        </p:grpSpPr>
        <p:sp>
          <p:nvSpPr>
            <p:cNvPr id="147" name="Rectangles 42">
              <a:extLst>
                <a:ext uri="{FF2B5EF4-FFF2-40B4-BE49-F238E27FC236}">
                  <a16:creationId xmlns:a16="http://schemas.microsoft.com/office/drawing/2014/main" id="{1DBF6230-25DA-AD17-5EAA-57CECF758131}"/>
                </a:ext>
              </a:extLst>
            </p:cNvPr>
            <p:cNvSpPr/>
            <p:nvPr/>
          </p:nvSpPr>
          <p:spPr>
            <a:xfrm>
              <a:off x="6696191" y="1930704"/>
              <a:ext cx="368141" cy="1537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Rectangles 45">
              <a:extLst>
                <a:ext uri="{FF2B5EF4-FFF2-40B4-BE49-F238E27FC236}">
                  <a16:creationId xmlns:a16="http://schemas.microsoft.com/office/drawing/2014/main" id="{E0ADE0B4-63DB-60DA-24F0-4F91F4860B33}"/>
                </a:ext>
              </a:extLst>
            </p:cNvPr>
            <p:cNvSpPr/>
            <p:nvPr/>
          </p:nvSpPr>
          <p:spPr>
            <a:xfrm>
              <a:off x="7375196" y="1978657"/>
              <a:ext cx="368141" cy="10541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Rectangles 17">
              <a:extLst>
                <a:ext uri="{FF2B5EF4-FFF2-40B4-BE49-F238E27FC236}">
                  <a16:creationId xmlns:a16="http://schemas.microsoft.com/office/drawing/2014/main" id="{113D11E2-9F33-080E-A366-1E37BEF3CAD4}"/>
                </a:ext>
              </a:extLst>
            </p:cNvPr>
            <p:cNvSpPr/>
            <p:nvPr/>
          </p:nvSpPr>
          <p:spPr>
            <a:xfrm>
              <a:off x="7375831" y="2840987"/>
              <a:ext cx="368141" cy="10541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angles 49">
              <a:extLst>
                <a:ext uri="{FF2B5EF4-FFF2-40B4-BE49-F238E27FC236}">
                  <a16:creationId xmlns:a16="http://schemas.microsoft.com/office/drawing/2014/main" id="{ACF5A2C9-D81C-7834-4777-7EF250448ED4}"/>
                </a:ext>
              </a:extLst>
            </p:cNvPr>
            <p:cNvSpPr/>
            <p:nvPr/>
          </p:nvSpPr>
          <p:spPr>
            <a:xfrm>
              <a:off x="7376411" y="3703347"/>
              <a:ext cx="368166" cy="1054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5A942510-316B-3686-B973-FEDCFB4C7245}"/>
              </a:ext>
            </a:extLst>
          </p:cNvPr>
          <p:cNvGrpSpPr/>
          <p:nvPr/>
        </p:nvGrpSpPr>
        <p:grpSpPr>
          <a:xfrm>
            <a:off x="6108038" y="1660075"/>
            <a:ext cx="804453" cy="1996276"/>
            <a:chOff x="6260612" y="1812475"/>
            <a:chExt cx="804453" cy="1996276"/>
          </a:xfrm>
          <a:solidFill>
            <a:srgbClr val="FFFF00"/>
          </a:solidFill>
        </p:grpSpPr>
        <p:sp>
          <p:nvSpPr>
            <p:cNvPr id="152" name="Rectangles 44">
              <a:extLst>
                <a:ext uri="{FF2B5EF4-FFF2-40B4-BE49-F238E27FC236}">
                  <a16:creationId xmlns:a16="http://schemas.microsoft.com/office/drawing/2014/main" id="{8D530A86-A00C-F9FE-D655-E2A89690A866}"/>
                </a:ext>
              </a:extLst>
            </p:cNvPr>
            <p:cNvSpPr/>
            <p:nvPr/>
          </p:nvSpPr>
          <p:spPr>
            <a:xfrm>
              <a:off x="6260612" y="1812475"/>
              <a:ext cx="368141" cy="27159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Rectangles 14">
              <a:extLst>
                <a:ext uri="{FF2B5EF4-FFF2-40B4-BE49-F238E27FC236}">
                  <a16:creationId xmlns:a16="http://schemas.microsoft.com/office/drawing/2014/main" id="{C97BA028-2387-E8C4-2AE2-70A278AB3BE5}"/>
                </a:ext>
              </a:extLst>
            </p:cNvPr>
            <p:cNvSpPr/>
            <p:nvPr/>
          </p:nvSpPr>
          <p:spPr>
            <a:xfrm>
              <a:off x="6696364" y="2714903"/>
              <a:ext cx="368141" cy="23149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Rectangles 16">
              <a:extLst>
                <a:ext uri="{FF2B5EF4-FFF2-40B4-BE49-F238E27FC236}">
                  <a16:creationId xmlns:a16="http://schemas.microsoft.com/office/drawing/2014/main" id="{F2789A1D-93B3-37CD-A639-5BF4160E75EE}"/>
                </a:ext>
              </a:extLst>
            </p:cNvPr>
            <p:cNvSpPr/>
            <p:nvPr/>
          </p:nvSpPr>
          <p:spPr>
            <a:xfrm>
              <a:off x="6261247" y="2674805"/>
              <a:ext cx="368141" cy="27159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Rectangles 31">
              <a:extLst>
                <a:ext uri="{FF2B5EF4-FFF2-40B4-BE49-F238E27FC236}">
                  <a16:creationId xmlns:a16="http://schemas.microsoft.com/office/drawing/2014/main" id="{7B0D6CE6-31DE-4EEB-2125-32CEBE47771C}"/>
                </a:ext>
              </a:extLst>
            </p:cNvPr>
            <p:cNvSpPr/>
            <p:nvPr/>
          </p:nvSpPr>
          <p:spPr>
            <a:xfrm>
              <a:off x="6696899" y="3598770"/>
              <a:ext cx="368166" cy="2099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Rectangles 48">
              <a:extLst>
                <a:ext uri="{FF2B5EF4-FFF2-40B4-BE49-F238E27FC236}">
                  <a16:creationId xmlns:a16="http://schemas.microsoft.com/office/drawing/2014/main" id="{D38C837A-10C2-EB4C-6B9E-F3BF46F98F27}"/>
                </a:ext>
              </a:extLst>
            </p:cNvPr>
            <p:cNvSpPr/>
            <p:nvPr/>
          </p:nvSpPr>
          <p:spPr>
            <a:xfrm>
              <a:off x="6261752" y="3576862"/>
              <a:ext cx="368166" cy="23188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4849500C-3C4C-B074-CF06-B566039FAF0A}"/>
              </a:ext>
            </a:extLst>
          </p:cNvPr>
          <p:cNvGrpSpPr/>
          <p:nvPr/>
        </p:nvGrpSpPr>
        <p:grpSpPr>
          <a:xfrm>
            <a:off x="5237053" y="1526550"/>
            <a:ext cx="804856" cy="2129801"/>
            <a:chOff x="5389915" y="1678950"/>
            <a:chExt cx="804856" cy="2129801"/>
          </a:xfrm>
          <a:solidFill>
            <a:srgbClr val="00B050"/>
          </a:solidFill>
        </p:grpSpPr>
        <p:sp>
          <p:nvSpPr>
            <p:cNvPr id="158" name="Rectangles 41">
              <a:extLst>
                <a:ext uri="{FF2B5EF4-FFF2-40B4-BE49-F238E27FC236}">
                  <a16:creationId xmlns:a16="http://schemas.microsoft.com/office/drawing/2014/main" id="{2B1F4D0E-404D-5FC8-5962-B97F07CA9054}"/>
                </a:ext>
              </a:extLst>
            </p:cNvPr>
            <p:cNvSpPr/>
            <p:nvPr/>
          </p:nvSpPr>
          <p:spPr>
            <a:xfrm>
              <a:off x="5825495" y="1726490"/>
              <a:ext cx="368141" cy="3575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Rectangles 43">
              <a:extLst>
                <a:ext uri="{FF2B5EF4-FFF2-40B4-BE49-F238E27FC236}">
                  <a16:creationId xmlns:a16="http://schemas.microsoft.com/office/drawing/2014/main" id="{0CDF350F-D7D2-0BC9-3FA3-038616E37547}"/>
                </a:ext>
              </a:extLst>
            </p:cNvPr>
            <p:cNvSpPr/>
            <p:nvPr/>
          </p:nvSpPr>
          <p:spPr>
            <a:xfrm>
              <a:off x="5389915" y="1678950"/>
              <a:ext cx="368141" cy="40512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tangles 13">
              <a:extLst>
                <a:ext uri="{FF2B5EF4-FFF2-40B4-BE49-F238E27FC236}">
                  <a16:creationId xmlns:a16="http://schemas.microsoft.com/office/drawing/2014/main" id="{6C6D9586-9FB4-F5E4-CC18-ACBDD0BC1879}"/>
                </a:ext>
              </a:extLst>
            </p:cNvPr>
            <p:cNvSpPr/>
            <p:nvPr/>
          </p:nvSpPr>
          <p:spPr>
            <a:xfrm>
              <a:off x="5826130" y="2588820"/>
              <a:ext cx="368141" cy="3575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Rectangles 30">
              <a:extLst>
                <a:ext uri="{FF2B5EF4-FFF2-40B4-BE49-F238E27FC236}">
                  <a16:creationId xmlns:a16="http://schemas.microsoft.com/office/drawing/2014/main" id="{1EAD3AF5-D240-BD0D-091A-2F29B8BBE90E}"/>
                </a:ext>
              </a:extLst>
            </p:cNvPr>
            <p:cNvSpPr/>
            <p:nvPr/>
          </p:nvSpPr>
          <p:spPr>
            <a:xfrm>
              <a:off x="5826605" y="3451204"/>
              <a:ext cx="368166" cy="35754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31E8F3-3934-5BB2-C138-74659320D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Thesis Defense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33A92B2-2B5E-9E2B-44E9-56D6588A5306}"/>
              </a:ext>
            </a:extLst>
          </p:cNvPr>
          <p:cNvGrpSpPr/>
          <p:nvPr/>
        </p:nvGrpSpPr>
        <p:grpSpPr>
          <a:xfrm>
            <a:off x="7007830" y="1245280"/>
            <a:ext cx="799465" cy="2208530"/>
            <a:chOff x="10931" y="1227"/>
            <a:chExt cx="1259" cy="3478"/>
          </a:xfrm>
        </p:grpSpPr>
        <p:sp>
          <p:nvSpPr>
            <p:cNvPr id="8" name="Text Box 47">
              <a:extLst>
                <a:ext uri="{FF2B5EF4-FFF2-40B4-BE49-F238E27FC236}">
                  <a16:creationId xmlns:a16="http://schemas.microsoft.com/office/drawing/2014/main" id="{6ABF3C2D-CB58-B4A7-3D2D-A0713B1E3C4E}"/>
                </a:ext>
              </a:extLst>
            </p:cNvPr>
            <p:cNvSpPr txBox="1"/>
            <p:nvPr/>
          </p:nvSpPr>
          <p:spPr>
            <a:xfrm>
              <a:off x="10934" y="1227"/>
              <a:ext cx="1256" cy="58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20202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/>
                <a:t>SRPT</a:t>
              </a:r>
            </a:p>
          </p:txBody>
        </p:sp>
        <p:sp>
          <p:nvSpPr>
            <p:cNvPr id="9" name="Text Box 57">
              <a:extLst>
                <a:ext uri="{FF2B5EF4-FFF2-40B4-BE49-F238E27FC236}">
                  <a16:creationId xmlns:a16="http://schemas.microsoft.com/office/drawing/2014/main" id="{CEAD8F71-DC97-95C3-9AC5-78F10FAA584B}"/>
                </a:ext>
              </a:extLst>
            </p:cNvPr>
            <p:cNvSpPr txBox="1"/>
            <p:nvPr/>
          </p:nvSpPr>
          <p:spPr>
            <a:xfrm>
              <a:off x="10934" y="2767"/>
              <a:ext cx="1256" cy="58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20202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/>
                <a:t>SRPT</a:t>
              </a:r>
            </a:p>
          </p:txBody>
        </p:sp>
        <p:sp>
          <p:nvSpPr>
            <p:cNvPr id="11" name="Text Box 58">
              <a:extLst>
                <a:ext uri="{FF2B5EF4-FFF2-40B4-BE49-F238E27FC236}">
                  <a16:creationId xmlns:a16="http://schemas.microsoft.com/office/drawing/2014/main" id="{E62CD432-E0F5-CD6A-5E78-80086703CC33}"/>
                </a:ext>
              </a:extLst>
            </p:cNvPr>
            <p:cNvSpPr txBox="1"/>
            <p:nvPr/>
          </p:nvSpPr>
          <p:spPr>
            <a:xfrm>
              <a:off x="10931" y="4125"/>
              <a:ext cx="1256" cy="58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20202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/>
                <a:t>SRPT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3" grpId="0" uiExpand="1" build="p"/>
      <p:bldP spid="3" grpId="1" build="p"/>
      <p:bldP spid="78" grpId="1" animBg="1"/>
      <p:bldP spid="145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7F8D1-7DA0-6A5B-D1B7-832A847E6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Outline: Optimal Multiserver Scheduling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32D85B-F991-3532-F7FB-D00BF0BB6E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3430" y="1825625"/>
            <a:ext cx="6061236" cy="4351338"/>
          </a:xfrm>
        </p:spPr>
        <p:txBody>
          <a:bodyPr/>
          <a:lstStyle/>
          <a:p>
            <a:pPr marL="0" indent="0">
              <a:lnSpc>
                <a:spcPct val="130000"/>
              </a:lnSpc>
              <a:buNone/>
            </a:pPr>
            <a:r>
              <a:rPr lang="en-US" dirty="0" err="1"/>
              <a:t>Chp</a:t>
            </a:r>
            <a:r>
              <a:rPr lang="en-US" dirty="0"/>
              <a:t>. 2: Central queue for many servers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dirty="0" err="1"/>
              <a:t>Chp</a:t>
            </a:r>
            <a:r>
              <a:rPr lang="en-US" dirty="0"/>
              <a:t>. 3: Dispatching to many servers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dirty="0" err="1"/>
              <a:t>Chp</a:t>
            </a:r>
            <a:r>
              <a:rPr lang="en-US" dirty="0"/>
              <a:t>. 4: Many servers per job: Analysis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dirty="0" err="1"/>
              <a:t>Chp</a:t>
            </a:r>
            <a:r>
              <a:rPr lang="en-US" dirty="0"/>
              <a:t>. 5: Many servers per job: Optimality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dirty="0" err="1"/>
              <a:t>Chp</a:t>
            </a:r>
            <a:r>
              <a:rPr lang="en-US" dirty="0"/>
              <a:t>. 6: Many servers per job: FCFS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dirty="0" err="1"/>
              <a:t>Chp</a:t>
            </a:r>
            <a:r>
              <a:rPr lang="en-US" dirty="0"/>
              <a:t>. 7: Tail of response time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A7B503-64A0-35E6-F93B-FA9D640B5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Thesis Defense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012338-91BC-04CD-F4DA-BA6DD94A3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843A6-7A35-4597-A30E-75A4C0056BD0}" type="slidenum">
              <a:rPr lang="en-US" smtClean="0"/>
              <a:t>17</a:t>
            </a:fld>
            <a:endParaRPr lang="en-US"/>
          </a:p>
        </p:txBody>
      </p:sp>
      <p:grpSp>
        <p:nvGrpSpPr>
          <p:cNvPr id="184" name="Group 183">
            <a:extLst>
              <a:ext uri="{FF2B5EF4-FFF2-40B4-BE49-F238E27FC236}">
                <a16:creationId xmlns:a16="http://schemas.microsoft.com/office/drawing/2014/main" id="{275F52B4-6E25-69A9-4955-57793D06C65A}"/>
              </a:ext>
            </a:extLst>
          </p:cNvPr>
          <p:cNvGrpSpPr/>
          <p:nvPr/>
        </p:nvGrpSpPr>
        <p:grpSpPr>
          <a:xfrm>
            <a:off x="135393" y="1893662"/>
            <a:ext cx="1544645" cy="3899221"/>
            <a:chOff x="135393" y="1893662"/>
            <a:chExt cx="1544645" cy="3899221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CC3F7D5A-FC19-DE38-6AA2-3EC722D0BD38}"/>
                </a:ext>
              </a:extLst>
            </p:cNvPr>
            <p:cNvGrpSpPr/>
            <p:nvPr/>
          </p:nvGrpSpPr>
          <p:grpSpPr>
            <a:xfrm>
              <a:off x="223091" y="1893662"/>
              <a:ext cx="1414533" cy="568010"/>
              <a:chOff x="6674799" y="2758005"/>
              <a:chExt cx="2888137" cy="1024370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514DF84E-333C-ADF1-B46D-1C0C4545E7D2}"/>
                  </a:ext>
                </a:extLst>
              </p:cNvPr>
              <p:cNvGrpSpPr/>
              <p:nvPr/>
            </p:nvGrpSpPr>
            <p:grpSpPr>
              <a:xfrm>
                <a:off x="6674799" y="2758005"/>
                <a:ext cx="2888137" cy="1024370"/>
                <a:chOff x="10122" y="2821"/>
                <a:chExt cx="5487" cy="2003"/>
              </a:xfrm>
            </p:grpSpPr>
            <p:grpSp>
              <p:nvGrpSpPr>
                <p:cNvPr id="11" name="Group 10">
                  <a:extLst>
                    <a:ext uri="{FF2B5EF4-FFF2-40B4-BE49-F238E27FC236}">
                      <a16:creationId xmlns:a16="http://schemas.microsoft.com/office/drawing/2014/main" id="{39D2B208-2D5B-9B91-67C3-25D65D1C1701}"/>
                    </a:ext>
                  </a:extLst>
                </p:cNvPr>
                <p:cNvGrpSpPr/>
                <p:nvPr/>
              </p:nvGrpSpPr>
              <p:grpSpPr>
                <a:xfrm>
                  <a:off x="10122" y="2821"/>
                  <a:ext cx="5487" cy="2003"/>
                  <a:chOff x="10105" y="2821"/>
                  <a:chExt cx="5487" cy="2003"/>
                </a:xfrm>
              </p:grpSpPr>
              <p:sp>
                <p:nvSpPr>
                  <p:cNvPr id="14" name="Oval 13">
                    <a:extLst>
                      <a:ext uri="{FF2B5EF4-FFF2-40B4-BE49-F238E27FC236}">
                        <a16:creationId xmlns:a16="http://schemas.microsoft.com/office/drawing/2014/main" id="{3DA601A1-5C13-E83F-CD1D-0C8C432FAB44}"/>
                      </a:ext>
                    </a:extLst>
                  </p:cNvPr>
                  <p:cNvSpPr/>
                  <p:nvPr/>
                </p:nvSpPr>
                <p:spPr>
                  <a:xfrm>
                    <a:off x="14954" y="3325"/>
                    <a:ext cx="455" cy="457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" name="Oval 14">
                    <a:extLst>
                      <a:ext uri="{FF2B5EF4-FFF2-40B4-BE49-F238E27FC236}">
                        <a16:creationId xmlns:a16="http://schemas.microsoft.com/office/drawing/2014/main" id="{AF559299-0F5D-A634-2877-781E1771FD7D}"/>
                      </a:ext>
                    </a:extLst>
                  </p:cNvPr>
                  <p:cNvSpPr/>
                  <p:nvPr/>
                </p:nvSpPr>
                <p:spPr>
                  <a:xfrm>
                    <a:off x="14954" y="3837"/>
                    <a:ext cx="455" cy="457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" name="Oval 15">
                    <a:extLst>
                      <a:ext uri="{FF2B5EF4-FFF2-40B4-BE49-F238E27FC236}">
                        <a16:creationId xmlns:a16="http://schemas.microsoft.com/office/drawing/2014/main" id="{A6A2B79C-327F-E5B3-9B3D-6A515EBE0FAE}"/>
                      </a:ext>
                    </a:extLst>
                  </p:cNvPr>
                  <p:cNvSpPr/>
                  <p:nvPr/>
                </p:nvSpPr>
                <p:spPr>
                  <a:xfrm>
                    <a:off x="14954" y="4367"/>
                    <a:ext cx="455" cy="457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" name="Oval 16">
                    <a:extLst>
                      <a:ext uri="{FF2B5EF4-FFF2-40B4-BE49-F238E27FC236}">
                        <a16:creationId xmlns:a16="http://schemas.microsoft.com/office/drawing/2014/main" id="{3A22BBD8-6133-8AEF-3BD4-DE594B2ADAE2}"/>
                      </a:ext>
                    </a:extLst>
                  </p:cNvPr>
                  <p:cNvSpPr/>
                  <p:nvPr/>
                </p:nvSpPr>
                <p:spPr>
                  <a:xfrm>
                    <a:off x="14954" y="2821"/>
                    <a:ext cx="455" cy="457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8" name="Group 17">
                    <a:extLst>
                      <a:ext uri="{FF2B5EF4-FFF2-40B4-BE49-F238E27FC236}">
                        <a16:creationId xmlns:a16="http://schemas.microsoft.com/office/drawing/2014/main" id="{3493CC7C-CD6A-FCA1-7372-F823966CD62D}"/>
                      </a:ext>
                    </a:extLst>
                  </p:cNvPr>
                  <p:cNvGrpSpPr/>
                  <p:nvPr/>
                </p:nvGrpSpPr>
                <p:grpSpPr>
                  <a:xfrm>
                    <a:off x="10105" y="2989"/>
                    <a:ext cx="5487" cy="1820"/>
                    <a:chOff x="10122" y="2747"/>
                    <a:chExt cx="5487" cy="1820"/>
                  </a:xfrm>
                </p:grpSpPr>
                <p:grpSp>
                  <p:nvGrpSpPr>
                    <p:cNvPr id="19" name="Group 18">
                      <a:extLst>
                        <a:ext uri="{FF2B5EF4-FFF2-40B4-BE49-F238E27FC236}">
                          <a16:creationId xmlns:a16="http://schemas.microsoft.com/office/drawing/2014/main" id="{34F34E1D-6BDC-27B5-3BF0-8DE580C38DC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122" y="2747"/>
                      <a:ext cx="4734" cy="1729"/>
                      <a:chOff x="5630" y="3721"/>
                      <a:chExt cx="4734" cy="1729"/>
                    </a:xfrm>
                  </p:grpSpPr>
                  <p:grpSp>
                    <p:nvGrpSpPr>
                      <p:cNvPr id="21" name="Group 20">
                        <a:extLst>
                          <a:ext uri="{FF2B5EF4-FFF2-40B4-BE49-F238E27FC236}">
                            <a16:creationId xmlns:a16="http://schemas.microsoft.com/office/drawing/2014/main" id="{AC4418EB-780C-9B5F-DA00-4241C170CB1D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630" y="3721"/>
                        <a:ext cx="4734" cy="1729"/>
                        <a:chOff x="5630" y="3721"/>
                        <a:chExt cx="4734" cy="1729"/>
                      </a:xfrm>
                    </p:grpSpPr>
                    <p:sp>
                      <p:nvSpPr>
                        <p:cNvPr id="26" name="Rectangles 39">
                          <a:extLst>
                            <a:ext uri="{FF2B5EF4-FFF2-40B4-BE49-F238E27FC236}">
                              <a16:creationId xmlns:a16="http://schemas.microsoft.com/office/drawing/2014/main" id="{12633E03-6AE0-F563-AC51-FD27E49D6F5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596" y="3735"/>
                          <a:ext cx="942" cy="1714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 w="38100">
                          <a:solidFill>
                            <a:srgbClr val="20202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7" name="Rectangles 40">
                          <a:extLst>
                            <a:ext uri="{FF2B5EF4-FFF2-40B4-BE49-F238E27FC236}">
                              <a16:creationId xmlns:a16="http://schemas.microsoft.com/office/drawing/2014/main" id="{58F15D2A-80F0-4C27-517A-A050C92252A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38" y="3735"/>
                          <a:ext cx="942" cy="1714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 w="38100">
                          <a:solidFill>
                            <a:srgbClr val="20202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8" name="Rectangles 41">
                          <a:extLst>
                            <a:ext uri="{FF2B5EF4-FFF2-40B4-BE49-F238E27FC236}">
                              <a16:creationId xmlns:a16="http://schemas.microsoft.com/office/drawing/2014/main" id="{228A3FF7-51DF-A3F7-6AA6-1893CB553BB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8480" y="3735"/>
                          <a:ext cx="942" cy="1714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 w="38100">
                          <a:solidFill>
                            <a:srgbClr val="20202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9" name="Rectangles 42">
                          <a:extLst>
                            <a:ext uri="{FF2B5EF4-FFF2-40B4-BE49-F238E27FC236}">
                              <a16:creationId xmlns:a16="http://schemas.microsoft.com/office/drawing/2014/main" id="{6A167601-E8D1-6E87-BB11-50DE429D126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9422" y="3735"/>
                          <a:ext cx="942" cy="1714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 w="38100">
                          <a:solidFill>
                            <a:srgbClr val="20202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cxnSp>
                      <p:nvCxnSpPr>
                        <p:cNvPr id="30" name="Straight Connector 29">
                          <a:extLst>
                            <a:ext uri="{FF2B5EF4-FFF2-40B4-BE49-F238E27FC236}">
                              <a16:creationId xmlns:a16="http://schemas.microsoft.com/office/drawing/2014/main" id="{7A6B005A-7515-6147-8915-EA62AE2AB2E3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5630" y="3721"/>
                          <a:ext cx="966" cy="15"/>
                        </a:xfrm>
                        <a:prstGeom prst="line">
                          <a:avLst/>
                        </a:prstGeom>
                        <a:ln w="381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31" name="Straight Connector 30">
                          <a:extLst>
                            <a:ext uri="{FF2B5EF4-FFF2-40B4-BE49-F238E27FC236}">
                              <a16:creationId xmlns:a16="http://schemas.microsoft.com/office/drawing/2014/main" id="{52E0AD4E-E147-86CF-6650-566D39AD568C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5630" y="5435"/>
                          <a:ext cx="966" cy="15"/>
                        </a:xfrm>
                        <a:prstGeom prst="line">
                          <a:avLst/>
                        </a:prstGeom>
                        <a:ln w="381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sp>
                    <p:nvSpPr>
                      <p:cNvPr id="22" name="Rectangles 46">
                        <a:extLst>
                          <a:ext uri="{FF2B5EF4-FFF2-40B4-BE49-F238E27FC236}">
                            <a16:creationId xmlns:a16="http://schemas.microsoft.com/office/drawing/2014/main" id="{99A7BC3A-92D2-770D-507C-1C05880AD5B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552" y="4514"/>
                        <a:ext cx="797" cy="634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3" name="Rectangles 47">
                        <a:extLst>
                          <a:ext uri="{FF2B5EF4-FFF2-40B4-BE49-F238E27FC236}">
                            <a16:creationId xmlns:a16="http://schemas.microsoft.com/office/drawing/2014/main" id="{AA47D459-B5DC-3E00-4787-5C5DEF29658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642" y="4367"/>
                        <a:ext cx="717" cy="763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4" name="Rectangles 48">
                        <a:extLst>
                          <a:ext uri="{FF2B5EF4-FFF2-40B4-BE49-F238E27FC236}">
                            <a16:creationId xmlns:a16="http://schemas.microsoft.com/office/drawing/2014/main" id="{B6ECEF10-57A3-F545-1E7D-1D3CA188F9D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519" y="4551"/>
                        <a:ext cx="724" cy="585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sp>
                    <p:nvSpPr>
                      <p:cNvPr id="25" name="Rectangles 49">
                        <a:extLst>
                          <a:ext uri="{FF2B5EF4-FFF2-40B4-BE49-F238E27FC236}">
                            <a16:creationId xmlns:a16="http://schemas.microsoft.com/office/drawing/2014/main" id="{F2A24C01-714B-0D26-4031-FAADE4ED8B3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18" y="3792"/>
                        <a:ext cx="756" cy="1364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sp>
                  <p:nvSpPr>
                    <p:cNvPr id="20" name="Rectangles 75">
                      <a:extLst>
                        <a:ext uri="{FF2B5EF4-FFF2-40B4-BE49-F238E27FC236}">
                          <a16:creationId xmlns:a16="http://schemas.microsoft.com/office/drawing/2014/main" id="{C1B749C7-A0FA-4B5B-6BA6-50BF426DA01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123" y="4181"/>
                      <a:ext cx="486" cy="386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sp>
              <p:nvSpPr>
                <p:cNvPr id="12" name="Rectangles 60">
                  <a:extLst>
                    <a:ext uri="{FF2B5EF4-FFF2-40B4-BE49-F238E27FC236}">
                      <a16:creationId xmlns:a16="http://schemas.microsoft.com/office/drawing/2014/main" id="{7EC15D5E-1E86-F3B1-0C47-A748085E52B9}"/>
                    </a:ext>
                  </a:extLst>
                </p:cNvPr>
                <p:cNvSpPr/>
                <p:nvPr/>
              </p:nvSpPr>
              <p:spPr>
                <a:xfrm>
                  <a:off x="15126" y="3434"/>
                  <a:ext cx="455" cy="249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Rectangles 61">
                  <a:extLst>
                    <a:ext uri="{FF2B5EF4-FFF2-40B4-BE49-F238E27FC236}">
                      <a16:creationId xmlns:a16="http://schemas.microsoft.com/office/drawing/2014/main" id="{190554B3-C3D3-DE31-98F7-52FBF4892BDD}"/>
                    </a:ext>
                  </a:extLst>
                </p:cNvPr>
                <p:cNvSpPr/>
                <p:nvPr/>
              </p:nvSpPr>
              <p:spPr>
                <a:xfrm>
                  <a:off x="15126" y="2935"/>
                  <a:ext cx="455" cy="209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" name="Rectangles 75">
                <a:extLst>
                  <a:ext uri="{FF2B5EF4-FFF2-40B4-BE49-F238E27FC236}">
                    <a16:creationId xmlns:a16="http://schemas.microsoft.com/office/drawing/2014/main" id="{B8D1B607-F739-E49D-22EC-7FD4D0041468}"/>
                  </a:ext>
                </a:extLst>
              </p:cNvPr>
              <p:cNvSpPr/>
              <p:nvPr/>
            </p:nvSpPr>
            <p:spPr>
              <a:xfrm>
                <a:off x="9309937" y="3311975"/>
                <a:ext cx="237640" cy="11252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04CC7A57-3773-0B03-EAA0-664609ADC041}"/>
                </a:ext>
              </a:extLst>
            </p:cNvPr>
            <p:cNvGrpSpPr/>
            <p:nvPr/>
          </p:nvGrpSpPr>
          <p:grpSpPr>
            <a:xfrm>
              <a:off x="135393" y="2532524"/>
              <a:ext cx="1310796" cy="646052"/>
              <a:chOff x="4511" y="1833"/>
              <a:chExt cx="7728" cy="4074"/>
            </a:xfrm>
          </p:grpSpPr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88A6EB49-096C-5F37-4A54-9E612B472545}"/>
                  </a:ext>
                </a:extLst>
              </p:cNvPr>
              <p:cNvGrpSpPr/>
              <p:nvPr/>
            </p:nvGrpSpPr>
            <p:grpSpPr>
              <a:xfrm>
                <a:off x="7337" y="1833"/>
                <a:ext cx="4900" cy="1358"/>
                <a:chOff x="5630" y="3549"/>
                <a:chExt cx="6736" cy="2086"/>
              </a:xfrm>
            </p:grpSpPr>
            <p:grpSp>
              <p:nvGrpSpPr>
                <p:cNvPr id="69" name="Group 68">
                  <a:extLst>
                    <a:ext uri="{FF2B5EF4-FFF2-40B4-BE49-F238E27FC236}">
                      <a16:creationId xmlns:a16="http://schemas.microsoft.com/office/drawing/2014/main" id="{4E5CCA29-8EEC-A8E7-6D9E-2E18AE48C031}"/>
                    </a:ext>
                  </a:extLst>
                </p:cNvPr>
                <p:cNvGrpSpPr/>
                <p:nvPr/>
              </p:nvGrpSpPr>
              <p:grpSpPr>
                <a:xfrm>
                  <a:off x="5630" y="3549"/>
                  <a:ext cx="6736" cy="2086"/>
                  <a:chOff x="5630" y="3549"/>
                  <a:chExt cx="6736" cy="2086"/>
                </a:xfrm>
              </p:grpSpPr>
              <p:sp>
                <p:nvSpPr>
                  <p:cNvPr id="76" name="Rectangles 34">
                    <a:extLst>
                      <a:ext uri="{FF2B5EF4-FFF2-40B4-BE49-F238E27FC236}">
                        <a16:creationId xmlns:a16="http://schemas.microsoft.com/office/drawing/2014/main" id="{A8338952-75E3-47A7-82F2-08816525AE43}"/>
                      </a:ext>
                    </a:extLst>
                  </p:cNvPr>
                  <p:cNvSpPr/>
                  <p:nvPr/>
                </p:nvSpPr>
                <p:spPr>
                  <a:xfrm>
                    <a:off x="6596" y="3735"/>
                    <a:ext cx="942" cy="1714"/>
                  </a:xfrm>
                  <a:prstGeom prst="rect">
                    <a:avLst/>
                  </a:prstGeom>
                  <a:solidFill>
                    <a:schemeClr val="bg1"/>
                  </a:solidFill>
                  <a:ln w="38100">
                    <a:solidFill>
                      <a:srgbClr val="20202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7" name="Rectangles 35">
                    <a:extLst>
                      <a:ext uri="{FF2B5EF4-FFF2-40B4-BE49-F238E27FC236}">
                        <a16:creationId xmlns:a16="http://schemas.microsoft.com/office/drawing/2014/main" id="{BB907A48-C52C-0592-7380-065B4D31252F}"/>
                      </a:ext>
                    </a:extLst>
                  </p:cNvPr>
                  <p:cNvSpPr/>
                  <p:nvPr/>
                </p:nvSpPr>
                <p:spPr>
                  <a:xfrm>
                    <a:off x="7538" y="3735"/>
                    <a:ext cx="942" cy="1714"/>
                  </a:xfrm>
                  <a:prstGeom prst="rect">
                    <a:avLst/>
                  </a:prstGeom>
                  <a:solidFill>
                    <a:schemeClr val="bg1"/>
                  </a:solidFill>
                  <a:ln w="38100">
                    <a:solidFill>
                      <a:srgbClr val="20202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8" name="Rectangles 36">
                    <a:extLst>
                      <a:ext uri="{FF2B5EF4-FFF2-40B4-BE49-F238E27FC236}">
                        <a16:creationId xmlns:a16="http://schemas.microsoft.com/office/drawing/2014/main" id="{6A193967-9CFB-E256-8D82-BC150A78B51E}"/>
                      </a:ext>
                    </a:extLst>
                  </p:cNvPr>
                  <p:cNvSpPr/>
                  <p:nvPr/>
                </p:nvSpPr>
                <p:spPr>
                  <a:xfrm>
                    <a:off x="8480" y="3735"/>
                    <a:ext cx="942" cy="1714"/>
                  </a:xfrm>
                  <a:prstGeom prst="rect">
                    <a:avLst/>
                  </a:prstGeom>
                  <a:solidFill>
                    <a:schemeClr val="bg1"/>
                  </a:solidFill>
                  <a:ln w="38100">
                    <a:solidFill>
                      <a:srgbClr val="20202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9" name="Rectangles 37">
                    <a:extLst>
                      <a:ext uri="{FF2B5EF4-FFF2-40B4-BE49-F238E27FC236}">
                        <a16:creationId xmlns:a16="http://schemas.microsoft.com/office/drawing/2014/main" id="{D90EF100-01EB-5D90-B83B-DDE3A5581B5C}"/>
                      </a:ext>
                    </a:extLst>
                  </p:cNvPr>
                  <p:cNvSpPr/>
                  <p:nvPr/>
                </p:nvSpPr>
                <p:spPr>
                  <a:xfrm>
                    <a:off x="9422" y="3735"/>
                    <a:ext cx="942" cy="1714"/>
                  </a:xfrm>
                  <a:prstGeom prst="rect">
                    <a:avLst/>
                  </a:prstGeom>
                  <a:solidFill>
                    <a:schemeClr val="bg1"/>
                  </a:solidFill>
                  <a:ln w="38100">
                    <a:solidFill>
                      <a:srgbClr val="20202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0" name="Oval 79">
                    <a:extLst>
                      <a:ext uri="{FF2B5EF4-FFF2-40B4-BE49-F238E27FC236}">
                        <a16:creationId xmlns:a16="http://schemas.microsoft.com/office/drawing/2014/main" id="{7E67D74E-D42E-4F0C-6B27-141A43CC7DB7}"/>
                      </a:ext>
                    </a:extLst>
                  </p:cNvPr>
                  <p:cNvSpPr/>
                  <p:nvPr/>
                </p:nvSpPr>
                <p:spPr>
                  <a:xfrm>
                    <a:off x="10364" y="3549"/>
                    <a:ext cx="2002" cy="2086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81" name="Straight Connector 80">
                    <a:extLst>
                      <a:ext uri="{FF2B5EF4-FFF2-40B4-BE49-F238E27FC236}">
                        <a16:creationId xmlns:a16="http://schemas.microsoft.com/office/drawing/2014/main" id="{030398BA-F1E8-AFBD-80B6-39C2074BD25E}"/>
                      </a:ext>
                    </a:extLst>
                  </p:cNvPr>
                  <p:cNvCxnSpPr/>
                  <p:nvPr/>
                </p:nvCxnSpPr>
                <p:spPr>
                  <a:xfrm>
                    <a:off x="5630" y="3735"/>
                    <a:ext cx="966" cy="15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" name="Straight Connector 81">
                    <a:extLst>
                      <a:ext uri="{FF2B5EF4-FFF2-40B4-BE49-F238E27FC236}">
                        <a16:creationId xmlns:a16="http://schemas.microsoft.com/office/drawing/2014/main" id="{7AAD6A3C-5C3B-7834-56B6-2698DDB1649C}"/>
                      </a:ext>
                    </a:extLst>
                  </p:cNvPr>
                  <p:cNvCxnSpPr/>
                  <p:nvPr/>
                </p:nvCxnSpPr>
                <p:spPr>
                  <a:xfrm>
                    <a:off x="5630" y="5449"/>
                    <a:ext cx="966" cy="15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70" name="Rectangles 41">
                  <a:extLst>
                    <a:ext uri="{FF2B5EF4-FFF2-40B4-BE49-F238E27FC236}">
                      <a16:creationId xmlns:a16="http://schemas.microsoft.com/office/drawing/2014/main" id="{EFD8A229-90B4-6D3E-3D85-B79630ECE1B7}"/>
                    </a:ext>
                  </a:extLst>
                </p:cNvPr>
                <p:cNvSpPr/>
                <p:nvPr/>
              </p:nvSpPr>
              <p:spPr>
                <a:xfrm>
                  <a:off x="7611" y="4275"/>
                  <a:ext cx="797" cy="865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" name="Rectangles 42">
                  <a:extLst>
                    <a:ext uri="{FF2B5EF4-FFF2-40B4-BE49-F238E27FC236}">
                      <a16:creationId xmlns:a16="http://schemas.microsoft.com/office/drawing/2014/main" id="{FC7F9EAF-0EDB-B4CB-6FEB-5226587F8E2F}"/>
                    </a:ext>
                  </a:extLst>
                </p:cNvPr>
                <p:cNvSpPr/>
                <p:nvPr/>
              </p:nvSpPr>
              <p:spPr>
                <a:xfrm>
                  <a:off x="9496" y="4769"/>
                  <a:ext cx="797" cy="372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" name="Rectangles 43">
                  <a:extLst>
                    <a:ext uri="{FF2B5EF4-FFF2-40B4-BE49-F238E27FC236}">
                      <a16:creationId xmlns:a16="http://schemas.microsoft.com/office/drawing/2014/main" id="{76B8D97C-D4CD-DC73-D97C-53B55EF18875}"/>
                    </a:ext>
                  </a:extLst>
                </p:cNvPr>
                <p:cNvSpPr/>
                <p:nvPr/>
              </p:nvSpPr>
              <p:spPr>
                <a:xfrm>
                  <a:off x="6668" y="4160"/>
                  <a:ext cx="797" cy="980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" name="Rectangles 44">
                  <a:extLst>
                    <a:ext uri="{FF2B5EF4-FFF2-40B4-BE49-F238E27FC236}">
                      <a16:creationId xmlns:a16="http://schemas.microsoft.com/office/drawing/2014/main" id="{2D7D7633-D83C-36CE-E7FF-BC084938600E}"/>
                    </a:ext>
                  </a:extLst>
                </p:cNvPr>
                <p:cNvSpPr/>
                <p:nvPr/>
              </p:nvSpPr>
              <p:spPr>
                <a:xfrm>
                  <a:off x="8553" y="4483"/>
                  <a:ext cx="797" cy="657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" name="Rectangles 45">
                  <a:extLst>
                    <a:ext uri="{FF2B5EF4-FFF2-40B4-BE49-F238E27FC236}">
                      <a16:creationId xmlns:a16="http://schemas.microsoft.com/office/drawing/2014/main" id="{CE868FE6-D03E-15A4-945A-F6D146A7F58E}"/>
                    </a:ext>
                  </a:extLst>
                </p:cNvPr>
                <p:cNvSpPr/>
                <p:nvPr/>
              </p:nvSpPr>
              <p:spPr>
                <a:xfrm>
                  <a:off x="10966" y="4885"/>
                  <a:ext cx="797" cy="255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4A812A1B-2C69-AC2B-5D82-D587FAD0D174}"/>
                  </a:ext>
                </a:extLst>
              </p:cNvPr>
              <p:cNvGrpSpPr/>
              <p:nvPr/>
            </p:nvGrpSpPr>
            <p:grpSpPr>
              <a:xfrm>
                <a:off x="7338" y="3191"/>
                <a:ext cx="4900" cy="1358"/>
                <a:chOff x="5630" y="3549"/>
                <a:chExt cx="6736" cy="2086"/>
              </a:xfrm>
            </p:grpSpPr>
            <p:grpSp>
              <p:nvGrpSpPr>
                <p:cNvPr id="55" name="Group 54">
                  <a:extLst>
                    <a:ext uri="{FF2B5EF4-FFF2-40B4-BE49-F238E27FC236}">
                      <a16:creationId xmlns:a16="http://schemas.microsoft.com/office/drawing/2014/main" id="{5F77D287-5A35-13FA-5B90-AD4C4319B784}"/>
                    </a:ext>
                  </a:extLst>
                </p:cNvPr>
                <p:cNvGrpSpPr/>
                <p:nvPr/>
              </p:nvGrpSpPr>
              <p:grpSpPr>
                <a:xfrm>
                  <a:off x="5630" y="3549"/>
                  <a:ext cx="6736" cy="2086"/>
                  <a:chOff x="5630" y="3549"/>
                  <a:chExt cx="6736" cy="2086"/>
                </a:xfrm>
              </p:grpSpPr>
              <p:sp>
                <p:nvSpPr>
                  <p:cNvPr id="62" name="Rectangles 6">
                    <a:extLst>
                      <a:ext uri="{FF2B5EF4-FFF2-40B4-BE49-F238E27FC236}">
                        <a16:creationId xmlns:a16="http://schemas.microsoft.com/office/drawing/2014/main" id="{13C4626B-E3AA-6C3D-5DBA-9EA32662A365}"/>
                      </a:ext>
                    </a:extLst>
                  </p:cNvPr>
                  <p:cNvSpPr/>
                  <p:nvPr/>
                </p:nvSpPr>
                <p:spPr>
                  <a:xfrm>
                    <a:off x="6596" y="3735"/>
                    <a:ext cx="942" cy="1714"/>
                  </a:xfrm>
                  <a:prstGeom prst="rect">
                    <a:avLst/>
                  </a:prstGeom>
                  <a:solidFill>
                    <a:schemeClr val="bg1"/>
                  </a:solidFill>
                  <a:ln w="38100">
                    <a:solidFill>
                      <a:srgbClr val="20202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3" name="Rectangles 7">
                    <a:extLst>
                      <a:ext uri="{FF2B5EF4-FFF2-40B4-BE49-F238E27FC236}">
                        <a16:creationId xmlns:a16="http://schemas.microsoft.com/office/drawing/2014/main" id="{F2EF893A-77A8-8C9E-E44D-92A30B8EBCCD}"/>
                      </a:ext>
                    </a:extLst>
                  </p:cNvPr>
                  <p:cNvSpPr/>
                  <p:nvPr/>
                </p:nvSpPr>
                <p:spPr>
                  <a:xfrm>
                    <a:off x="7538" y="3735"/>
                    <a:ext cx="942" cy="1714"/>
                  </a:xfrm>
                  <a:prstGeom prst="rect">
                    <a:avLst/>
                  </a:prstGeom>
                  <a:solidFill>
                    <a:schemeClr val="bg1"/>
                  </a:solidFill>
                  <a:ln w="38100">
                    <a:solidFill>
                      <a:srgbClr val="20202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4" name="Rectangles 8">
                    <a:extLst>
                      <a:ext uri="{FF2B5EF4-FFF2-40B4-BE49-F238E27FC236}">
                        <a16:creationId xmlns:a16="http://schemas.microsoft.com/office/drawing/2014/main" id="{5600B42F-015F-BBB7-2DA4-1B46C16A4DFB}"/>
                      </a:ext>
                    </a:extLst>
                  </p:cNvPr>
                  <p:cNvSpPr/>
                  <p:nvPr/>
                </p:nvSpPr>
                <p:spPr>
                  <a:xfrm>
                    <a:off x="8480" y="3735"/>
                    <a:ext cx="942" cy="1714"/>
                  </a:xfrm>
                  <a:prstGeom prst="rect">
                    <a:avLst/>
                  </a:prstGeom>
                  <a:solidFill>
                    <a:schemeClr val="bg1"/>
                  </a:solidFill>
                  <a:ln w="38100">
                    <a:solidFill>
                      <a:srgbClr val="20202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5" name="Rectangles 9">
                    <a:extLst>
                      <a:ext uri="{FF2B5EF4-FFF2-40B4-BE49-F238E27FC236}">
                        <a16:creationId xmlns:a16="http://schemas.microsoft.com/office/drawing/2014/main" id="{4BF5D34F-EA25-9B14-CEA2-C090584937AE}"/>
                      </a:ext>
                    </a:extLst>
                  </p:cNvPr>
                  <p:cNvSpPr/>
                  <p:nvPr/>
                </p:nvSpPr>
                <p:spPr>
                  <a:xfrm>
                    <a:off x="9422" y="3735"/>
                    <a:ext cx="942" cy="1714"/>
                  </a:xfrm>
                  <a:prstGeom prst="rect">
                    <a:avLst/>
                  </a:prstGeom>
                  <a:solidFill>
                    <a:schemeClr val="bg1"/>
                  </a:solidFill>
                  <a:ln w="38100">
                    <a:solidFill>
                      <a:srgbClr val="20202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6" name="Oval 65">
                    <a:extLst>
                      <a:ext uri="{FF2B5EF4-FFF2-40B4-BE49-F238E27FC236}">
                        <a16:creationId xmlns:a16="http://schemas.microsoft.com/office/drawing/2014/main" id="{CC56DE75-4B43-24F3-579E-B36080AD0C34}"/>
                      </a:ext>
                    </a:extLst>
                  </p:cNvPr>
                  <p:cNvSpPr/>
                  <p:nvPr/>
                </p:nvSpPr>
                <p:spPr>
                  <a:xfrm>
                    <a:off x="10364" y="3549"/>
                    <a:ext cx="2002" cy="2086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67" name="Straight Connector 66">
                    <a:extLst>
                      <a:ext uri="{FF2B5EF4-FFF2-40B4-BE49-F238E27FC236}">
                        <a16:creationId xmlns:a16="http://schemas.microsoft.com/office/drawing/2014/main" id="{EC309E37-C32D-F091-0CF7-D5BB6FBAA434}"/>
                      </a:ext>
                    </a:extLst>
                  </p:cNvPr>
                  <p:cNvCxnSpPr/>
                  <p:nvPr/>
                </p:nvCxnSpPr>
                <p:spPr>
                  <a:xfrm>
                    <a:off x="5630" y="3735"/>
                    <a:ext cx="966" cy="15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" name="Straight Connector 67">
                    <a:extLst>
                      <a:ext uri="{FF2B5EF4-FFF2-40B4-BE49-F238E27FC236}">
                        <a16:creationId xmlns:a16="http://schemas.microsoft.com/office/drawing/2014/main" id="{FE218928-C475-9077-F219-3B0F39A4E446}"/>
                      </a:ext>
                    </a:extLst>
                  </p:cNvPr>
                  <p:cNvCxnSpPr/>
                  <p:nvPr/>
                </p:nvCxnSpPr>
                <p:spPr>
                  <a:xfrm>
                    <a:off x="5630" y="5449"/>
                    <a:ext cx="966" cy="15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6" name="Rectangles 13">
                  <a:extLst>
                    <a:ext uri="{FF2B5EF4-FFF2-40B4-BE49-F238E27FC236}">
                      <a16:creationId xmlns:a16="http://schemas.microsoft.com/office/drawing/2014/main" id="{092FADDE-782C-8566-4987-A525A16F0F28}"/>
                    </a:ext>
                  </a:extLst>
                </p:cNvPr>
                <p:cNvSpPr/>
                <p:nvPr/>
              </p:nvSpPr>
              <p:spPr>
                <a:xfrm>
                  <a:off x="7611" y="4275"/>
                  <a:ext cx="797" cy="865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" name="Rectangles 14">
                  <a:extLst>
                    <a:ext uri="{FF2B5EF4-FFF2-40B4-BE49-F238E27FC236}">
                      <a16:creationId xmlns:a16="http://schemas.microsoft.com/office/drawing/2014/main" id="{3BD7836C-C4E5-959C-C135-421D8357209F}"/>
                    </a:ext>
                  </a:extLst>
                </p:cNvPr>
                <p:cNvSpPr/>
                <p:nvPr/>
              </p:nvSpPr>
              <p:spPr>
                <a:xfrm>
                  <a:off x="9495" y="4580"/>
                  <a:ext cx="797" cy="560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" name="Rectangles 15">
                  <a:extLst>
                    <a:ext uri="{FF2B5EF4-FFF2-40B4-BE49-F238E27FC236}">
                      <a16:creationId xmlns:a16="http://schemas.microsoft.com/office/drawing/2014/main" id="{D2EFFAAB-67BD-0B31-FA29-EE3023081E9D}"/>
                    </a:ext>
                  </a:extLst>
                </p:cNvPr>
                <p:cNvSpPr/>
                <p:nvPr/>
              </p:nvSpPr>
              <p:spPr>
                <a:xfrm>
                  <a:off x="6668" y="3935"/>
                  <a:ext cx="797" cy="1206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" name="Rectangles 16">
                  <a:extLst>
                    <a:ext uri="{FF2B5EF4-FFF2-40B4-BE49-F238E27FC236}">
                      <a16:creationId xmlns:a16="http://schemas.microsoft.com/office/drawing/2014/main" id="{C80A4540-5C2E-B189-FB2A-9ABE596AC50E}"/>
                    </a:ext>
                  </a:extLst>
                </p:cNvPr>
                <p:cNvSpPr/>
                <p:nvPr/>
              </p:nvSpPr>
              <p:spPr>
                <a:xfrm>
                  <a:off x="8553" y="4483"/>
                  <a:ext cx="797" cy="657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" name="Rectangles 17">
                  <a:extLst>
                    <a:ext uri="{FF2B5EF4-FFF2-40B4-BE49-F238E27FC236}">
                      <a16:creationId xmlns:a16="http://schemas.microsoft.com/office/drawing/2014/main" id="{40BBEEA5-E0D4-5026-0DA6-91D7D7858FCC}"/>
                    </a:ext>
                  </a:extLst>
                </p:cNvPr>
                <p:cNvSpPr/>
                <p:nvPr/>
              </p:nvSpPr>
              <p:spPr>
                <a:xfrm>
                  <a:off x="10966" y="4885"/>
                  <a:ext cx="797" cy="255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2C34728D-9C07-8357-9F74-58DE878CA5C5}"/>
                  </a:ext>
                </a:extLst>
              </p:cNvPr>
              <p:cNvGrpSpPr/>
              <p:nvPr/>
            </p:nvGrpSpPr>
            <p:grpSpPr>
              <a:xfrm>
                <a:off x="4511" y="3906"/>
                <a:ext cx="7728" cy="2001"/>
                <a:chOff x="1743" y="2561"/>
                <a:chExt cx="10623" cy="3074"/>
              </a:xfrm>
            </p:grpSpPr>
            <p:grpSp>
              <p:nvGrpSpPr>
                <p:cNvPr id="40" name="Group 39">
                  <a:extLst>
                    <a:ext uri="{FF2B5EF4-FFF2-40B4-BE49-F238E27FC236}">
                      <a16:creationId xmlns:a16="http://schemas.microsoft.com/office/drawing/2014/main" id="{B4AB4890-E0FF-A55E-E544-1A9104F76B02}"/>
                    </a:ext>
                  </a:extLst>
                </p:cNvPr>
                <p:cNvGrpSpPr/>
                <p:nvPr/>
              </p:nvGrpSpPr>
              <p:grpSpPr>
                <a:xfrm>
                  <a:off x="5630" y="3549"/>
                  <a:ext cx="6736" cy="2086"/>
                  <a:chOff x="5630" y="3549"/>
                  <a:chExt cx="6736" cy="2086"/>
                </a:xfrm>
              </p:grpSpPr>
              <p:sp>
                <p:nvSpPr>
                  <p:cNvPr id="48" name="Rectangles 22">
                    <a:extLst>
                      <a:ext uri="{FF2B5EF4-FFF2-40B4-BE49-F238E27FC236}">
                        <a16:creationId xmlns:a16="http://schemas.microsoft.com/office/drawing/2014/main" id="{22F6E29D-FE66-9CF8-8A09-BE57088FAEC6}"/>
                      </a:ext>
                    </a:extLst>
                  </p:cNvPr>
                  <p:cNvSpPr/>
                  <p:nvPr/>
                </p:nvSpPr>
                <p:spPr>
                  <a:xfrm>
                    <a:off x="6596" y="3735"/>
                    <a:ext cx="942" cy="1714"/>
                  </a:xfrm>
                  <a:prstGeom prst="rect">
                    <a:avLst/>
                  </a:prstGeom>
                  <a:solidFill>
                    <a:schemeClr val="bg1"/>
                  </a:solidFill>
                  <a:ln w="38100">
                    <a:solidFill>
                      <a:srgbClr val="20202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9" name="Rectangles 23">
                    <a:extLst>
                      <a:ext uri="{FF2B5EF4-FFF2-40B4-BE49-F238E27FC236}">
                        <a16:creationId xmlns:a16="http://schemas.microsoft.com/office/drawing/2014/main" id="{0B9E12DA-B776-F41D-BFA9-9FDDD678DDAD}"/>
                      </a:ext>
                    </a:extLst>
                  </p:cNvPr>
                  <p:cNvSpPr/>
                  <p:nvPr/>
                </p:nvSpPr>
                <p:spPr>
                  <a:xfrm>
                    <a:off x="7538" y="3735"/>
                    <a:ext cx="942" cy="1714"/>
                  </a:xfrm>
                  <a:prstGeom prst="rect">
                    <a:avLst/>
                  </a:prstGeom>
                  <a:solidFill>
                    <a:schemeClr val="bg1"/>
                  </a:solidFill>
                  <a:ln w="38100">
                    <a:solidFill>
                      <a:srgbClr val="20202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0" name="Rectangles 24">
                    <a:extLst>
                      <a:ext uri="{FF2B5EF4-FFF2-40B4-BE49-F238E27FC236}">
                        <a16:creationId xmlns:a16="http://schemas.microsoft.com/office/drawing/2014/main" id="{FEF54347-2C49-BC56-E83F-734B597846AE}"/>
                      </a:ext>
                    </a:extLst>
                  </p:cNvPr>
                  <p:cNvSpPr/>
                  <p:nvPr/>
                </p:nvSpPr>
                <p:spPr>
                  <a:xfrm>
                    <a:off x="8480" y="3735"/>
                    <a:ext cx="942" cy="1714"/>
                  </a:xfrm>
                  <a:prstGeom prst="rect">
                    <a:avLst/>
                  </a:prstGeom>
                  <a:solidFill>
                    <a:schemeClr val="bg1"/>
                  </a:solidFill>
                  <a:ln w="38100">
                    <a:solidFill>
                      <a:srgbClr val="20202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1" name="Rectangles 25">
                    <a:extLst>
                      <a:ext uri="{FF2B5EF4-FFF2-40B4-BE49-F238E27FC236}">
                        <a16:creationId xmlns:a16="http://schemas.microsoft.com/office/drawing/2014/main" id="{28D54E7A-ACE7-9374-ECA8-C2A9F83DE596}"/>
                      </a:ext>
                    </a:extLst>
                  </p:cNvPr>
                  <p:cNvSpPr/>
                  <p:nvPr/>
                </p:nvSpPr>
                <p:spPr>
                  <a:xfrm>
                    <a:off x="9422" y="3735"/>
                    <a:ext cx="942" cy="1714"/>
                  </a:xfrm>
                  <a:prstGeom prst="rect">
                    <a:avLst/>
                  </a:prstGeom>
                  <a:solidFill>
                    <a:schemeClr val="bg1"/>
                  </a:solidFill>
                  <a:ln w="38100">
                    <a:solidFill>
                      <a:srgbClr val="20202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2" name="Oval 51">
                    <a:extLst>
                      <a:ext uri="{FF2B5EF4-FFF2-40B4-BE49-F238E27FC236}">
                        <a16:creationId xmlns:a16="http://schemas.microsoft.com/office/drawing/2014/main" id="{1BC227CA-8BB1-1DF4-6534-59225B592190}"/>
                      </a:ext>
                    </a:extLst>
                  </p:cNvPr>
                  <p:cNvSpPr/>
                  <p:nvPr/>
                </p:nvSpPr>
                <p:spPr>
                  <a:xfrm>
                    <a:off x="10364" y="3549"/>
                    <a:ext cx="2002" cy="2086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53" name="Straight Connector 52">
                    <a:extLst>
                      <a:ext uri="{FF2B5EF4-FFF2-40B4-BE49-F238E27FC236}">
                        <a16:creationId xmlns:a16="http://schemas.microsoft.com/office/drawing/2014/main" id="{2C756538-7BCD-84B6-34C5-FB26CB476136}"/>
                      </a:ext>
                    </a:extLst>
                  </p:cNvPr>
                  <p:cNvCxnSpPr/>
                  <p:nvPr/>
                </p:nvCxnSpPr>
                <p:spPr>
                  <a:xfrm>
                    <a:off x="5630" y="3735"/>
                    <a:ext cx="966" cy="15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" name="Straight Connector 53">
                    <a:extLst>
                      <a:ext uri="{FF2B5EF4-FFF2-40B4-BE49-F238E27FC236}">
                        <a16:creationId xmlns:a16="http://schemas.microsoft.com/office/drawing/2014/main" id="{DCAAACDD-7EA0-90E2-7271-EECFBC8F5A2F}"/>
                      </a:ext>
                    </a:extLst>
                  </p:cNvPr>
                  <p:cNvCxnSpPr/>
                  <p:nvPr/>
                </p:nvCxnSpPr>
                <p:spPr>
                  <a:xfrm>
                    <a:off x="5630" y="5449"/>
                    <a:ext cx="966" cy="15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1" name="Rectangles 30">
                  <a:extLst>
                    <a:ext uri="{FF2B5EF4-FFF2-40B4-BE49-F238E27FC236}">
                      <a16:creationId xmlns:a16="http://schemas.microsoft.com/office/drawing/2014/main" id="{AD28B021-B215-41F0-7F4B-C18E013E8E77}"/>
                    </a:ext>
                  </a:extLst>
                </p:cNvPr>
                <p:cNvSpPr/>
                <p:nvPr/>
              </p:nvSpPr>
              <p:spPr>
                <a:xfrm>
                  <a:off x="7611" y="4275"/>
                  <a:ext cx="797" cy="865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" name="Rectangles 31">
                  <a:extLst>
                    <a:ext uri="{FF2B5EF4-FFF2-40B4-BE49-F238E27FC236}">
                      <a16:creationId xmlns:a16="http://schemas.microsoft.com/office/drawing/2014/main" id="{69C616F7-0F49-412D-01B3-37A0FC5ACD1E}"/>
                    </a:ext>
                  </a:extLst>
                </p:cNvPr>
                <p:cNvSpPr/>
                <p:nvPr/>
              </p:nvSpPr>
              <p:spPr>
                <a:xfrm>
                  <a:off x="9495" y="4632"/>
                  <a:ext cx="797" cy="50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Rectangles 32">
                  <a:extLst>
                    <a:ext uri="{FF2B5EF4-FFF2-40B4-BE49-F238E27FC236}">
                      <a16:creationId xmlns:a16="http://schemas.microsoft.com/office/drawing/2014/main" id="{312F1734-20B4-DF29-1853-EA5D888D582B}"/>
                    </a:ext>
                  </a:extLst>
                </p:cNvPr>
                <p:cNvSpPr/>
                <p:nvPr/>
              </p:nvSpPr>
              <p:spPr>
                <a:xfrm>
                  <a:off x="6668" y="4160"/>
                  <a:ext cx="797" cy="980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" name="Rectangles 48">
                  <a:extLst>
                    <a:ext uri="{FF2B5EF4-FFF2-40B4-BE49-F238E27FC236}">
                      <a16:creationId xmlns:a16="http://schemas.microsoft.com/office/drawing/2014/main" id="{1F01E7E6-5519-4CD9-0706-1C5968D43ED3}"/>
                    </a:ext>
                  </a:extLst>
                </p:cNvPr>
                <p:cNvSpPr/>
                <p:nvPr/>
              </p:nvSpPr>
              <p:spPr>
                <a:xfrm>
                  <a:off x="8553" y="4579"/>
                  <a:ext cx="797" cy="561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Rectangles 49">
                  <a:extLst>
                    <a:ext uri="{FF2B5EF4-FFF2-40B4-BE49-F238E27FC236}">
                      <a16:creationId xmlns:a16="http://schemas.microsoft.com/office/drawing/2014/main" id="{E58E222C-FFCC-6600-785C-61B19C267E10}"/>
                    </a:ext>
                  </a:extLst>
                </p:cNvPr>
                <p:cNvSpPr/>
                <p:nvPr/>
              </p:nvSpPr>
              <p:spPr>
                <a:xfrm>
                  <a:off x="10966" y="4885"/>
                  <a:ext cx="797" cy="255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7" name="Straight Arrow Connector 46">
                  <a:extLst>
                    <a:ext uri="{FF2B5EF4-FFF2-40B4-BE49-F238E27FC236}">
                      <a16:creationId xmlns:a16="http://schemas.microsoft.com/office/drawing/2014/main" id="{1448A2B6-9C7F-6224-8E7E-82478DD1D0AC}"/>
                    </a:ext>
                  </a:extLst>
                </p:cNvPr>
                <p:cNvCxnSpPr/>
                <p:nvPr/>
              </p:nvCxnSpPr>
              <p:spPr>
                <a:xfrm flipV="1">
                  <a:off x="1743" y="2561"/>
                  <a:ext cx="1018" cy="6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6" name="Rectangles 52">
                <a:extLst>
                  <a:ext uri="{FF2B5EF4-FFF2-40B4-BE49-F238E27FC236}">
                    <a16:creationId xmlns:a16="http://schemas.microsoft.com/office/drawing/2014/main" id="{DE989D6D-A51F-428C-079D-D752169D5BA1}"/>
                  </a:ext>
                </a:extLst>
              </p:cNvPr>
              <p:cNvSpPr/>
              <p:nvPr/>
            </p:nvSpPr>
            <p:spPr>
              <a:xfrm>
                <a:off x="5252" y="3292"/>
                <a:ext cx="1085" cy="113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77298957-032F-BE2C-4F6D-1E52AFDB8A64}"/>
                  </a:ext>
                </a:extLst>
              </p:cNvPr>
              <p:cNvCxnSpPr/>
              <p:nvPr/>
            </p:nvCxnSpPr>
            <p:spPr>
              <a:xfrm flipV="1">
                <a:off x="6337" y="2626"/>
                <a:ext cx="972" cy="117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CEAC1357-CA8B-12A1-2A76-959935D0EA27}"/>
                  </a:ext>
                </a:extLst>
              </p:cNvPr>
              <p:cNvCxnSpPr>
                <a:stCxn id="36" idx="3"/>
              </p:cNvCxnSpPr>
              <p:nvPr/>
            </p:nvCxnSpPr>
            <p:spPr>
              <a:xfrm>
                <a:off x="6337" y="3860"/>
                <a:ext cx="955" cy="4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0E6D5A09-AA8A-5B6E-CB91-46E5650F1461}"/>
                  </a:ext>
                </a:extLst>
              </p:cNvPr>
              <p:cNvCxnSpPr/>
              <p:nvPr/>
            </p:nvCxnSpPr>
            <p:spPr>
              <a:xfrm>
                <a:off x="6354" y="4061"/>
                <a:ext cx="972" cy="1194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34564CA5-ED3E-FDDA-92C1-9C6C3A9350AE}"/>
                </a:ext>
              </a:extLst>
            </p:cNvPr>
            <p:cNvGrpSpPr/>
            <p:nvPr/>
          </p:nvGrpSpPr>
          <p:grpSpPr>
            <a:xfrm>
              <a:off x="241491" y="3244367"/>
              <a:ext cx="1410481" cy="566168"/>
              <a:chOff x="6511480" y="2727960"/>
              <a:chExt cx="3619322" cy="1185147"/>
            </a:xfrm>
          </p:grpSpPr>
          <p:grpSp>
            <p:nvGrpSpPr>
              <p:cNvPr id="86" name="Group 85">
                <a:extLst>
                  <a:ext uri="{FF2B5EF4-FFF2-40B4-BE49-F238E27FC236}">
                    <a16:creationId xmlns:a16="http://schemas.microsoft.com/office/drawing/2014/main" id="{5E2627A7-0EC4-2136-9F8A-52EC88E4F95B}"/>
                  </a:ext>
                </a:extLst>
              </p:cNvPr>
              <p:cNvGrpSpPr/>
              <p:nvPr/>
            </p:nvGrpSpPr>
            <p:grpSpPr>
              <a:xfrm>
                <a:off x="6511480" y="2727960"/>
                <a:ext cx="3125882" cy="1185147"/>
                <a:chOff x="10105" y="2821"/>
                <a:chExt cx="5304" cy="2003"/>
              </a:xfrm>
            </p:grpSpPr>
            <p:sp>
              <p:nvSpPr>
                <p:cNvPr id="94" name="Oval 93">
                  <a:extLst>
                    <a:ext uri="{FF2B5EF4-FFF2-40B4-BE49-F238E27FC236}">
                      <a16:creationId xmlns:a16="http://schemas.microsoft.com/office/drawing/2014/main" id="{E251F0ED-D715-CD83-DB97-8D1EA83C8E11}"/>
                    </a:ext>
                  </a:extLst>
                </p:cNvPr>
                <p:cNvSpPr/>
                <p:nvPr/>
              </p:nvSpPr>
              <p:spPr>
                <a:xfrm>
                  <a:off x="14954" y="3325"/>
                  <a:ext cx="455" cy="457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5" name="Oval 94">
                  <a:extLst>
                    <a:ext uri="{FF2B5EF4-FFF2-40B4-BE49-F238E27FC236}">
                      <a16:creationId xmlns:a16="http://schemas.microsoft.com/office/drawing/2014/main" id="{AA74C321-505D-455F-562B-28ACEE6B0D9C}"/>
                    </a:ext>
                  </a:extLst>
                </p:cNvPr>
                <p:cNvSpPr/>
                <p:nvPr/>
              </p:nvSpPr>
              <p:spPr>
                <a:xfrm>
                  <a:off x="14954" y="3837"/>
                  <a:ext cx="455" cy="457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6" name="Oval 95">
                  <a:extLst>
                    <a:ext uri="{FF2B5EF4-FFF2-40B4-BE49-F238E27FC236}">
                      <a16:creationId xmlns:a16="http://schemas.microsoft.com/office/drawing/2014/main" id="{9203B62E-85F5-4EB0-BF14-D6006645901F}"/>
                    </a:ext>
                  </a:extLst>
                </p:cNvPr>
                <p:cNvSpPr/>
                <p:nvPr/>
              </p:nvSpPr>
              <p:spPr>
                <a:xfrm>
                  <a:off x="14954" y="4367"/>
                  <a:ext cx="455" cy="457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7" name="Oval 96">
                  <a:extLst>
                    <a:ext uri="{FF2B5EF4-FFF2-40B4-BE49-F238E27FC236}">
                      <a16:creationId xmlns:a16="http://schemas.microsoft.com/office/drawing/2014/main" id="{EFFE458F-1F41-7A58-A709-37B2A4C640B7}"/>
                    </a:ext>
                  </a:extLst>
                </p:cNvPr>
                <p:cNvSpPr/>
                <p:nvPr/>
              </p:nvSpPr>
              <p:spPr>
                <a:xfrm>
                  <a:off x="14954" y="2821"/>
                  <a:ext cx="455" cy="457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98" name="Group 97">
                  <a:extLst>
                    <a:ext uri="{FF2B5EF4-FFF2-40B4-BE49-F238E27FC236}">
                      <a16:creationId xmlns:a16="http://schemas.microsoft.com/office/drawing/2014/main" id="{68BA05BA-39C7-845A-CF30-A4D2C099C6D6}"/>
                    </a:ext>
                  </a:extLst>
                </p:cNvPr>
                <p:cNvGrpSpPr/>
                <p:nvPr/>
              </p:nvGrpSpPr>
              <p:grpSpPr>
                <a:xfrm>
                  <a:off x="10105" y="2994"/>
                  <a:ext cx="4734" cy="1724"/>
                  <a:chOff x="5630" y="3726"/>
                  <a:chExt cx="4734" cy="1724"/>
                </a:xfrm>
              </p:grpSpPr>
              <p:grpSp>
                <p:nvGrpSpPr>
                  <p:cNvPr id="99" name="Group 98">
                    <a:extLst>
                      <a:ext uri="{FF2B5EF4-FFF2-40B4-BE49-F238E27FC236}">
                        <a16:creationId xmlns:a16="http://schemas.microsoft.com/office/drawing/2014/main" id="{508DF9B3-98C2-F22E-A78B-44E227CEDFA6}"/>
                      </a:ext>
                    </a:extLst>
                  </p:cNvPr>
                  <p:cNvGrpSpPr/>
                  <p:nvPr/>
                </p:nvGrpSpPr>
                <p:grpSpPr>
                  <a:xfrm>
                    <a:off x="5630" y="3726"/>
                    <a:ext cx="4734" cy="1724"/>
                    <a:chOff x="5630" y="3726"/>
                    <a:chExt cx="4734" cy="1724"/>
                  </a:xfrm>
                </p:grpSpPr>
                <p:sp>
                  <p:nvSpPr>
                    <p:cNvPr id="104" name="Rectangles 39">
                      <a:extLst>
                        <a:ext uri="{FF2B5EF4-FFF2-40B4-BE49-F238E27FC236}">
                          <a16:creationId xmlns:a16="http://schemas.microsoft.com/office/drawing/2014/main" id="{9562CB67-895E-E8A4-1E5D-03101B76412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96" y="3735"/>
                      <a:ext cx="942" cy="1714"/>
                    </a:xfrm>
                    <a:prstGeom prst="rect">
                      <a:avLst/>
                    </a:prstGeom>
                    <a:noFill/>
                    <a:ln w="38100">
                      <a:solidFill>
                        <a:srgbClr val="20202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5" name="Rectangles 40">
                      <a:extLst>
                        <a:ext uri="{FF2B5EF4-FFF2-40B4-BE49-F238E27FC236}">
                          <a16:creationId xmlns:a16="http://schemas.microsoft.com/office/drawing/2014/main" id="{BDC5062C-7ABF-50B0-C66A-8DF2BCC5D00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38" y="3735"/>
                      <a:ext cx="942" cy="1714"/>
                    </a:xfrm>
                    <a:prstGeom prst="rect">
                      <a:avLst/>
                    </a:prstGeom>
                    <a:noFill/>
                    <a:ln w="38100">
                      <a:solidFill>
                        <a:srgbClr val="20202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6" name="Rectangles 41">
                      <a:extLst>
                        <a:ext uri="{FF2B5EF4-FFF2-40B4-BE49-F238E27FC236}">
                          <a16:creationId xmlns:a16="http://schemas.microsoft.com/office/drawing/2014/main" id="{89D865C4-66AB-9FCD-F063-FAFB3FFEB7E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480" y="3735"/>
                      <a:ext cx="942" cy="1714"/>
                    </a:xfrm>
                    <a:prstGeom prst="rect">
                      <a:avLst/>
                    </a:prstGeom>
                    <a:noFill/>
                    <a:ln w="38100">
                      <a:solidFill>
                        <a:srgbClr val="20202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7" name="Rectangles 42">
                      <a:extLst>
                        <a:ext uri="{FF2B5EF4-FFF2-40B4-BE49-F238E27FC236}">
                          <a16:creationId xmlns:a16="http://schemas.microsoft.com/office/drawing/2014/main" id="{51C8C7BE-B040-CF28-0374-1ECB74CD0C9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422" y="3735"/>
                      <a:ext cx="942" cy="1714"/>
                    </a:xfrm>
                    <a:prstGeom prst="rect">
                      <a:avLst/>
                    </a:prstGeom>
                    <a:noFill/>
                    <a:ln w="38100">
                      <a:solidFill>
                        <a:srgbClr val="20202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08" name="Straight Connector 107">
                      <a:extLst>
                        <a:ext uri="{FF2B5EF4-FFF2-40B4-BE49-F238E27FC236}">
                          <a16:creationId xmlns:a16="http://schemas.microsoft.com/office/drawing/2014/main" id="{814FF608-05AF-44A7-6B3E-BF7CDD588B8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630" y="3726"/>
                      <a:ext cx="954" cy="8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9" name="Straight Connector 108">
                      <a:extLst>
                        <a:ext uri="{FF2B5EF4-FFF2-40B4-BE49-F238E27FC236}">
                          <a16:creationId xmlns:a16="http://schemas.microsoft.com/office/drawing/2014/main" id="{4E69A912-F31C-F27A-2B38-B0ED274B4278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5630" y="5435"/>
                      <a:ext cx="966" cy="15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00" name="Rectangles 46">
                    <a:extLst>
                      <a:ext uri="{FF2B5EF4-FFF2-40B4-BE49-F238E27FC236}">
                        <a16:creationId xmlns:a16="http://schemas.microsoft.com/office/drawing/2014/main" id="{5F7FD313-6A3D-D9B4-7D17-B80CC9CFB69D}"/>
                      </a:ext>
                    </a:extLst>
                  </p:cNvPr>
                  <p:cNvSpPr/>
                  <p:nvPr/>
                </p:nvSpPr>
                <p:spPr>
                  <a:xfrm>
                    <a:off x="7647" y="4514"/>
                    <a:ext cx="718" cy="626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2</a:t>
                    </a:r>
                  </a:p>
                </p:txBody>
              </p:sp>
              <p:sp>
                <p:nvSpPr>
                  <p:cNvPr id="101" name="Rectangles 47">
                    <a:extLst>
                      <a:ext uri="{FF2B5EF4-FFF2-40B4-BE49-F238E27FC236}">
                        <a16:creationId xmlns:a16="http://schemas.microsoft.com/office/drawing/2014/main" id="{0493DA86-F30A-9440-10D9-0FB25394FF68}"/>
                      </a:ext>
                    </a:extLst>
                  </p:cNvPr>
                  <p:cNvSpPr/>
                  <p:nvPr/>
                </p:nvSpPr>
                <p:spPr>
                  <a:xfrm>
                    <a:off x="9521" y="3919"/>
                    <a:ext cx="733" cy="1221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1</a:t>
                    </a:r>
                  </a:p>
                </p:txBody>
              </p:sp>
              <p:sp>
                <p:nvSpPr>
                  <p:cNvPr id="102" name="Rectangles 48">
                    <a:extLst>
                      <a:ext uri="{FF2B5EF4-FFF2-40B4-BE49-F238E27FC236}">
                        <a16:creationId xmlns:a16="http://schemas.microsoft.com/office/drawing/2014/main" id="{3888B21A-00C0-DD2B-C331-B4C1ACAFFC9D}"/>
                      </a:ext>
                    </a:extLst>
                  </p:cNvPr>
                  <p:cNvSpPr/>
                  <p:nvPr/>
                </p:nvSpPr>
                <p:spPr>
                  <a:xfrm>
                    <a:off x="6703" y="4177"/>
                    <a:ext cx="727" cy="980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1</a:t>
                    </a:r>
                  </a:p>
                </p:txBody>
              </p:sp>
              <p:sp>
                <p:nvSpPr>
                  <p:cNvPr id="103" name="Rectangles 49">
                    <a:extLst>
                      <a:ext uri="{FF2B5EF4-FFF2-40B4-BE49-F238E27FC236}">
                        <a16:creationId xmlns:a16="http://schemas.microsoft.com/office/drawing/2014/main" id="{CFFEF081-5230-E8AE-EF08-EE8B2E348E88}"/>
                      </a:ext>
                    </a:extLst>
                  </p:cNvPr>
                  <p:cNvSpPr/>
                  <p:nvPr/>
                </p:nvSpPr>
                <p:spPr>
                  <a:xfrm>
                    <a:off x="8590" y="4341"/>
                    <a:ext cx="734" cy="799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4</a:t>
                    </a:r>
                  </a:p>
                </p:txBody>
              </p:sp>
            </p:grpSp>
          </p:grpSp>
          <p:grpSp>
            <p:nvGrpSpPr>
              <p:cNvPr id="87" name="Group 86">
                <a:extLst>
                  <a:ext uri="{FF2B5EF4-FFF2-40B4-BE49-F238E27FC236}">
                    <a16:creationId xmlns:a16="http://schemas.microsoft.com/office/drawing/2014/main" id="{FFE01900-90AE-713C-6FFB-86870C492E79}"/>
                  </a:ext>
                </a:extLst>
              </p:cNvPr>
              <p:cNvGrpSpPr/>
              <p:nvPr/>
            </p:nvGrpSpPr>
            <p:grpSpPr>
              <a:xfrm>
                <a:off x="9478122" y="2819079"/>
                <a:ext cx="652680" cy="1047285"/>
                <a:chOff x="9790858" y="3447234"/>
                <a:chExt cx="652680" cy="1047285"/>
              </a:xfrm>
            </p:grpSpPr>
            <p:cxnSp>
              <p:nvCxnSpPr>
                <p:cNvPr id="88" name="Straight Connector 87">
                  <a:extLst>
                    <a:ext uri="{FF2B5EF4-FFF2-40B4-BE49-F238E27FC236}">
                      <a16:creationId xmlns:a16="http://schemas.microsoft.com/office/drawing/2014/main" id="{F7E99E7E-B361-47C6-58DA-51034BEAA96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803278" y="3482587"/>
                  <a:ext cx="233160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Straight Connector 88">
                  <a:extLst>
                    <a:ext uri="{FF2B5EF4-FFF2-40B4-BE49-F238E27FC236}">
                      <a16:creationId xmlns:a16="http://schemas.microsoft.com/office/drawing/2014/main" id="{07330CED-55D2-04DA-B878-948380F141F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790858" y="3796625"/>
                  <a:ext cx="299936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Straight Connector 89">
                  <a:extLst>
                    <a:ext uri="{FF2B5EF4-FFF2-40B4-BE49-F238E27FC236}">
                      <a16:creationId xmlns:a16="http://schemas.microsoft.com/office/drawing/2014/main" id="{909B2ADA-9A44-62D4-F6B4-7ECEB8EF372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803278" y="4132109"/>
                  <a:ext cx="233160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Straight Connector 90">
                  <a:extLst>
                    <a:ext uri="{FF2B5EF4-FFF2-40B4-BE49-F238E27FC236}">
                      <a16:creationId xmlns:a16="http://schemas.microsoft.com/office/drawing/2014/main" id="{55876B03-0C05-C44F-46CA-1EFEFB71857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790858" y="4446147"/>
                  <a:ext cx="299936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2" name="Rectangles 60">
                  <a:extLst>
                    <a:ext uri="{FF2B5EF4-FFF2-40B4-BE49-F238E27FC236}">
                      <a16:creationId xmlns:a16="http://schemas.microsoft.com/office/drawing/2014/main" id="{B13A2497-0884-B95A-73CD-2B17133A0FBF}"/>
                    </a:ext>
                  </a:extLst>
                </p:cNvPr>
                <p:cNvSpPr/>
                <p:nvPr/>
              </p:nvSpPr>
              <p:spPr>
                <a:xfrm>
                  <a:off x="10010959" y="3447234"/>
                  <a:ext cx="432579" cy="389921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2</a:t>
                  </a:r>
                </a:p>
              </p:txBody>
            </p:sp>
            <p:sp>
              <p:nvSpPr>
                <p:cNvPr id="93" name="Rectangles 61">
                  <a:extLst>
                    <a:ext uri="{FF2B5EF4-FFF2-40B4-BE49-F238E27FC236}">
                      <a16:creationId xmlns:a16="http://schemas.microsoft.com/office/drawing/2014/main" id="{60DB774F-A6E9-90B9-9917-C7DA6778FBF0}"/>
                    </a:ext>
                  </a:extLst>
                </p:cNvPr>
                <p:cNvSpPr/>
                <p:nvPr/>
              </p:nvSpPr>
              <p:spPr>
                <a:xfrm>
                  <a:off x="10009780" y="4070872"/>
                  <a:ext cx="432579" cy="423647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2</a:t>
                  </a:r>
                </a:p>
              </p:txBody>
            </p:sp>
          </p:grpSp>
        </p:grp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224D1733-3FB7-9E50-831F-60FAAE35425E}"/>
                </a:ext>
              </a:extLst>
            </p:cNvPr>
            <p:cNvGrpSpPr/>
            <p:nvPr/>
          </p:nvGrpSpPr>
          <p:grpSpPr>
            <a:xfrm>
              <a:off x="144799" y="3942908"/>
              <a:ext cx="1535239" cy="535901"/>
              <a:chOff x="6511480" y="2727960"/>
              <a:chExt cx="3619322" cy="1185147"/>
            </a:xfrm>
          </p:grpSpPr>
          <p:grpSp>
            <p:nvGrpSpPr>
              <p:cNvPr id="113" name="Group 112">
                <a:extLst>
                  <a:ext uri="{FF2B5EF4-FFF2-40B4-BE49-F238E27FC236}">
                    <a16:creationId xmlns:a16="http://schemas.microsoft.com/office/drawing/2014/main" id="{4E0558BD-5BC7-9F99-CA2B-E5559081CD96}"/>
                  </a:ext>
                </a:extLst>
              </p:cNvPr>
              <p:cNvGrpSpPr/>
              <p:nvPr/>
            </p:nvGrpSpPr>
            <p:grpSpPr>
              <a:xfrm>
                <a:off x="6511480" y="2727960"/>
                <a:ext cx="3125882" cy="1185147"/>
                <a:chOff x="10105" y="2821"/>
                <a:chExt cx="5304" cy="2003"/>
              </a:xfrm>
            </p:grpSpPr>
            <p:sp>
              <p:nvSpPr>
                <p:cNvPr id="121" name="Oval 120">
                  <a:extLst>
                    <a:ext uri="{FF2B5EF4-FFF2-40B4-BE49-F238E27FC236}">
                      <a16:creationId xmlns:a16="http://schemas.microsoft.com/office/drawing/2014/main" id="{B8C07092-A891-67BA-407A-698C3231EA17}"/>
                    </a:ext>
                  </a:extLst>
                </p:cNvPr>
                <p:cNvSpPr/>
                <p:nvPr/>
              </p:nvSpPr>
              <p:spPr>
                <a:xfrm>
                  <a:off x="14954" y="3325"/>
                  <a:ext cx="455" cy="457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2" name="Oval 121">
                  <a:extLst>
                    <a:ext uri="{FF2B5EF4-FFF2-40B4-BE49-F238E27FC236}">
                      <a16:creationId xmlns:a16="http://schemas.microsoft.com/office/drawing/2014/main" id="{AA776155-E1F9-ABB5-6A9C-7794F86DC760}"/>
                    </a:ext>
                  </a:extLst>
                </p:cNvPr>
                <p:cNvSpPr/>
                <p:nvPr/>
              </p:nvSpPr>
              <p:spPr>
                <a:xfrm>
                  <a:off x="14954" y="3837"/>
                  <a:ext cx="455" cy="457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3" name="Oval 122">
                  <a:extLst>
                    <a:ext uri="{FF2B5EF4-FFF2-40B4-BE49-F238E27FC236}">
                      <a16:creationId xmlns:a16="http://schemas.microsoft.com/office/drawing/2014/main" id="{2BF27087-01B0-466B-A6BB-E4D3D2751DCF}"/>
                    </a:ext>
                  </a:extLst>
                </p:cNvPr>
                <p:cNvSpPr/>
                <p:nvPr/>
              </p:nvSpPr>
              <p:spPr>
                <a:xfrm>
                  <a:off x="14954" y="4367"/>
                  <a:ext cx="455" cy="457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4" name="Oval 123">
                  <a:extLst>
                    <a:ext uri="{FF2B5EF4-FFF2-40B4-BE49-F238E27FC236}">
                      <a16:creationId xmlns:a16="http://schemas.microsoft.com/office/drawing/2014/main" id="{1F02E1CE-1427-31E8-CF22-1BF1A3573292}"/>
                    </a:ext>
                  </a:extLst>
                </p:cNvPr>
                <p:cNvSpPr/>
                <p:nvPr/>
              </p:nvSpPr>
              <p:spPr>
                <a:xfrm>
                  <a:off x="14954" y="2821"/>
                  <a:ext cx="455" cy="457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25" name="Group 124">
                  <a:extLst>
                    <a:ext uri="{FF2B5EF4-FFF2-40B4-BE49-F238E27FC236}">
                      <a16:creationId xmlns:a16="http://schemas.microsoft.com/office/drawing/2014/main" id="{767205EE-18FC-2AB3-1147-CA9269F3DC37}"/>
                    </a:ext>
                  </a:extLst>
                </p:cNvPr>
                <p:cNvGrpSpPr/>
                <p:nvPr/>
              </p:nvGrpSpPr>
              <p:grpSpPr>
                <a:xfrm>
                  <a:off x="10105" y="2994"/>
                  <a:ext cx="4734" cy="1724"/>
                  <a:chOff x="5630" y="3726"/>
                  <a:chExt cx="4734" cy="1724"/>
                </a:xfrm>
              </p:grpSpPr>
              <p:grpSp>
                <p:nvGrpSpPr>
                  <p:cNvPr id="126" name="Group 125">
                    <a:extLst>
                      <a:ext uri="{FF2B5EF4-FFF2-40B4-BE49-F238E27FC236}">
                        <a16:creationId xmlns:a16="http://schemas.microsoft.com/office/drawing/2014/main" id="{705F0401-FBCD-0031-FCB0-82685E8DF231}"/>
                      </a:ext>
                    </a:extLst>
                  </p:cNvPr>
                  <p:cNvGrpSpPr/>
                  <p:nvPr/>
                </p:nvGrpSpPr>
                <p:grpSpPr>
                  <a:xfrm>
                    <a:off x="5630" y="3726"/>
                    <a:ext cx="4734" cy="1724"/>
                    <a:chOff x="5630" y="3726"/>
                    <a:chExt cx="4734" cy="1724"/>
                  </a:xfrm>
                </p:grpSpPr>
                <p:sp>
                  <p:nvSpPr>
                    <p:cNvPr id="131" name="Rectangles 39">
                      <a:extLst>
                        <a:ext uri="{FF2B5EF4-FFF2-40B4-BE49-F238E27FC236}">
                          <a16:creationId xmlns:a16="http://schemas.microsoft.com/office/drawing/2014/main" id="{DF0298F4-AA17-19E3-3166-A1F63A5AD11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96" y="3735"/>
                      <a:ext cx="942" cy="1714"/>
                    </a:xfrm>
                    <a:prstGeom prst="rect">
                      <a:avLst/>
                    </a:prstGeom>
                    <a:noFill/>
                    <a:ln w="38100">
                      <a:solidFill>
                        <a:srgbClr val="20202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2" name="Rectangles 40">
                      <a:extLst>
                        <a:ext uri="{FF2B5EF4-FFF2-40B4-BE49-F238E27FC236}">
                          <a16:creationId xmlns:a16="http://schemas.microsoft.com/office/drawing/2014/main" id="{4E2B8CF0-EFA8-CC2A-EFA1-F7776458869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38" y="3735"/>
                      <a:ext cx="942" cy="1714"/>
                    </a:xfrm>
                    <a:prstGeom prst="rect">
                      <a:avLst/>
                    </a:prstGeom>
                    <a:noFill/>
                    <a:ln w="38100">
                      <a:solidFill>
                        <a:srgbClr val="20202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3" name="Rectangles 41">
                      <a:extLst>
                        <a:ext uri="{FF2B5EF4-FFF2-40B4-BE49-F238E27FC236}">
                          <a16:creationId xmlns:a16="http://schemas.microsoft.com/office/drawing/2014/main" id="{8C7F6C45-2846-454E-ED40-041EE38F8D1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480" y="3735"/>
                      <a:ext cx="942" cy="1714"/>
                    </a:xfrm>
                    <a:prstGeom prst="rect">
                      <a:avLst/>
                    </a:prstGeom>
                    <a:noFill/>
                    <a:ln w="38100">
                      <a:solidFill>
                        <a:srgbClr val="20202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4" name="Rectangles 42">
                      <a:extLst>
                        <a:ext uri="{FF2B5EF4-FFF2-40B4-BE49-F238E27FC236}">
                          <a16:creationId xmlns:a16="http://schemas.microsoft.com/office/drawing/2014/main" id="{78FEB313-6BCF-25C1-4BD4-9C0EFC936F4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422" y="3735"/>
                      <a:ext cx="942" cy="1714"/>
                    </a:xfrm>
                    <a:prstGeom prst="rect">
                      <a:avLst/>
                    </a:prstGeom>
                    <a:noFill/>
                    <a:ln w="38100">
                      <a:solidFill>
                        <a:srgbClr val="20202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35" name="Straight Connector 134">
                      <a:extLst>
                        <a:ext uri="{FF2B5EF4-FFF2-40B4-BE49-F238E27FC236}">
                          <a16:creationId xmlns:a16="http://schemas.microsoft.com/office/drawing/2014/main" id="{082D6075-8368-6206-DE5B-1B7FA3C6490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630" y="3726"/>
                      <a:ext cx="954" cy="8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6" name="Straight Connector 135">
                      <a:extLst>
                        <a:ext uri="{FF2B5EF4-FFF2-40B4-BE49-F238E27FC236}">
                          <a16:creationId xmlns:a16="http://schemas.microsoft.com/office/drawing/2014/main" id="{8453C294-3E59-B2C0-D06D-872571920119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5630" y="5435"/>
                      <a:ext cx="966" cy="15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27" name="Rectangles 46">
                    <a:extLst>
                      <a:ext uri="{FF2B5EF4-FFF2-40B4-BE49-F238E27FC236}">
                        <a16:creationId xmlns:a16="http://schemas.microsoft.com/office/drawing/2014/main" id="{9DF7AC40-4C43-6EF8-D4BC-1CD8C1EB52C8}"/>
                      </a:ext>
                    </a:extLst>
                  </p:cNvPr>
                  <p:cNvSpPr/>
                  <p:nvPr/>
                </p:nvSpPr>
                <p:spPr>
                  <a:xfrm>
                    <a:off x="7647" y="4275"/>
                    <a:ext cx="734" cy="865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2</a:t>
                    </a:r>
                  </a:p>
                </p:txBody>
              </p:sp>
              <p:sp>
                <p:nvSpPr>
                  <p:cNvPr id="128" name="Rectangles 47">
                    <a:extLst>
                      <a:ext uri="{FF2B5EF4-FFF2-40B4-BE49-F238E27FC236}">
                        <a16:creationId xmlns:a16="http://schemas.microsoft.com/office/drawing/2014/main" id="{65DD68A9-9B3A-3056-F3A2-2C25C379E47B}"/>
                      </a:ext>
                    </a:extLst>
                  </p:cNvPr>
                  <p:cNvSpPr/>
                  <p:nvPr/>
                </p:nvSpPr>
                <p:spPr>
                  <a:xfrm>
                    <a:off x="9521" y="4514"/>
                    <a:ext cx="733" cy="626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1</a:t>
                    </a:r>
                  </a:p>
                </p:txBody>
              </p:sp>
              <p:sp>
                <p:nvSpPr>
                  <p:cNvPr id="129" name="Rectangles 48">
                    <a:extLst>
                      <a:ext uri="{FF2B5EF4-FFF2-40B4-BE49-F238E27FC236}">
                        <a16:creationId xmlns:a16="http://schemas.microsoft.com/office/drawing/2014/main" id="{DE5B9230-6D81-5227-2A04-8FC997F126B9}"/>
                      </a:ext>
                    </a:extLst>
                  </p:cNvPr>
                  <p:cNvSpPr/>
                  <p:nvPr/>
                </p:nvSpPr>
                <p:spPr>
                  <a:xfrm>
                    <a:off x="6703" y="4177"/>
                    <a:ext cx="727" cy="980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1</a:t>
                    </a:r>
                  </a:p>
                </p:txBody>
              </p:sp>
              <p:sp>
                <p:nvSpPr>
                  <p:cNvPr id="130" name="Rectangles 49">
                    <a:extLst>
                      <a:ext uri="{FF2B5EF4-FFF2-40B4-BE49-F238E27FC236}">
                        <a16:creationId xmlns:a16="http://schemas.microsoft.com/office/drawing/2014/main" id="{775806EC-6D60-A79D-DFD6-66B750D9E468}"/>
                      </a:ext>
                    </a:extLst>
                  </p:cNvPr>
                  <p:cNvSpPr/>
                  <p:nvPr/>
                </p:nvSpPr>
                <p:spPr>
                  <a:xfrm>
                    <a:off x="8590" y="4341"/>
                    <a:ext cx="734" cy="799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4</a:t>
                    </a:r>
                  </a:p>
                </p:txBody>
              </p:sp>
            </p:grpSp>
          </p:grpSp>
          <p:grpSp>
            <p:nvGrpSpPr>
              <p:cNvPr id="114" name="Group 113">
                <a:extLst>
                  <a:ext uri="{FF2B5EF4-FFF2-40B4-BE49-F238E27FC236}">
                    <a16:creationId xmlns:a16="http://schemas.microsoft.com/office/drawing/2014/main" id="{BCFF44CB-E4F8-3FBF-46D6-2F3E244919BE}"/>
                  </a:ext>
                </a:extLst>
              </p:cNvPr>
              <p:cNvGrpSpPr/>
              <p:nvPr/>
            </p:nvGrpSpPr>
            <p:grpSpPr>
              <a:xfrm>
                <a:off x="9478122" y="2819079"/>
                <a:ext cx="652680" cy="1047285"/>
                <a:chOff x="9790858" y="3447234"/>
                <a:chExt cx="652680" cy="1047285"/>
              </a:xfrm>
            </p:grpSpPr>
            <p:cxnSp>
              <p:nvCxnSpPr>
                <p:cNvPr id="115" name="Straight Connector 114">
                  <a:extLst>
                    <a:ext uri="{FF2B5EF4-FFF2-40B4-BE49-F238E27FC236}">
                      <a16:creationId xmlns:a16="http://schemas.microsoft.com/office/drawing/2014/main" id="{2229F909-00F2-98F0-CF1D-605AB96EC4E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803278" y="3482587"/>
                  <a:ext cx="233160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Straight Connector 115">
                  <a:extLst>
                    <a:ext uri="{FF2B5EF4-FFF2-40B4-BE49-F238E27FC236}">
                      <a16:creationId xmlns:a16="http://schemas.microsoft.com/office/drawing/2014/main" id="{FCBF39E1-34B0-228E-16EE-DDDBC9F00EF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790858" y="3796625"/>
                  <a:ext cx="299936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Straight Connector 116">
                  <a:extLst>
                    <a:ext uri="{FF2B5EF4-FFF2-40B4-BE49-F238E27FC236}">
                      <a16:creationId xmlns:a16="http://schemas.microsoft.com/office/drawing/2014/main" id="{0B1FCCBD-C01B-333B-9CC0-76F62372870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803278" y="4132109"/>
                  <a:ext cx="233160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Connector 117">
                  <a:extLst>
                    <a:ext uri="{FF2B5EF4-FFF2-40B4-BE49-F238E27FC236}">
                      <a16:creationId xmlns:a16="http://schemas.microsoft.com/office/drawing/2014/main" id="{F6A59992-6658-BA0E-2C16-F20390EFBF4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790858" y="4446147"/>
                  <a:ext cx="299936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9" name="Rectangles 60">
                  <a:extLst>
                    <a:ext uri="{FF2B5EF4-FFF2-40B4-BE49-F238E27FC236}">
                      <a16:creationId xmlns:a16="http://schemas.microsoft.com/office/drawing/2014/main" id="{A8F63C03-58DD-615D-B6C7-03B51230316A}"/>
                    </a:ext>
                  </a:extLst>
                </p:cNvPr>
                <p:cNvSpPr/>
                <p:nvPr/>
              </p:nvSpPr>
              <p:spPr>
                <a:xfrm>
                  <a:off x="10010959" y="3447234"/>
                  <a:ext cx="432579" cy="389921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2</a:t>
                  </a:r>
                </a:p>
              </p:txBody>
            </p:sp>
            <p:sp>
              <p:nvSpPr>
                <p:cNvPr id="120" name="Rectangles 61">
                  <a:extLst>
                    <a:ext uri="{FF2B5EF4-FFF2-40B4-BE49-F238E27FC236}">
                      <a16:creationId xmlns:a16="http://schemas.microsoft.com/office/drawing/2014/main" id="{E9F59628-F670-B06B-8600-1B753F11CE32}"/>
                    </a:ext>
                  </a:extLst>
                </p:cNvPr>
                <p:cNvSpPr/>
                <p:nvPr/>
              </p:nvSpPr>
              <p:spPr>
                <a:xfrm>
                  <a:off x="10009780" y="4070872"/>
                  <a:ext cx="432579" cy="423647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2</a:t>
                  </a:r>
                </a:p>
              </p:txBody>
            </p:sp>
          </p:grpSp>
        </p:grpSp>
        <p:grpSp>
          <p:nvGrpSpPr>
            <p:cNvPr id="137" name="Group 136">
              <a:extLst>
                <a:ext uri="{FF2B5EF4-FFF2-40B4-BE49-F238E27FC236}">
                  <a16:creationId xmlns:a16="http://schemas.microsoft.com/office/drawing/2014/main" id="{AD7EA16A-AD4D-6103-99FD-1FD385C38C17}"/>
                </a:ext>
              </a:extLst>
            </p:cNvPr>
            <p:cNvGrpSpPr/>
            <p:nvPr/>
          </p:nvGrpSpPr>
          <p:grpSpPr>
            <a:xfrm>
              <a:off x="230174" y="4589719"/>
              <a:ext cx="1407450" cy="551063"/>
              <a:chOff x="2639601" y="1836738"/>
              <a:chExt cx="3898265" cy="1392555"/>
            </a:xfrm>
          </p:grpSpPr>
          <p:grpSp>
            <p:nvGrpSpPr>
              <p:cNvPr id="138" name="Group 137">
                <a:extLst>
                  <a:ext uri="{FF2B5EF4-FFF2-40B4-BE49-F238E27FC236}">
                    <a16:creationId xmlns:a16="http://schemas.microsoft.com/office/drawing/2014/main" id="{A70C5276-5812-6BA0-6532-0E780B5EC11B}"/>
                  </a:ext>
                </a:extLst>
              </p:cNvPr>
              <p:cNvGrpSpPr/>
              <p:nvPr/>
            </p:nvGrpSpPr>
            <p:grpSpPr>
              <a:xfrm>
                <a:off x="2639601" y="1836738"/>
                <a:ext cx="3898265" cy="1392555"/>
                <a:chOff x="2639601" y="1836738"/>
                <a:chExt cx="3898265" cy="1392555"/>
              </a:xfrm>
            </p:grpSpPr>
            <p:grpSp>
              <p:nvGrpSpPr>
                <p:cNvPr id="144" name="Group 143">
                  <a:extLst>
                    <a:ext uri="{FF2B5EF4-FFF2-40B4-BE49-F238E27FC236}">
                      <a16:creationId xmlns:a16="http://schemas.microsoft.com/office/drawing/2014/main" id="{E7B3D94D-7BA7-6ADB-AF9B-2E8DCF1B71C1}"/>
                    </a:ext>
                  </a:extLst>
                </p:cNvPr>
                <p:cNvGrpSpPr/>
                <p:nvPr/>
              </p:nvGrpSpPr>
              <p:grpSpPr>
                <a:xfrm>
                  <a:off x="2639601" y="1836738"/>
                  <a:ext cx="3898265" cy="1392555"/>
                  <a:chOff x="2639601" y="1836738"/>
                  <a:chExt cx="3898265" cy="1392555"/>
                </a:xfrm>
              </p:grpSpPr>
              <p:grpSp>
                <p:nvGrpSpPr>
                  <p:cNvPr id="146" name="Group 145">
                    <a:extLst>
                      <a:ext uri="{FF2B5EF4-FFF2-40B4-BE49-F238E27FC236}">
                        <a16:creationId xmlns:a16="http://schemas.microsoft.com/office/drawing/2014/main" id="{DDCD347D-7002-40D3-D165-EDFA29E0DBA8}"/>
                      </a:ext>
                    </a:extLst>
                  </p:cNvPr>
                  <p:cNvGrpSpPr/>
                  <p:nvPr/>
                </p:nvGrpSpPr>
                <p:grpSpPr>
                  <a:xfrm>
                    <a:off x="2639601" y="1836738"/>
                    <a:ext cx="3898265" cy="1392555"/>
                    <a:chOff x="10122" y="2631"/>
                    <a:chExt cx="6139" cy="2193"/>
                  </a:xfrm>
                </p:grpSpPr>
                <p:grpSp>
                  <p:nvGrpSpPr>
                    <p:cNvPr id="148" name="Group 147">
                      <a:extLst>
                        <a:ext uri="{FF2B5EF4-FFF2-40B4-BE49-F238E27FC236}">
                          <a16:creationId xmlns:a16="http://schemas.microsoft.com/office/drawing/2014/main" id="{473B14C0-F96A-0711-2433-490D12F6B81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122" y="2631"/>
                      <a:ext cx="6139" cy="2193"/>
                      <a:chOff x="10105" y="2631"/>
                      <a:chExt cx="6139" cy="2193"/>
                    </a:xfrm>
                  </p:grpSpPr>
                  <p:sp>
                    <p:nvSpPr>
                      <p:cNvPr id="150" name="Oval 149">
                        <a:extLst>
                          <a:ext uri="{FF2B5EF4-FFF2-40B4-BE49-F238E27FC236}">
                            <a16:creationId xmlns:a16="http://schemas.microsoft.com/office/drawing/2014/main" id="{6E264FA2-E934-2C8D-98A7-41143F6A1B0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4954" y="3325"/>
                        <a:ext cx="455" cy="457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51" name="Oval 150">
                        <a:extLst>
                          <a:ext uri="{FF2B5EF4-FFF2-40B4-BE49-F238E27FC236}">
                            <a16:creationId xmlns:a16="http://schemas.microsoft.com/office/drawing/2014/main" id="{99A370D7-265B-5B49-6F03-D25C826DBCB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4954" y="3837"/>
                        <a:ext cx="455" cy="457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52" name="Oval 151">
                        <a:extLst>
                          <a:ext uri="{FF2B5EF4-FFF2-40B4-BE49-F238E27FC236}">
                            <a16:creationId xmlns:a16="http://schemas.microsoft.com/office/drawing/2014/main" id="{CAF8D410-79DC-679D-8304-E643D497D65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4954" y="4367"/>
                        <a:ext cx="455" cy="457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53" name="Oval 152">
                        <a:extLst>
                          <a:ext uri="{FF2B5EF4-FFF2-40B4-BE49-F238E27FC236}">
                            <a16:creationId xmlns:a16="http://schemas.microsoft.com/office/drawing/2014/main" id="{3F4E0D76-BCBA-795B-52C9-442EB7ABFA6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4954" y="2821"/>
                        <a:ext cx="455" cy="457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grpSp>
                    <p:nvGrpSpPr>
                      <p:cNvPr id="154" name="Group 153">
                        <a:extLst>
                          <a:ext uri="{FF2B5EF4-FFF2-40B4-BE49-F238E27FC236}">
                            <a16:creationId xmlns:a16="http://schemas.microsoft.com/office/drawing/2014/main" id="{74136C67-0C06-D8FD-872A-9220AF93D31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0105" y="2631"/>
                        <a:ext cx="6139" cy="2087"/>
                        <a:chOff x="5630" y="3363"/>
                        <a:chExt cx="6139" cy="2087"/>
                      </a:xfrm>
                    </p:grpSpPr>
                    <p:grpSp>
                      <p:nvGrpSpPr>
                        <p:cNvPr id="155" name="Group 154">
                          <a:extLst>
                            <a:ext uri="{FF2B5EF4-FFF2-40B4-BE49-F238E27FC236}">
                              <a16:creationId xmlns:a16="http://schemas.microsoft.com/office/drawing/2014/main" id="{4DB019F7-0601-B63A-A53F-E04AAC448C5A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5630" y="3721"/>
                          <a:ext cx="4734" cy="1729"/>
                          <a:chOff x="5630" y="3721"/>
                          <a:chExt cx="4734" cy="1729"/>
                        </a:xfrm>
                      </p:grpSpPr>
                      <p:sp>
                        <p:nvSpPr>
                          <p:cNvPr id="158" name="Rectangles 39">
                            <a:extLst>
                              <a:ext uri="{FF2B5EF4-FFF2-40B4-BE49-F238E27FC236}">
                                <a16:creationId xmlns:a16="http://schemas.microsoft.com/office/drawing/2014/main" id="{C04F7EE7-1F50-C8B3-00B8-9862D7867B7E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596" y="3735"/>
                            <a:ext cx="942" cy="1714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 w="38100">
                            <a:solidFill>
                              <a:srgbClr val="202020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159" name="Rectangles 40">
                            <a:extLst>
                              <a:ext uri="{FF2B5EF4-FFF2-40B4-BE49-F238E27FC236}">
                                <a16:creationId xmlns:a16="http://schemas.microsoft.com/office/drawing/2014/main" id="{62D9759D-C9AB-F61C-A882-31A9222748FF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7538" y="3735"/>
                            <a:ext cx="942" cy="1714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 w="38100">
                            <a:solidFill>
                              <a:srgbClr val="202020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160" name="Rectangles 41">
                            <a:extLst>
                              <a:ext uri="{FF2B5EF4-FFF2-40B4-BE49-F238E27FC236}">
                                <a16:creationId xmlns:a16="http://schemas.microsoft.com/office/drawing/2014/main" id="{3C561E1C-76EA-6D90-B4FB-70E952D35768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8480" y="3735"/>
                            <a:ext cx="942" cy="1714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 w="38100">
                            <a:solidFill>
                              <a:srgbClr val="202020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161" name="Rectangles 42">
                            <a:extLst>
                              <a:ext uri="{FF2B5EF4-FFF2-40B4-BE49-F238E27FC236}">
                                <a16:creationId xmlns:a16="http://schemas.microsoft.com/office/drawing/2014/main" id="{8B96FD54-D8E1-2959-D81A-C769FF994686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9422" y="3735"/>
                            <a:ext cx="942" cy="1714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 w="38100">
                            <a:solidFill>
                              <a:srgbClr val="202020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cxnSp>
                        <p:nvCxnSpPr>
                          <p:cNvPr id="162" name="Straight Connector 161">
                            <a:extLst>
                              <a:ext uri="{FF2B5EF4-FFF2-40B4-BE49-F238E27FC236}">
                                <a16:creationId xmlns:a16="http://schemas.microsoft.com/office/drawing/2014/main" id="{BCB89921-EEEF-498E-6BEA-38ADBEFFB2C8}"/>
                              </a:ext>
                            </a:extLst>
                          </p:cNvPr>
                          <p:cNvCxnSpPr/>
                          <p:nvPr/>
                        </p:nvCxnSpPr>
                        <p:spPr>
                          <a:xfrm>
                            <a:off x="5630" y="3721"/>
                            <a:ext cx="966" cy="15"/>
                          </a:xfrm>
                          <a:prstGeom prst="line">
                            <a:avLst/>
                          </a:prstGeom>
                          <a:ln w="3810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163" name="Straight Connector 162">
                            <a:extLst>
                              <a:ext uri="{FF2B5EF4-FFF2-40B4-BE49-F238E27FC236}">
                                <a16:creationId xmlns:a16="http://schemas.microsoft.com/office/drawing/2014/main" id="{3F0D8820-D01F-0717-21A8-68B7832DDDC7}"/>
                              </a:ext>
                            </a:extLst>
                          </p:cNvPr>
                          <p:cNvCxnSpPr/>
                          <p:nvPr/>
                        </p:nvCxnSpPr>
                        <p:spPr>
                          <a:xfrm>
                            <a:off x="5630" y="5435"/>
                            <a:ext cx="966" cy="15"/>
                          </a:xfrm>
                          <a:prstGeom prst="line">
                            <a:avLst/>
                          </a:prstGeom>
                          <a:ln w="3810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sp>
                      <p:nvSpPr>
                        <p:cNvPr id="156" name="Rectangles 49">
                          <a:extLst>
                            <a:ext uri="{FF2B5EF4-FFF2-40B4-BE49-F238E27FC236}">
                              <a16:creationId xmlns:a16="http://schemas.microsoft.com/office/drawing/2014/main" id="{B04A814E-E600-875C-9309-E6F94DAC91B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049" y="3363"/>
                          <a:ext cx="720" cy="793"/>
                        </a:xfrm>
                        <a:prstGeom prst="rect">
                          <a:avLst/>
                        </a:prstGeom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p:txBody>
                    </p:sp>
                  </p:grpSp>
                </p:grpSp>
                <p:sp>
                  <p:nvSpPr>
                    <p:cNvPr id="149" name="Rectangles 60">
                      <a:extLst>
                        <a:ext uri="{FF2B5EF4-FFF2-40B4-BE49-F238E27FC236}">
                          <a16:creationId xmlns:a16="http://schemas.microsoft.com/office/drawing/2014/main" id="{F3A16A4B-4781-B2F4-1F19-E01972B5334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541" y="3466"/>
                      <a:ext cx="720" cy="742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p:txBody>
                </p:sp>
              </p:grpSp>
              <p:sp>
                <p:nvSpPr>
                  <p:cNvPr id="147" name="Rectangles 49">
                    <a:extLst>
                      <a:ext uri="{FF2B5EF4-FFF2-40B4-BE49-F238E27FC236}">
                        <a16:creationId xmlns:a16="http://schemas.microsoft.com/office/drawing/2014/main" id="{19043FA7-B760-68FB-B919-CFB37D62961B}"/>
                      </a:ext>
                    </a:extLst>
                  </p:cNvPr>
                  <p:cNvSpPr/>
                  <p:nvPr/>
                </p:nvSpPr>
                <p:spPr>
                  <a:xfrm>
                    <a:off x="5118830" y="2556192"/>
                    <a:ext cx="457200" cy="494030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4</a:t>
                    </a:r>
                  </a:p>
                </p:txBody>
              </p:sp>
            </p:grpSp>
            <p:sp>
              <p:nvSpPr>
                <p:cNvPr id="145" name="Rectangles 49">
                  <a:extLst>
                    <a:ext uri="{FF2B5EF4-FFF2-40B4-BE49-F238E27FC236}">
                      <a16:creationId xmlns:a16="http://schemas.microsoft.com/office/drawing/2014/main" id="{AFD7BF1D-704B-7CE2-B4EA-51879148D6C9}"/>
                    </a:ext>
                  </a:extLst>
                </p:cNvPr>
                <p:cNvSpPr/>
                <p:nvPr/>
              </p:nvSpPr>
              <p:spPr>
                <a:xfrm>
                  <a:off x="4539219" y="2556192"/>
                  <a:ext cx="457200" cy="497994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3</a:t>
                  </a:r>
                </a:p>
              </p:txBody>
            </p:sp>
          </p:grpSp>
          <p:sp>
            <p:nvSpPr>
              <p:cNvPr id="140" name="Rectangles 49">
                <a:extLst>
                  <a:ext uri="{FF2B5EF4-FFF2-40B4-BE49-F238E27FC236}">
                    <a16:creationId xmlns:a16="http://schemas.microsoft.com/office/drawing/2014/main" id="{12780AB3-7600-75C2-75B3-768E0F395742}"/>
                  </a:ext>
                </a:extLst>
              </p:cNvPr>
              <p:cNvSpPr/>
              <p:nvPr/>
            </p:nvSpPr>
            <p:spPr>
              <a:xfrm>
                <a:off x="3935471" y="2535133"/>
                <a:ext cx="457200" cy="49799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cxnSp>
            <p:nvCxnSpPr>
              <p:cNvPr id="141" name="Straight Connector 140">
                <a:extLst>
                  <a:ext uri="{FF2B5EF4-FFF2-40B4-BE49-F238E27FC236}">
                    <a16:creationId xmlns:a16="http://schemas.microsoft.com/office/drawing/2014/main" id="{17A452AF-4494-EA90-7FB0-34B4A6005A00}"/>
                  </a:ext>
                </a:extLst>
              </p:cNvPr>
              <p:cNvCxnSpPr/>
              <p:nvPr/>
            </p:nvCxnSpPr>
            <p:spPr>
              <a:xfrm>
                <a:off x="5862739" y="2102485"/>
                <a:ext cx="311020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>
                <a:extLst>
                  <a:ext uri="{FF2B5EF4-FFF2-40B4-BE49-F238E27FC236}">
                    <a16:creationId xmlns:a16="http://schemas.microsoft.com/office/drawing/2014/main" id="{9957E9CF-968F-5540-E38D-81ECBC6FFB0E}"/>
                  </a:ext>
                </a:extLst>
              </p:cNvPr>
              <p:cNvCxnSpPr/>
              <p:nvPr/>
            </p:nvCxnSpPr>
            <p:spPr>
              <a:xfrm>
                <a:off x="5860375" y="2415095"/>
                <a:ext cx="311020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>
                <a:extLst>
                  <a:ext uri="{FF2B5EF4-FFF2-40B4-BE49-F238E27FC236}">
                    <a16:creationId xmlns:a16="http://schemas.microsoft.com/office/drawing/2014/main" id="{495C4EE1-43BA-4120-F0F2-2061121D38A8}"/>
                  </a:ext>
                </a:extLst>
              </p:cNvPr>
              <p:cNvCxnSpPr/>
              <p:nvPr/>
            </p:nvCxnSpPr>
            <p:spPr>
              <a:xfrm>
                <a:off x="5860375" y="2755014"/>
                <a:ext cx="311020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2" name="Group 181">
              <a:extLst>
                <a:ext uri="{FF2B5EF4-FFF2-40B4-BE49-F238E27FC236}">
                  <a16:creationId xmlns:a16="http://schemas.microsoft.com/office/drawing/2014/main" id="{9E7D8C8C-F71A-0926-A915-BCE2EDEF2658}"/>
                </a:ext>
              </a:extLst>
            </p:cNvPr>
            <p:cNvGrpSpPr/>
            <p:nvPr/>
          </p:nvGrpSpPr>
          <p:grpSpPr>
            <a:xfrm>
              <a:off x="174671" y="5287835"/>
              <a:ext cx="1308262" cy="505048"/>
              <a:chOff x="174671" y="5287835"/>
              <a:chExt cx="1308262" cy="505048"/>
            </a:xfrm>
          </p:grpSpPr>
          <p:grpSp>
            <p:nvGrpSpPr>
              <p:cNvPr id="166" name="Group 165">
                <a:extLst>
                  <a:ext uri="{FF2B5EF4-FFF2-40B4-BE49-F238E27FC236}">
                    <a16:creationId xmlns:a16="http://schemas.microsoft.com/office/drawing/2014/main" id="{9695A910-CBD8-8DE0-E9E8-7F0A61397FC2}"/>
                  </a:ext>
                </a:extLst>
              </p:cNvPr>
              <p:cNvGrpSpPr/>
              <p:nvPr/>
            </p:nvGrpSpPr>
            <p:grpSpPr>
              <a:xfrm>
                <a:off x="174671" y="5529176"/>
                <a:ext cx="1308262" cy="263707"/>
                <a:chOff x="2976880" y="5102947"/>
                <a:chExt cx="4988560" cy="1070610"/>
              </a:xfrm>
            </p:grpSpPr>
            <p:cxnSp>
              <p:nvCxnSpPr>
                <p:cNvPr id="176" name="Straight Arrow Connector 175">
                  <a:extLst>
                    <a:ext uri="{FF2B5EF4-FFF2-40B4-BE49-F238E27FC236}">
                      <a16:creationId xmlns:a16="http://schemas.microsoft.com/office/drawing/2014/main" id="{B30A417A-A2B8-57DC-7C41-ED9C7B8F97D2}"/>
                    </a:ext>
                  </a:extLst>
                </p:cNvPr>
                <p:cNvCxnSpPr/>
                <p:nvPr/>
              </p:nvCxnSpPr>
              <p:spPr>
                <a:xfrm flipV="1">
                  <a:off x="4213860" y="5922094"/>
                  <a:ext cx="3751580" cy="10795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4" name="Straight Connector 173">
                  <a:extLst>
                    <a:ext uri="{FF2B5EF4-FFF2-40B4-BE49-F238E27FC236}">
                      <a16:creationId xmlns:a16="http://schemas.microsoft.com/office/drawing/2014/main" id="{2B3F3AB4-E87C-7593-E973-62A75B6D7DFF}"/>
                    </a:ext>
                  </a:extLst>
                </p:cNvPr>
                <p:cNvCxnSpPr/>
                <p:nvPr/>
              </p:nvCxnSpPr>
              <p:spPr>
                <a:xfrm flipH="1">
                  <a:off x="6527165" y="6111327"/>
                  <a:ext cx="143510" cy="62230"/>
                </a:xfrm>
                <a:prstGeom prst="line">
                  <a:avLst/>
                </a:prstGeom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2" name="Straight Connector 171">
                  <a:extLst>
                    <a:ext uri="{FF2B5EF4-FFF2-40B4-BE49-F238E27FC236}">
                      <a16:creationId xmlns:a16="http://schemas.microsoft.com/office/drawing/2014/main" id="{29EDD35B-CB97-AA20-E10F-BDAC89225A9C}"/>
                    </a:ext>
                  </a:extLst>
                </p:cNvPr>
                <p:cNvCxnSpPr/>
                <p:nvPr/>
              </p:nvCxnSpPr>
              <p:spPr>
                <a:xfrm flipH="1">
                  <a:off x="2976880" y="5102947"/>
                  <a:ext cx="143510" cy="62230"/>
                </a:xfrm>
                <a:prstGeom prst="line">
                  <a:avLst/>
                </a:prstGeom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79" name="Straight Arrow Connector 178">
                <a:extLst>
                  <a:ext uri="{FF2B5EF4-FFF2-40B4-BE49-F238E27FC236}">
                    <a16:creationId xmlns:a16="http://schemas.microsoft.com/office/drawing/2014/main" id="{043296A3-6A5B-9544-AA8C-7D713ABF0E8A}"/>
                  </a:ext>
                </a:extLst>
              </p:cNvPr>
              <p:cNvCxnSpPr/>
              <p:nvPr/>
            </p:nvCxnSpPr>
            <p:spPr>
              <a:xfrm flipH="1" flipV="1">
                <a:off x="496408" y="5287835"/>
                <a:ext cx="2664" cy="44310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0" name="Freeform 85">
                <a:extLst>
                  <a:ext uri="{FF2B5EF4-FFF2-40B4-BE49-F238E27FC236}">
                    <a16:creationId xmlns:a16="http://schemas.microsoft.com/office/drawing/2014/main" id="{670BB2F3-3922-CBB4-76EB-358CC3B1E03E}"/>
                  </a:ext>
                </a:extLst>
              </p:cNvPr>
              <p:cNvSpPr/>
              <p:nvPr/>
            </p:nvSpPr>
            <p:spPr>
              <a:xfrm>
                <a:off x="499239" y="5374956"/>
                <a:ext cx="960380" cy="323768"/>
              </a:xfrm>
              <a:custGeom>
                <a:avLst/>
                <a:gdLst>
                  <a:gd name="connisteX0" fmla="*/ 0 w 3662045"/>
                  <a:gd name="connsiteY0" fmla="*/ 0 h 1314138"/>
                  <a:gd name="connisteX1" fmla="*/ 118745 w 3662045"/>
                  <a:gd name="connsiteY1" fmla="*/ 624840 h 1314138"/>
                  <a:gd name="connisteX2" fmla="*/ 431165 w 3662045"/>
                  <a:gd name="connsiteY2" fmla="*/ 1033780 h 1314138"/>
                  <a:gd name="connisteX3" fmla="*/ 1163320 w 3662045"/>
                  <a:gd name="connsiteY3" fmla="*/ 1238250 h 1314138"/>
                  <a:gd name="connisteX4" fmla="*/ 2305050 w 3662045"/>
                  <a:gd name="connsiteY4" fmla="*/ 1303020 h 1314138"/>
                  <a:gd name="connisteX5" fmla="*/ 3662045 w 3662045"/>
                  <a:gd name="connsiteY5" fmla="*/ 1313815 h 1314138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  <a:cxn ang="0">
                    <a:pos x="connisteX4" y="connsiteY4"/>
                  </a:cxn>
                  <a:cxn ang="0">
                    <a:pos x="connisteX5" y="connsiteY5"/>
                  </a:cxn>
                </a:cxnLst>
                <a:rect l="l" t="t" r="r" b="b"/>
                <a:pathLst>
                  <a:path w="3662045" h="1314139">
                    <a:moveTo>
                      <a:pt x="0" y="0"/>
                    </a:moveTo>
                    <a:cubicBezTo>
                      <a:pt x="17780" y="116840"/>
                      <a:pt x="32385" y="417830"/>
                      <a:pt x="118745" y="624840"/>
                    </a:cubicBezTo>
                    <a:cubicBezTo>
                      <a:pt x="205105" y="831850"/>
                      <a:pt x="222250" y="911225"/>
                      <a:pt x="431165" y="1033780"/>
                    </a:cubicBezTo>
                    <a:cubicBezTo>
                      <a:pt x="640080" y="1156335"/>
                      <a:pt x="788670" y="1184275"/>
                      <a:pt x="1163320" y="1238250"/>
                    </a:cubicBezTo>
                    <a:cubicBezTo>
                      <a:pt x="1537970" y="1292225"/>
                      <a:pt x="1805305" y="1287780"/>
                      <a:pt x="2305050" y="1303020"/>
                    </a:cubicBezTo>
                    <a:cubicBezTo>
                      <a:pt x="2804795" y="1318260"/>
                      <a:pt x="3413760" y="1313180"/>
                      <a:pt x="3662045" y="1313815"/>
                    </a:cubicBezTo>
                  </a:path>
                </a:pathLst>
              </a:custGeom>
              <a:noFill/>
              <a:ln w="381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1" name="Oval 180">
                <a:extLst>
                  <a:ext uri="{FF2B5EF4-FFF2-40B4-BE49-F238E27FC236}">
                    <a16:creationId xmlns:a16="http://schemas.microsoft.com/office/drawing/2014/main" id="{D03FFF09-7BFC-635F-0A6D-F857DEDC10E2}"/>
                  </a:ext>
                </a:extLst>
              </p:cNvPr>
              <p:cNvSpPr/>
              <p:nvPr/>
            </p:nvSpPr>
            <p:spPr>
              <a:xfrm>
                <a:off x="1025308" y="5644449"/>
                <a:ext cx="457625" cy="95410"/>
              </a:xfrm>
              <a:prstGeom prst="ellipse">
                <a:avLst/>
              </a:prstGeom>
              <a:noFill/>
              <a:ln w="38100">
                <a:solidFill>
                  <a:srgbClr val="CC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83" name="TextBox 182">
            <a:extLst>
              <a:ext uri="{FF2B5EF4-FFF2-40B4-BE49-F238E27FC236}">
                <a16:creationId xmlns:a16="http://schemas.microsoft.com/office/drawing/2014/main" id="{F2A9471F-6FAB-9CFF-2B27-12D8E1E182EB}"/>
              </a:ext>
            </a:extLst>
          </p:cNvPr>
          <p:cNvSpPr txBox="1"/>
          <p:nvPr/>
        </p:nvSpPr>
        <p:spPr>
          <a:xfrm>
            <a:off x="7641118" y="2012686"/>
            <a:ext cx="4550882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dirty="0"/>
              <a:t>SRPT for Multiserver Systems [</a:t>
            </a:r>
            <a:r>
              <a:rPr lang="en-US" b="1" dirty="0"/>
              <a:t>G</a:t>
            </a:r>
            <a:r>
              <a:rPr lang="en-US" dirty="0"/>
              <a:t>SH’18]</a:t>
            </a:r>
          </a:p>
          <a:p>
            <a:pPr>
              <a:spcAft>
                <a:spcPts val="1200"/>
              </a:spcAft>
            </a:pPr>
            <a:endParaRPr lang="en-US" sz="200" dirty="0"/>
          </a:p>
          <a:p>
            <a:pPr>
              <a:spcAft>
                <a:spcPts val="1200"/>
              </a:spcAft>
            </a:pPr>
            <a:r>
              <a:rPr lang="en-US" dirty="0"/>
              <a:t>Load Balancing Guardrails [</a:t>
            </a:r>
            <a:r>
              <a:rPr lang="en-US" b="1" dirty="0"/>
              <a:t>G</a:t>
            </a:r>
            <a:r>
              <a:rPr lang="en-US" dirty="0"/>
              <a:t>SH’19]</a:t>
            </a:r>
          </a:p>
          <a:p>
            <a:pPr>
              <a:spcAft>
                <a:spcPts val="1200"/>
              </a:spcAft>
            </a:pPr>
            <a:endParaRPr lang="en-US" sz="200" dirty="0"/>
          </a:p>
          <a:p>
            <a:pPr>
              <a:spcAft>
                <a:spcPts val="1200"/>
              </a:spcAft>
            </a:pPr>
            <a:r>
              <a:rPr lang="en-US" dirty="0"/>
              <a:t>WCFS: A new framework for analyzing multiserver systems [</a:t>
            </a:r>
            <a:r>
              <a:rPr lang="en-US" b="1" dirty="0"/>
              <a:t>G</a:t>
            </a:r>
            <a:r>
              <a:rPr lang="en-US" dirty="0"/>
              <a:t>HS’22]</a:t>
            </a:r>
          </a:p>
          <a:p>
            <a:pPr>
              <a:spcAft>
                <a:spcPts val="1200"/>
              </a:spcAft>
            </a:pPr>
            <a:r>
              <a:rPr lang="en-US" dirty="0"/>
              <a:t>Optimal Scheduling in the Multiserver-job Model under Heavy Traffic [</a:t>
            </a:r>
            <a:r>
              <a:rPr lang="en-US" b="1" dirty="0"/>
              <a:t>G</a:t>
            </a:r>
            <a:r>
              <a:rPr lang="en-US" dirty="0"/>
              <a:t>SHS’23]</a:t>
            </a:r>
          </a:p>
          <a:p>
            <a:pPr>
              <a:spcAft>
                <a:spcPts val="1200"/>
              </a:spcAft>
            </a:pPr>
            <a:r>
              <a:rPr lang="en-US" dirty="0"/>
              <a:t>The RESET and MARC Techniques, with Application to Multiserver-Job Analysis [</a:t>
            </a:r>
            <a:r>
              <a:rPr lang="en-US" b="1" dirty="0"/>
              <a:t>G</a:t>
            </a:r>
            <a:r>
              <a:rPr lang="en-US" dirty="0"/>
              <a:t>HHS]</a:t>
            </a:r>
            <a:endParaRPr lang="en-US" b="1" dirty="0"/>
          </a:p>
          <a:p>
            <a:pPr>
              <a:spcAft>
                <a:spcPts val="1200"/>
              </a:spcAft>
            </a:pPr>
            <a:r>
              <a:rPr lang="en-US" dirty="0"/>
              <a:t>Nudge: Stochastically Improving upon                FCFS [</a:t>
            </a:r>
            <a:r>
              <a:rPr lang="en-US" b="1" dirty="0"/>
              <a:t>G</a:t>
            </a:r>
            <a:r>
              <a:rPr lang="en-US" dirty="0"/>
              <a:t>YSH’21]</a:t>
            </a:r>
          </a:p>
        </p:txBody>
      </p: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30D3763F-88DA-F74D-97A6-B2CA1A0A705B}"/>
              </a:ext>
            </a:extLst>
          </p:cNvPr>
          <p:cNvGrpSpPr/>
          <p:nvPr/>
        </p:nvGrpSpPr>
        <p:grpSpPr>
          <a:xfrm>
            <a:off x="11341683" y="1978019"/>
            <a:ext cx="443632" cy="4157776"/>
            <a:chOff x="11341683" y="1978019"/>
            <a:chExt cx="443632" cy="4157776"/>
          </a:xfrm>
        </p:grpSpPr>
        <p:pic>
          <p:nvPicPr>
            <p:cNvPr id="185" name="Graphic 184">
              <a:extLst>
                <a:ext uri="{FF2B5EF4-FFF2-40B4-BE49-F238E27FC236}">
                  <a16:creationId xmlns:a16="http://schemas.microsoft.com/office/drawing/2014/main" id="{E2CDEB50-8282-30DC-3CF5-9C2E46C5CBC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341683" y="5326090"/>
              <a:ext cx="443632" cy="809705"/>
            </a:xfrm>
            <a:prstGeom prst="rect">
              <a:avLst/>
            </a:prstGeom>
          </p:spPr>
        </p:pic>
        <p:pic>
          <p:nvPicPr>
            <p:cNvPr id="186" name="Graphic 185">
              <a:extLst>
                <a:ext uri="{FF2B5EF4-FFF2-40B4-BE49-F238E27FC236}">
                  <a16:creationId xmlns:a16="http://schemas.microsoft.com/office/drawing/2014/main" id="{CBF8BE0C-2B8A-1473-233B-E24E398AE4F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341683" y="1978019"/>
              <a:ext cx="443632" cy="809705"/>
            </a:xfrm>
            <a:prstGeom prst="rect">
              <a:avLst/>
            </a:prstGeom>
          </p:spPr>
        </p:pic>
        <p:pic>
          <p:nvPicPr>
            <p:cNvPr id="187" name="Graphic 186">
              <a:extLst>
                <a:ext uri="{FF2B5EF4-FFF2-40B4-BE49-F238E27FC236}">
                  <a16:creationId xmlns:a16="http://schemas.microsoft.com/office/drawing/2014/main" id="{A2005E0D-27B1-9AC4-7F71-1342EA78C15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341683" y="2569932"/>
              <a:ext cx="443632" cy="809705"/>
            </a:xfrm>
            <a:prstGeom prst="rect">
              <a:avLst/>
            </a:prstGeom>
          </p:spPr>
        </p:pic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B8A6E391-DB7E-5E87-16FF-EACAD9B199ED}"/>
              </a:ext>
            </a:extLst>
          </p:cNvPr>
          <p:cNvSpPr/>
          <p:nvPr/>
        </p:nvSpPr>
        <p:spPr>
          <a:xfrm>
            <a:off x="0" y="3209468"/>
            <a:ext cx="12192000" cy="3093923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-Shape 7">
            <a:extLst>
              <a:ext uri="{FF2B5EF4-FFF2-40B4-BE49-F238E27FC236}">
                <a16:creationId xmlns:a16="http://schemas.microsoft.com/office/drawing/2014/main" id="{5430B5B2-54A1-8B84-5375-CBAD0B8D2D56}"/>
              </a:ext>
            </a:extLst>
          </p:cNvPr>
          <p:cNvSpPr/>
          <p:nvPr/>
        </p:nvSpPr>
        <p:spPr>
          <a:xfrm rot="18910860">
            <a:off x="1111322" y="1722434"/>
            <a:ext cx="896956" cy="470667"/>
          </a:xfrm>
          <a:prstGeom prst="corner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2626F8C-2598-FEC1-7B96-AEE5EE4D2FC2}"/>
              </a:ext>
            </a:extLst>
          </p:cNvPr>
          <p:cNvSpPr/>
          <p:nvPr/>
        </p:nvSpPr>
        <p:spPr>
          <a:xfrm>
            <a:off x="95769" y="1568067"/>
            <a:ext cx="12192000" cy="925123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L-Shape 60">
            <a:extLst>
              <a:ext uri="{FF2B5EF4-FFF2-40B4-BE49-F238E27FC236}">
                <a16:creationId xmlns:a16="http://schemas.microsoft.com/office/drawing/2014/main" id="{22C70017-A1DC-731A-4E99-461E6D09EF83}"/>
              </a:ext>
            </a:extLst>
          </p:cNvPr>
          <p:cNvSpPr/>
          <p:nvPr/>
        </p:nvSpPr>
        <p:spPr>
          <a:xfrm rot="18910860">
            <a:off x="1106995" y="2432482"/>
            <a:ext cx="896956" cy="470667"/>
          </a:xfrm>
          <a:prstGeom prst="corner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984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" grpId="0" animBg="1"/>
      <p:bldP spid="6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7F8D1-7DA0-6A5B-D1B7-832A847E6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Outline: Optimal Multiserver Scheduling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32D85B-F991-3532-F7FB-D00BF0BB6E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3430" y="1825625"/>
            <a:ext cx="6061236" cy="4351338"/>
          </a:xfrm>
        </p:spPr>
        <p:txBody>
          <a:bodyPr/>
          <a:lstStyle/>
          <a:p>
            <a:pPr marL="0" indent="0">
              <a:lnSpc>
                <a:spcPct val="130000"/>
              </a:lnSpc>
              <a:buNone/>
            </a:pPr>
            <a:r>
              <a:rPr lang="en-US" dirty="0" err="1"/>
              <a:t>Chp</a:t>
            </a:r>
            <a:r>
              <a:rPr lang="en-US" dirty="0"/>
              <a:t>. 2: Central queue for many servers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dirty="0" err="1"/>
              <a:t>Chp</a:t>
            </a:r>
            <a:r>
              <a:rPr lang="en-US" dirty="0"/>
              <a:t>. 3: Dispatching to many servers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dirty="0" err="1"/>
              <a:t>Chp</a:t>
            </a:r>
            <a:r>
              <a:rPr lang="en-US" dirty="0"/>
              <a:t>. 4: Many servers per job: Analysis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dirty="0" err="1"/>
              <a:t>Chp</a:t>
            </a:r>
            <a:r>
              <a:rPr lang="en-US" dirty="0"/>
              <a:t>. 5: Many servers per job: Optimality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dirty="0" err="1"/>
              <a:t>Chp</a:t>
            </a:r>
            <a:r>
              <a:rPr lang="en-US" dirty="0"/>
              <a:t>. 6: Many servers per job: FCFS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dirty="0" err="1"/>
              <a:t>Chp</a:t>
            </a:r>
            <a:r>
              <a:rPr lang="en-US" dirty="0"/>
              <a:t>. 7: Tail of response time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A7B503-64A0-35E6-F93B-FA9D640B5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Thesis Defense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012338-91BC-04CD-F4DA-BA6DD94A3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843A6-7A35-4597-A30E-75A4C0056BD0}" type="slidenum">
              <a:rPr lang="en-US" smtClean="0"/>
              <a:t>18</a:t>
            </a:fld>
            <a:endParaRPr lang="en-US"/>
          </a:p>
        </p:txBody>
      </p:sp>
      <p:grpSp>
        <p:nvGrpSpPr>
          <p:cNvPr id="184" name="Group 183">
            <a:extLst>
              <a:ext uri="{FF2B5EF4-FFF2-40B4-BE49-F238E27FC236}">
                <a16:creationId xmlns:a16="http://schemas.microsoft.com/office/drawing/2014/main" id="{275F52B4-6E25-69A9-4955-57793D06C65A}"/>
              </a:ext>
            </a:extLst>
          </p:cNvPr>
          <p:cNvGrpSpPr/>
          <p:nvPr/>
        </p:nvGrpSpPr>
        <p:grpSpPr>
          <a:xfrm>
            <a:off x="135393" y="1893662"/>
            <a:ext cx="1544645" cy="3899221"/>
            <a:chOff x="135393" y="1893662"/>
            <a:chExt cx="1544645" cy="3899221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CC3F7D5A-FC19-DE38-6AA2-3EC722D0BD38}"/>
                </a:ext>
              </a:extLst>
            </p:cNvPr>
            <p:cNvGrpSpPr/>
            <p:nvPr/>
          </p:nvGrpSpPr>
          <p:grpSpPr>
            <a:xfrm>
              <a:off x="223091" y="1893662"/>
              <a:ext cx="1414533" cy="568010"/>
              <a:chOff x="6674799" y="2758005"/>
              <a:chExt cx="2888137" cy="1024370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514DF84E-333C-ADF1-B46D-1C0C4545E7D2}"/>
                  </a:ext>
                </a:extLst>
              </p:cNvPr>
              <p:cNvGrpSpPr/>
              <p:nvPr/>
            </p:nvGrpSpPr>
            <p:grpSpPr>
              <a:xfrm>
                <a:off x="6674799" y="2758005"/>
                <a:ext cx="2888137" cy="1024370"/>
                <a:chOff x="10122" y="2821"/>
                <a:chExt cx="5487" cy="2003"/>
              </a:xfrm>
            </p:grpSpPr>
            <p:grpSp>
              <p:nvGrpSpPr>
                <p:cNvPr id="11" name="Group 10">
                  <a:extLst>
                    <a:ext uri="{FF2B5EF4-FFF2-40B4-BE49-F238E27FC236}">
                      <a16:creationId xmlns:a16="http://schemas.microsoft.com/office/drawing/2014/main" id="{39D2B208-2D5B-9B91-67C3-25D65D1C1701}"/>
                    </a:ext>
                  </a:extLst>
                </p:cNvPr>
                <p:cNvGrpSpPr/>
                <p:nvPr/>
              </p:nvGrpSpPr>
              <p:grpSpPr>
                <a:xfrm>
                  <a:off x="10122" y="2821"/>
                  <a:ext cx="5487" cy="2003"/>
                  <a:chOff x="10105" y="2821"/>
                  <a:chExt cx="5487" cy="2003"/>
                </a:xfrm>
              </p:grpSpPr>
              <p:sp>
                <p:nvSpPr>
                  <p:cNvPr id="14" name="Oval 13">
                    <a:extLst>
                      <a:ext uri="{FF2B5EF4-FFF2-40B4-BE49-F238E27FC236}">
                        <a16:creationId xmlns:a16="http://schemas.microsoft.com/office/drawing/2014/main" id="{3DA601A1-5C13-E83F-CD1D-0C8C432FAB44}"/>
                      </a:ext>
                    </a:extLst>
                  </p:cNvPr>
                  <p:cNvSpPr/>
                  <p:nvPr/>
                </p:nvSpPr>
                <p:spPr>
                  <a:xfrm>
                    <a:off x="14954" y="3325"/>
                    <a:ext cx="455" cy="457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" name="Oval 14">
                    <a:extLst>
                      <a:ext uri="{FF2B5EF4-FFF2-40B4-BE49-F238E27FC236}">
                        <a16:creationId xmlns:a16="http://schemas.microsoft.com/office/drawing/2014/main" id="{AF559299-0F5D-A634-2877-781E1771FD7D}"/>
                      </a:ext>
                    </a:extLst>
                  </p:cNvPr>
                  <p:cNvSpPr/>
                  <p:nvPr/>
                </p:nvSpPr>
                <p:spPr>
                  <a:xfrm>
                    <a:off x="14954" y="3837"/>
                    <a:ext cx="455" cy="457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" name="Oval 15">
                    <a:extLst>
                      <a:ext uri="{FF2B5EF4-FFF2-40B4-BE49-F238E27FC236}">
                        <a16:creationId xmlns:a16="http://schemas.microsoft.com/office/drawing/2014/main" id="{A6A2B79C-327F-E5B3-9B3D-6A515EBE0FAE}"/>
                      </a:ext>
                    </a:extLst>
                  </p:cNvPr>
                  <p:cNvSpPr/>
                  <p:nvPr/>
                </p:nvSpPr>
                <p:spPr>
                  <a:xfrm>
                    <a:off x="14954" y="4367"/>
                    <a:ext cx="455" cy="457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" name="Oval 16">
                    <a:extLst>
                      <a:ext uri="{FF2B5EF4-FFF2-40B4-BE49-F238E27FC236}">
                        <a16:creationId xmlns:a16="http://schemas.microsoft.com/office/drawing/2014/main" id="{3A22BBD8-6133-8AEF-3BD4-DE594B2ADAE2}"/>
                      </a:ext>
                    </a:extLst>
                  </p:cNvPr>
                  <p:cNvSpPr/>
                  <p:nvPr/>
                </p:nvSpPr>
                <p:spPr>
                  <a:xfrm>
                    <a:off x="14954" y="2821"/>
                    <a:ext cx="455" cy="457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8" name="Group 17">
                    <a:extLst>
                      <a:ext uri="{FF2B5EF4-FFF2-40B4-BE49-F238E27FC236}">
                        <a16:creationId xmlns:a16="http://schemas.microsoft.com/office/drawing/2014/main" id="{3493CC7C-CD6A-FCA1-7372-F823966CD62D}"/>
                      </a:ext>
                    </a:extLst>
                  </p:cNvPr>
                  <p:cNvGrpSpPr/>
                  <p:nvPr/>
                </p:nvGrpSpPr>
                <p:grpSpPr>
                  <a:xfrm>
                    <a:off x="10105" y="2989"/>
                    <a:ext cx="5487" cy="1820"/>
                    <a:chOff x="10122" y="2747"/>
                    <a:chExt cx="5487" cy="1820"/>
                  </a:xfrm>
                </p:grpSpPr>
                <p:grpSp>
                  <p:nvGrpSpPr>
                    <p:cNvPr id="19" name="Group 18">
                      <a:extLst>
                        <a:ext uri="{FF2B5EF4-FFF2-40B4-BE49-F238E27FC236}">
                          <a16:creationId xmlns:a16="http://schemas.microsoft.com/office/drawing/2014/main" id="{34F34E1D-6BDC-27B5-3BF0-8DE580C38DC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122" y="2747"/>
                      <a:ext cx="4734" cy="1729"/>
                      <a:chOff x="5630" y="3721"/>
                      <a:chExt cx="4734" cy="1729"/>
                    </a:xfrm>
                  </p:grpSpPr>
                  <p:grpSp>
                    <p:nvGrpSpPr>
                      <p:cNvPr id="21" name="Group 20">
                        <a:extLst>
                          <a:ext uri="{FF2B5EF4-FFF2-40B4-BE49-F238E27FC236}">
                            <a16:creationId xmlns:a16="http://schemas.microsoft.com/office/drawing/2014/main" id="{AC4418EB-780C-9B5F-DA00-4241C170CB1D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630" y="3721"/>
                        <a:ext cx="4734" cy="1729"/>
                        <a:chOff x="5630" y="3721"/>
                        <a:chExt cx="4734" cy="1729"/>
                      </a:xfrm>
                    </p:grpSpPr>
                    <p:sp>
                      <p:nvSpPr>
                        <p:cNvPr id="26" name="Rectangles 39">
                          <a:extLst>
                            <a:ext uri="{FF2B5EF4-FFF2-40B4-BE49-F238E27FC236}">
                              <a16:creationId xmlns:a16="http://schemas.microsoft.com/office/drawing/2014/main" id="{12633E03-6AE0-F563-AC51-FD27E49D6F5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596" y="3735"/>
                          <a:ext cx="942" cy="1714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 w="38100">
                          <a:solidFill>
                            <a:srgbClr val="20202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7" name="Rectangles 40">
                          <a:extLst>
                            <a:ext uri="{FF2B5EF4-FFF2-40B4-BE49-F238E27FC236}">
                              <a16:creationId xmlns:a16="http://schemas.microsoft.com/office/drawing/2014/main" id="{58F15D2A-80F0-4C27-517A-A050C92252A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38" y="3735"/>
                          <a:ext cx="942" cy="1714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 w="38100">
                          <a:solidFill>
                            <a:srgbClr val="20202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8" name="Rectangles 41">
                          <a:extLst>
                            <a:ext uri="{FF2B5EF4-FFF2-40B4-BE49-F238E27FC236}">
                              <a16:creationId xmlns:a16="http://schemas.microsoft.com/office/drawing/2014/main" id="{228A3FF7-51DF-A3F7-6AA6-1893CB553BB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8480" y="3735"/>
                          <a:ext cx="942" cy="1714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 w="38100">
                          <a:solidFill>
                            <a:srgbClr val="20202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9" name="Rectangles 42">
                          <a:extLst>
                            <a:ext uri="{FF2B5EF4-FFF2-40B4-BE49-F238E27FC236}">
                              <a16:creationId xmlns:a16="http://schemas.microsoft.com/office/drawing/2014/main" id="{6A167601-E8D1-6E87-BB11-50DE429D126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9422" y="3735"/>
                          <a:ext cx="942" cy="1714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 w="38100">
                          <a:solidFill>
                            <a:srgbClr val="20202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cxnSp>
                      <p:nvCxnSpPr>
                        <p:cNvPr id="30" name="Straight Connector 29">
                          <a:extLst>
                            <a:ext uri="{FF2B5EF4-FFF2-40B4-BE49-F238E27FC236}">
                              <a16:creationId xmlns:a16="http://schemas.microsoft.com/office/drawing/2014/main" id="{7A6B005A-7515-6147-8915-EA62AE2AB2E3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5630" y="3721"/>
                          <a:ext cx="966" cy="15"/>
                        </a:xfrm>
                        <a:prstGeom prst="line">
                          <a:avLst/>
                        </a:prstGeom>
                        <a:ln w="381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31" name="Straight Connector 30">
                          <a:extLst>
                            <a:ext uri="{FF2B5EF4-FFF2-40B4-BE49-F238E27FC236}">
                              <a16:creationId xmlns:a16="http://schemas.microsoft.com/office/drawing/2014/main" id="{52E0AD4E-E147-86CF-6650-566D39AD568C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5630" y="5435"/>
                          <a:ext cx="966" cy="15"/>
                        </a:xfrm>
                        <a:prstGeom prst="line">
                          <a:avLst/>
                        </a:prstGeom>
                        <a:ln w="381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sp>
                    <p:nvSpPr>
                      <p:cNvPr id="22" name="Rectangles 46">
                        <a:extLst>
                          <a:ext uri="{FF2B5EF4-FFF2-40B4-BE49-F238E27FC236}">
                            <a16:creationId xmlns:a16="http://schemas.microsoft.com/office/drawing/2014/main" id="{99A7BC3A-92D2-770D-507C-1C05880AD5B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552" y="4514"/>
                        <a:ext cx="797" cy="634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3" name="Rectangles 47">
                        <a:extLst>
                          <a:ext uri="{FF2B5EF4-FFF2-40B4-BE49-F238E27FC236}">
                            <a16:creationId xmlns:a16="http://schemas.microsoft.com/office/drawing/2014/main" id="{AA47D459-B5DC-3E00-4787-5C5DEF29658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642" y="4367"/>
                        <a:ext cx="717" cy="763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4" name="Rectangles 48">
                        <a:extLst>
                          <a:ext uri="{FF2B5EF4-FFF2-40B4-BE49-F238E27FC236}">
                            <a16:creationId xmlns:a16="http://schemas.microsoft.com/office/drawing/2014/main" id="{B6ECEF10-57A3-F545-1E7D-1D3CA188F9D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519" y="4551"/>
                        <a:ext cx="724" cy="585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sp>
                    <p:nvSpPr>
                      <p:cNvPr id="25" name="Rectangles 49">
                        <a:extLst>
                          <a:ext uri="{FF2B5EF4-FFF2-40B4-BE49-F238E27FC236}">
                            <a16:creationId xmlns:a16="http://schemas.microsoft.com/office/drawing/2014/main" id="{F2A24C01-714B-0D26-4031-FAADE4ED8B3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18" y="3792"/>
                        <a:ext cx="756" cy="1364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sp>
                  <p:nvSpPr>
                    <p:cNvPr id="20" name="Rectangles 75">
                      <a:extLst>
                        <a:ext uri="{FF2B5EF4-FFF2-40B4-BE49-F238E27FC236}">
                          <a16:creationId xmlns:a16="http://schemas.microsoft.com/office/drawing/2014/main" id="{C1B749C7-A0FA-4B5B-6BA6-50BF426DA01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123" y="4181"/>
                      <a:ext cx="486" cy="386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sp>
              <p:nvSpPr>
                <p:cNvPr id="12" name="Rectangles 60">
                  <a:extLst>
                    <a:ext uri="{FF2B5EF4-FFF2-40B4-BE49-F238E27FC236}">
                      <a16:creationId xmlns:a16="http://schemas.microsoft.com/office/drawing/2014/main" id="{7EC15D5E-1E86-F3B1-0C47-A748085E52B9}"/>
                    </a:ext>
                  </a:extLst>
                </p:cNvPr>
                <p:cNvSpPr/>
                <p:nvPr/>
              </p:nvSpPr>
              <p:spPr>
                <a:xfrm>
                  <a:off x="15126" y="3434"/>
                  <a:ext cx="455" cy="249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Rectangles 61">
                  <a:extLst>
                    <a:ext uri="{FF2B5EF4-FFF2-40B4-BE49-F238E27FC236}">
                      <a16:creationId xmlns:a16="http://schemas.microsoft.com/office/drawing/2014/main" id="{190554B3-C3D3-DE31-98F7-52FBF4892BDD}"/>
                    </a:ext>
                  </a:extLst>
                </p:cNvPr>
                <p:cNvSpPr/>
                <p:nvPr/>
              </p:nvSpPr>
              <p:spPr>
                <a:xfrm>
                  <a:off x="15126" y="2935"/>
                  <a:ext cx="455" cy="209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" name="Rectangles 75">
                <a:extLst>
                  <a:ext uri="{FF2B5EF4-FFF2-40B4-BE49-F238E27FC236}">
                    <a16:creationId xmlns:a16="http://schemas.microsoft.com/office/drawing/2014/main" id="{B8D1B607-F739-E49D-22EC-7FD4D0041468}"/>
                  </a:ext>
                </a:extLst>
              </p:cNvPr>
              <p:cNvSpPr/>
              <p:nvPr/>
            </p:nvSpPr>
            <p:spPr>
              <a:xfrm>
                <a:off x="9309937" y="3311975"/>
                <a:ext cx="237640" cy="11252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04CC7A57-3773-0B03-EAA0-664609ADC041}"/>
                </a:ext>
              </a:extLst>
            </p:cNvPr>
            <p:cNvGrpSpPr/>
            <p:nvPr/>
          </p:nvGrpSpPr>
          <p:grpSpPr>
            <a:xfrm>
              <a:off x="135393" y="2532524"/>
              <a:ext cx="1310796" cy="646052"/>
              <a:chOff x="4511" y="1833"/>
              <a:chExt cx="7728" cy="4074"/>
            </a:xfrm>
          </p:grpSpPr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88A6EB49-096C-5F37-4A54-9E612B472545}"/>
                  </a:ext>
                </a:extLst>
              </p:cNvPr>
              <p:cNvGrpSpPr/>
              <p:nvPr/>
            </p:nvGrpSpPr>
            <p:grpSpPr>
              <a:xfrm>
                <a:off x="7337" y="1833"/>
                <a:ext cx="4900" cy="1358"/>
                <a:chOff x="5630" y="3549"/>
                <a:chExt cx="6736" cy="2086"/>
              </a:xfrm>
            </p:grpSpPr>
            <p:grpSp>
              <p:nvGrpSpPr>
                <p:cNvPr id="69" name="Group 68">
                  <a:extLst>
                    <a:ext uri="{FF2B5EF4-FFF2-40B4-BE49-F238E27FC236}">
                      <a16:creationId xmlns:a16="http://schemas.microsoft.com/office/drawing/2014/main" id="{4E5CCA29-8EEC-A8E7-6D9E-2E18AE48C031}"/>
                    </a:ext>
                  </a:extLst>
                </p:cNvPr>
                <p:cNvGrpSpPr/>
                <p:nvPr/>
              </p:nvGrpSpPr>
              <p:grpSpPr>
                <a:xfrm>
                  <a:off x="5630" y="3549"/>
                  <a:ext cx="6736" cy="2086"/>
                  <a:chOff x="5630" y="3549"/>
                  <a:chExt cx="6736" cy="2086"/>
                </a:xfrm>
              </p:grpSpPr>
              <p:sp>
                <p:nvSpPr>
                  <p:cNvPr id="76" name="Rectangles 34">
                    <a:extLst>
                      <a:ext uri="{FF2B5EF4-FFF2-40B4-BE49-F238E27FC236}">
                        <a16:creationId xmlns:a16="http://schemas.microsoft.com/office/drawing/2014/main" id="{A8338952-75E3-47A7-82F2-08816525AE43}"/>
                      </a:ext>
                    </a:extLst>
                  </p:cNvPr>
                  <p:cNvSpPr/>
                  <p:nvPr/>
                </p:nvSpPr>
                <p:spPr>
                  <a:xfrm>
                    <a:off x="6596" y="3735"/>
                    <a:ext cx="942" cy="1714"/>
                  </a:xfrm>
                  <a:prstGeom prst="rect">
                    <a:avLst/>
                  </a:prstGeom>
                  <a:solidFill>
                    <a:schemeClr val="bg1"/>
                  </a:solidFill>
                  <a:ln w="38100">
                    <a:solidFill>
                      <a:srgbClr val="20202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7" name="Rectangles 35">
                    <a:extLst>
                      <a:ext uri="{FF2B5EF4-FFF2-40B4-BE49-F238E27FC236}">
                        <a16:creationId xmlns:a16="http://schemas.microsoft.com/office/drawing/2014/main" id="{BB907A48-C52C-0592-7380-065B4D31252F}"/>
                      </a:ext>
                    </a:extLst>
                  </p:cNvPr>
                  <p:cNvSpPr/>
                  <p:nvPr/>
                </p:nvSpPr>
                <p:spPr>
                  <a:xfrm>
                    <a:off x="7538" y="3735"/>
                    <a:ext cx="942" cy="1714"/>
                  </a:xfrm>
                  <a:prstGeom prst="rect">
                    <a:avLst/>
                  </a:prstGeom>
                  <a:solidFill>
                    <a:schemeClr val="bg1"/>
                  </a:solidFill>
                  <a:ln w="38100">
                    <a:solidFill>
                      <a:srgbClr val="20202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8" name="Rectangles 36">
                    <a:extLst>
                      <a:ext uri="{FF2B5EF4-FFF2-40B4-BE49-F238E27FC236}">
                        <a16:creationId xmlns:a16="http://schemas.microsoft.com/office/drawing/2014/main" id="{6A193967-9CFB-E256-8D82-BC150A78B51E}"/>
                      </a:ext>
                    </a:extLst>
                  </p:cNvPr>
                  <p:cNvSpPr/>
                  <p:nvPr/>
                </p:nvSpPr>
                <p:spPr>
                  <a:xfrm>
                    <a:off x="8480" y="3735"/>
                    <a:ext cx="942" cy="1714"/>
                  </a:xfrm>
                  <a:prstGeom prst="rect">
                    <a:avLst/>
                  </a:prstGeom>
                  <a:solidFill>
                    <a:schemeClr val="bg1"/>
                  </a:solidFill>
                  <a:ln w="38100">
                    <a:solidFill>
                      <a:srgbClr val="20202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9" name="Rectangles 37">
                    <a:extLst>
                      <a:ext uri="{FF2B5EF4-FFF2-40B4-BE49-F238E27FC236}">
                        <a16:creationId xmlns:a16="http://schemas.microsoft.com/office/drawing/2014/main" id="{D90EF100-01EB-5D90-B83B-DDE3A5581B5C}"/>
                      </a:ext>
                    </a:extLst>
                  </p:cNvPr>
                  <p:cNvSpPr/>
                  <p:nvPr/>
                </p:nvSpPr>
                <p:spPr>
                  <a:xfrm>
                    <a:off x="9422" y="3735"/>
                    <a:ext cx="942" cy="1714"/>
                  </a:xfrm>
                  <a:prstGeom prst="rect">
                    <a:avLst/>
                  </a:prstGeom>
                  <a:solidFill>
                    <a:schemeClr val="bg1"/>
                  </a:solidFill>
                  <a:ln w="38100">
                    <a:solidFill>
                      <a:srgbClr val="20202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0" name="Oval 79">
                    <a:extLst>
                      <a:ext uri="{FF2B5EF4-FFF2-40B4-BE49-F238E27FC236}">
                        <a16:creationId xmlns:a16="http://schemas.microsoft.com/office/drawing/2014/main" id="{7E67D74E-D42E-4F0C-6B27-141A43CC7DB7}"/>
                      </a:ext>
                    </a:extLst>
                  </p:cNvPr>
                  <p:cNvSpPr/>
                  <p:nvPr/>
                </p:nvSpPr>
                <p:spPr>
                  <a:xfrm>
                    <a:off x="10364" y="3549"/>
                    <a:ext cx="2002" cy="2086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81" name="Straight Connector 80">
                    <a:extLst>
                      <a:ext uri="{FF2B5EF4-FFF2-40B4-BE49-F238E27FC236}">
                        <a16:creationId xmlns:a16="http://schemas.microsoft.com/office/drawing/2014/main" id="{030398BA-F1E8-AFBD-80B6-39C2074BD25E}"/>
                      </a:ext>
                    </a:extLst>
                  </p:cNvPr>
                  <p:cNvCxnSpPr/>
                  <p:nvPr/>
                </p:nvCxnSpPr>
                <p:spPr>
                  <a:xfrm>
                    <a:off x="5630" y="3735"/>
                    <a:ext cx="966" cy="15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" name="Straight Connector 81">
                    <a:extLst>
                      <a:ext uri="{FF2B5EF4-FFF2-40B4-BE49-F238E27FC236}">
                        <a16:creationId xmlns:a16="http://schemas.microsoft.com/office/drawing/2014/main" id="{7AAD6A3C-5C3B-7834-56B6-2698DDB1649C}"/>
                      </a:ext>
                    </a:extLst>
                  </p:cNvPr>
                  <p:cNvCxnSpPr/>
                  <p:nvPr/>
                </p:nvCxnSpPr>
                <p:spPr>
                  <a:xfrm>
                    <a:off x="5630" y="5449"/>
                    <a:ext cx="966" cy="15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70" name="Rectangles 41">
                  <a:extLst>
                    <a:ext uri="{FF2B5EF4-FFF2-40B4-BE49-F238E27FC236}">
                      <a16:creationId xmlns:a16="http://schemas.microsoft.com/office/drawing/2014/main" id="{EFD8A229-90B4-6D3E-3D85-B79630ECE1B7}"/>
                    </a:ext>
                  </a:extLst>
                </p:cNvPr>
                <p:cNvSpPr/>
                <p:nvPr/>
              </p:nvSpPr>
              <p:spPr>
                <a:xfrm>
                  <a:off x="7611" y="4275"/>
                  <a:ext cx="797" cy="865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" name="Rectangles 42">
                  <a:extLst>
                    <a:ext uri="{FF2B5EF4-FFF2-40B4-BE49-F238E27FC236}">
                      <a16:creationId xmlns:a16="http://schemas.microsoft.com/office/drawing/2014/main" id="{FC7F9EAF-0EDB-B4CB-6FEB-5226587F8E2F}"/>
                    </a:ext>
                  </a:extLst>
                </p:cNvPr>
                <p:cNvSpPr/>
                <p:nvPr/>
              </p:nvSpPr>
              <p:spPr>
                <a:xfrm>
                  <a:off x="9496" y="4769"/>
                  <a:ext cx="797" cy="372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" name="Rectangles 43">
                  <a:extLst>
                    <a:ext uri="{FF2B5EF4-FFF2-40B4-BE49-F238E27FC236}">
                      <a16:creationId xmlns:a16="http://schemas.microsoft.com/office/drawing/2014/main" id="{76B8D97C-D4CD-DC73-D97C-53B55EF18875}"/>
                    </a:ext>
                  </a:extLst>
                </p:cNvPr>
                <p:cNvSpPr/>
                <p:nvPr/>
              </p:nvSpPr>
              <p:spPr>
                <a:xfrm>
                  <a:off x="6668" y="4160"/>
                  <a:ext cx="797" cy="980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" name="Rectangles 44">
                  <a:extLst>
                    <a:ext uri="{FF2B5EF4-FFF2-40B4-BE49-F238E27FC236}">
                      <a16:creationId xmlns:a16="http://schemas.microsoft.com/office/drawing/2014/main" id="{2D7D7633-D83C-36CE-E7FF-BC084938600E}"/>
                    </a:ext>
                  </a:extLst>
                </p:cNvPr>
                <p:cNvSpPr/>
                <p:nvPr/>
              </p:nvSpPr>
              <p:spPr>
                <a:xfrm>
                  <a:off x="8553" y="4483"/>
                  <a:ext cx="797" cy="657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" name="Rectangles 45">
                  <a:extLst>
                    <a:ext uri="{FF2B5EF4-FFF2-40B4-BE49-F238E27FC236}">
                      <a16:creationId xmlns:a16="http://schemas.microsoft.com/office/drawing/2014/main" id="{CE868FE6-D03E-15A4-945A-F6D146A7F58E}"/>
                    </a:ext>
                  </a:extLst>
                </p:cNvPr>
                <p:cNvSpPr/>
                <p:nvPr/>
              </p:nvSpPr>
              <p:spPr>
                <a:xfrm>
                  <a:off x="10966" y="4885"/>
                  <a:ext cx="797" cy="255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4A812A1B-2C69-AC2B-5D82-D587FAD0D174}"/>
                  </a:ext>
                </a:extLst>
              </p:cNvPr>
              <p:cNvGrpSpPr/>
              <p:nvPr/>
            </p:nvGrpSpPr>
            <p:grpSpPr>
              <a:xfrm>
                <a:off x="7338" y="3191"/>
                <a:ext cx="4900" cy="1358"/>
                <a:chOff x="5630" y="3549"/>
                <a:chExt cx="6736" cy="2086"/>
              </a:xfrm>
            </p:grpSpPr>
            <p:grpSp>
              <p:nvGrpSpPr>
                <p:cNvPr id="55" name="Group 54">
                  <a:extLst>
                    <a:ext uri="{FF2B5EF4-FFF2-40B4-BE49-F238E27FC236}">
                      <a16:creationId xmlns:a16="http://schemas.microsoft.com/office/drawing/2014/main" id="{5F77D287-5A35-13FA-5B90-AD4C4319B784}"/>
                    </a:ext>
                  </a:extLst>
                </p:cNvPr>
                <p:cNvGrpSpPr/>
                <p:nvPr/>
              </p:nvGrpSpPr>
              <p:grpSpPr>
                <a:xfrm>
                  <a:off x="5630" y="3549"/>
                  <a:ext cx="6736" cy="2086"/>
                  <a:chOff x="5630" y="3549"/>
                  <a:chExt cx="6736" cy="2086"/>
                </a:xfrm>
              </p:grpSpPr>
              <p:sp>
                <p:nvSpPr>
                  <p:cNvPr id="62" name="Rectangles 6">
                    <a:extLst>
                      <a:ext uri="{FF2B5EF4-FFF2-40B4-BE49-F238E27FC236}">
                        <a16:creationId xmlns:a16="http://schemas.microsoft.com/office/drawing/2014/main" id="{13C4626B-E3AA-6C3D-5DBA-9EA32662A365}"/>
                      </a:ext>
                    </a:extLst>
                  </p:cNvPr>
                  <p:cNvSpPr/>
                  <p:nvPr/>
                </p:nvSpPr>
                <p:spPr>
                  <a:xfrm>
                    <a:off x="6596" y="3735"/>
                    <a:ext cx="942" cy="1714"/>
                  </a:xfrm>
                  <a:prstGeom prst="rect">
                    <a:avLst/>
                  </a:prstGeom>
                  <a:solidFill>
                    <a:schemeClr val="bg1"/>
                  </a:solidFill>
                  <a:ln w="38100">
                    <a:solidFill>
                      <a:srgbClr val="20202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3" name="Rectangles 7">
                    <a:extLst>
                      <a:ext uri="{FF2B5EF4-FFF2-40B4-BE49-F238E27FC236}">
                        <a16:creationId xmlns:a16="http://schemas.microsoft.com/office/drawing/2014/main" id="{F2EF893A-77A8-8C9E-E44D-92A30B8EBCCD}"/>
                      </a:ext>
                    </a:extLst>
                  </p:cNvPr>
                  <p:cNvSpPr/>
                  <p:nvPr/>
                </p:nvSpPr>
                <p:spPr>
                  <a:xfrm>
                    <a:off x="7538" y="3735"/>
                    <a:ext cx="942" cy="1714"/>
                  </a:xfrm>
                  <a:prstGeom prst="rect">
                    <a:avLst/>
                  </a:prstGeom>
                  <a:solidFill>
                    <a:schemeClr val="bg1"/>
                  </a:solidFill>
                  <a:ln w="38100">
                    <a:solidFill>
                      <a:srgbClr val="20202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4" name="Rectangles 8">
                    <a:extLst>
                      <a:ext uri="{FF2B5EF4-FFF2-40B4-BE49-F238E27FC236}">
                        <a16:creationId xmlns:a16="http://schemas.microsoft.com/office/drawing/2014/main" id="{5600B42F-015F-BBB7-2DA4-1B46C16A4DFB}"/>
                      </a:ext>
                    </a:extLst>
                  </p:cNvPr>
                  <p:cNvSpPr/>
                  <p:nvPr/>
                </p:nvSpPr>
                <p:spPr>
                  <a:xfrm>
                    <a:off x="8480" y="3735"/>
                    <a:ext cx="942" cy="1714"/>
                  </a:xfrm>
                  <a:prstGeom prst="rect">
                    <a:avLst/>
                  </a:prstGeom>
                  <a:solidFill>
                    <a:schemeClr val="bg1"/>
                  </a:solidFill>
                  <a:ln w="38100">
                    <a:solidFill>
                      <a:srgbClr val="20202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5" name="Rectangles 9">
                    <a:extLst>
                      <a:ext uri="{FF2B5EF4-FFF2-40B4-BE49-F238E27FC236}">
                        <a16:creationId xmlns:a16="http://schemas.microsoft.com/office/drawing/2014/main" id="{4BF5D34F-EA25-9B14-CEA2-C090584937AE}"/>
                      </a:ext>
                    </a:extLst>
                  </p:cNvPr>
                  <p:cNvSpPr/>
                  <p:nvPr/>
                </p:nvSpPr>
                <p:spPr>
                  <a:xfrm>
                    <a:off x="9422" y="3735"/>
                    <a:ext cx="942" cy="1714"/>
                  </a:xfrm>
                  <a:prstGeom prst="rect">
                    <a:avLst/>
                  </a:prstGeom>
                  <a:solidFill>
                    <a:schemeClr val="bg1"/>
                  </a:solidFill>
                  <a:ln w="38100">
                    <a:solidFill>
                      <a:srgbClr val="20202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6" name="Oval 65">
                    <a:extLst>
                      <a:ext uri="{FF2B5EF4-FFF2-40B4-BE49-F238E27FC236}">
                        <a16:creationId xmlns:a16="http://schemas.microsoft.com/office/drawing/2014/main" id="{CC56DE75-4B43-24F3-579E-B36080AD0C34}"/>
                      </a:ext>
                    </a:extLst>
                  </p:cNvPr>
                  <p:cNvSpPr/>
                  <p:nvPr/>
                </p:nvSpPr>
                <p:spPr>
                  <a:xfrm>
                    <a:off x="10364" y="3549"/>
                    <a:ext cx="2002" cy="2086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67" name="Straight Connector 66">
                    <a:extLst>
                      <a:ext uri="{FF2B5EF4-FFF2-40B4-BE49-F238E27FC236}">
                        <a16:creationId xmlns:a16="http://schemas.microsoft.com/office/drawing/2014/main" id="{EC309E37-C32D-F091-0CF7-D5BB6FBAA434}"/>
                      </a:ext>
                    </a:extLst>
                  </p:cNvPr>
                  <p:cNvCxnSpPr/>
                  <p:nvPr/>
                </p:nvCxnSpPr>
                <p:spPr>
                  <a:xfrm>
                    <a:off x="5630" y="3735"/>
                    <a:ext cx="966" cy="15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" name="Straight Connector 67">
                    <a:extLst>
                      <a:ext uri="{FF2B5EF4-FFF2-40B4-BE49-F238E27FC236}">
                        <a16:creationId xmlns:a16="http://schemas.microsoft.com/office/drawing/2014/main" id="{FE218928-C475-9077-F219-3B0F39A4E446}"/>
                      </a:ext>
                    </a:extLst>
                  </p:cNvPr>
                  <p:cNvCxnSpPr/>
                  <p:nvPr/>
                </p:nvCxnSpPr>
                <p:spPr>
                  <a:xfrm>
                    <a:off x="5630" y="5449"/>
                    <a:ext cx="966" cy="15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6" name="Rectangles 13">
                  <a:extLst>
                    <a:ext uri="{FF2B5EF4-FFF2-40B4-BE49-F238E27FC236}">
                      <a16:creationId xmlns:a16="http://schemas.microsoft.com/office/drawing/2014/main" id="{092FADDE-782C-8566-4987-A525A16F0F28}"/>
                    </a:ext>
                  </a:extLst>
                </p:cNvPr>
                <p:cNvSpPr/>
                <p:nvPr/>
              </p:nvSpPr>
              <p:spPr>
                <a:xfrm>
                  <a:off x="7611" y="4275"/>
                  <a:ext cx="797" cy="865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" name="Rectangles 14">
                  <a:extLst>
                    <a:ext uri="{FF2B5EF4-FFF2-40B4-BE49-F238E27FC236}">
                      <a16:creationId xmlns:a16="http://schemas.microsoft.com/office/drawing/2014/main" id="{3BD7836C-C4E5-959C-C135-421D8357209F}"/>
                    </a:ext>
                  </a:extLst>
                </p:cNvPr>
                <p:cNvSpPr/>
                <p:nvPr/>
              </p:nvSpPr>
              <p:spPr>
                <a:xfrm>
                  <a:off x="9495" y="4580"/>
                  <a:ext cx="797" cy="560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" name="Rectangles 15">
                  <a:extLst>
                    <a:ext uri="{FF2B5EF4-FFF2-40B4-BE49-F238E27FC236}">
                      <a16:creationId xmlns:a16="http://schemas.microsoft.com/office/drawing/2014/main" id="{D2EFFAAB-67BD-0B31-FA29-EE3023081E9D}"/>
                    </a:ext>
                  </a:extLst>
                </p:cNvPr>
                <p:cNvSpPr/>
                <p:nvPr/>
              </p:nvSpPr>
              <p:spPr>
                <a:xfrm>
                  <a:off x="6668" y="3935"/>
                  <a:ext cx="797" cy="1206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" name="Rectangles 16">
                  <a:extLst>
                    <a:ext uri="{FF2B5EF4-FFF2-40B4-BE49-F238E27FC236}">
                      <a16:creationId xmlns:a16="http://schemas.microsoft.com/office/drawing/2014/main" id="{C80A4540-5C2E-B189-FB2A-9ABE596AC50E}"/>
                    </a:ext>
                  </a:extLst>
                </p:cNvPr>
                <p:cNvSpPr/>
                <p:nvPr/>
              </p:nvSpPr>
              <p:spPr>
                <a:xfrm>
                  <a:off x="8553" y="4483"/>
                  <a:ext cx="797" cy="657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" name="Rectangles 17">
                  <a:extLst>
                    <a:ext uri="{FF2B5EF4-FFF2-40B4-BE49-F238E27FC236}">
                      <a16:creationId xmlns:a16="http://schemas.microsoft.com/office/drawing/2014/main" id="{40BBEEA5-E0D4-5026-0DA6-91D7D7858FCC}"/>
                    </a:ext>
                  </a:extLst>
                </p:cNvPr>
                <p:cNvSpPr/>
                <p:nvPr/>
              </p:nvSpPr>
              <p:spPr>
                <a:xfrm>
                  <a:off x="10966" y="4885"/>
                  <a:ext cx="797" cy="255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2C34728D-9C07-8357-9F74-58DE878CA5C5}"/>
                  </a:ext>
                </a:extLst>
              </p:cNvPr>
              <p:cNvGrpSpPr/>
              <p:nvPr/>
            </p:nvGrpSpPr>
            <p:grpSpPr>
              <a:xfrm>
                <a:off x="4511" y="3906"/>
                <a:ext cx="7728" cy="2001"/>
                <a:chOff x="1743" y="2561"/>
                <a:chExt cx="10623" cy="3074"/>
              </a:xfrm>
            </p:grpSpPr>
            <p:grpSp>
              <p:nvGrpSpPr>
                <p:cNvPr id="40" name="Group 39">
                  <a:extLst>
                    <a:ext uri="{FF2B5EF4-FFF2-40B4-BE49-F238E27FC236}">
                      <a16:creationId xmlns:a16="http://schemas.microsoft.com/office/drawing/2014/main" id="{B4AB4890-E0FF-A55E-E544-1A9104F76B02}"/>
                    </a:ext>
                  </a:extLst>
                </p:cNvPr>
                <p:cNvGrpSpPr/>
                <p:nvPr/>
              </p:nvGrpSpPr>
              <p:grpSpPr>
                <a:xfrm>
                  <a:off x="5630" y="3549"/>
                  <a:ext cx="6736" cy="2086"/>
                  <a:chOff x="5630" y="3549"/>
                  <a:chExt cx="6736" cy="2086"/>
                </a:xfrm>
              </p:grpSpPr>
              <p:sp>
                <p:nvSpPr>
                  <p:cNvPr id="48" name="Rectangles 22">
                    <a:extLst>
                      <a:ext uri="{FF2B5EF4-FFF2-40B4-BE49-F238E27FC236}">
                        <a16:creationId xmlns:a16="http://schemas.microsoft.com/office/drawing/2014/main" id="{22F6E29D-FE66-9CF8-8A09-BE57088FAEC6}"/>
                      </a:ext>
                    </a:extLst>
                  </p:cNvPr>
                  <p:cNvSpPr/>
                  <p:nvPr/>
                </p:nvSpPr>
                <p:spPr>
                  <a:xfrm>
                    <a:off x="6596" y="3735"/>
                    <a:ext cx="942" cy="1714"/>
                  </a:xfrm>
                  <a:prstGeom prst="rect">
                    <a:avLst/>
                  </a:prstGeom>
                  <a:solidFill>
                    <a:schemeClr val="bg1"/>
                  </a:solidFill>
                  <a:ln w="38100">
                    <a:solidFill>
                      <a:srgbClr val="20202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9" name="Rectangles 23">
                    <a:extLst>
                      <a:ext uri="{FF2B5EF4-FFF2-40B4-BE49-F238E27FC236}">
                        <a16:creationId xmlns:a16="http://schemas.microsoft.com/office/drawing/2014/main" id="{0B9E12DA-B776-F41D-BFA9-9FDDD678DDAD}"/>
                      </a:ext>
                    </a:extLst>
                  </p:cNvPr>
                  <p:cNvSpPr/>
                  <p:nvPr/>
                </p:nvSpPr>
                <p:spPr>
                  <a:xfrm>
                    <a:off x="7538" y="3735"/>
                    <a:ext cx="942" cy="1714"/>
                  </a:xfrm>
                  <a:prstGeom prst="rect">
                    <a:avLst/>
                  </a:prstGeom>
                  <a:solidFill>
                    <a:schemeClr val="bg1"/>
                  </a:solidFill>
                  <a:ln w="38100">
                    <a:solidFill>
                      <a:srgbClr val="20202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0" name="Rectangles 24">
                    <a:extLst>
                      <a:ext uri="{FF2B5EF4-FFF2-40B4-BE49-F238E27FC236}">
                        <a16:creationId xmlns:a16="http://schemas.microsoft.com/office/drawing/2014/main" id="{FEF54347-2C49-BC56-E83F-734B597846AE}"/>
                      </a:ext>
                    </a:extLst>
                  </p:cNvPr>
                  <p:cNvSpPr/>
                  <p:nvPr/>
                </p:nvSpPr>
                <p:spPr>
                  <a:xfrm>
                    <a:off x="8480" y="3735"/>
                    <a:ext cx="942" cy="1714"/>
                  </a:xfrm>
                  <a:prstGeom prst="rect">
                    <a:avLst/>
                  </a:prstGeom>
                  <a:solidFill>
                    <a:schemeClr val="bg1"/>
                  </a:solidFill>
                  <a:ln w="38100">
                    <a:solidFill>
                      <a:srgbClr val="20202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1" name="Rectangles 25">
                    <a:extLst>
                      <a:ext uri="{FF2B5EF4-FFF2-40B4-BE49-F238E27FC236}">
                        <a16:creationId xmlns:a16="http://schemas.microsoft.com/office/drawing/2014/main" id="{28D54E7A-ACE7-9374-ECA8-C2A9F83DE596}"/>
                      </a:ext>
                    </a:extLst>
                  </p:cNvPr>
                  <p:cNvSpPr/>
                  <p:nvPr/>
                </p:nvSpPr>
                <p:spPr>
                  <a:xfrm>
                    <a:off x="9422" y="3735"/>
                    <a:ext cx="942" cy="1714"/>
                  </a:xfrm>
                  <a:prstGeom prst="rect">
                    <a:avLst/>
                  </a:prstGeom>
                  <a:solidFill>
                    <a:schemeClr val="bg1"/>
                  </a:solidFill>
                  <a:ln w="38100">
                    <a:solidFill>
                      <a:srgbClr val="20202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2" name="Oval 51">
                    <a:extLst>
                      <a:ext uri="{FF2B5EF4-FFF2-40B4-BE49-F238E27FC236}">
                        <a16:creationId xmlns:a16="http://schemas.microsoft.com/office/drawing/2014/main" id="{1BC227CA-8BB1-1DF4-6534-59225B592190}"/>
                      </a:ext>
                    </a:extLst>
                  </p:cNvPr>
                  <p:cNvSpPr/>
                  <p:nvPr/>
                </p:nvSpPr>
                <p:spPr>
                  <a:xfrm>
                    <a:off x="10364" y="3549"/>
                    <a:ext cx="2002" cy="2086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53" name="Straight Connector 52">
                    <a:extLst>
                      <a:ext uri="{FF2B5EF4-FFF2-40B4-BE49-F238E27FC236}">
                        <a16:creationId xmlns:a16="http://schemas.microsoft.com/office/drawing/2014/main" id="{2C756538-7BCD-84B6-34C5-FB26CB476136}"/>
                      </a:ext>
                    </a:extLst>
                  </p:cNvPr>
                  <p:cNvCxnSpPr/>
                  <p:nvPr/>
                </p:nvCxnSpPr>
                <p:spPr>
                  <a:xfrm>
                    <a:off x="5630" y="3735"/>
                    <a:ext cx="966" cy="15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" name="Straight Connector 53">
                    <a:extLst>
                      <a:ext uri="{FF2B5EF4-FFF2-40B4-BE49-F238E27FC236}">
                        <a16:creationId xmlns:a16="http://schemas.microsoft.com/office/drawing/2014/main" id="{DCAAACDD-7EA0-90E2-7271-EECFBC8F5A2F}"/>
                      </a:ext>
                    </a:extLst>
                  </p:cNvPr>
                  <p:cNvCxnSpPr/>
                  <p:nvPr/>
                </p:nvCxnSpPr>
                <p:spPr>
                  <a:xfrm>
                    <a:off x="5630" y="5449"/>
                    <a:ext cx="966" cy="15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1" name="Rectangles 30">
                  <a:extLst>
                    <a:ext uri="{FF2B5EF4-FFF2-40B4-BE49-F238E27FC236}">
                      <a16:creationId xmlns:a16="http://schemas.microsoft.com/office/drawing/2014/main" id="{AD28B021-B215-41F0-7F4B-C18E013E8E77}"/>
                    </a:ext>
                  </a:extLst>
                </p:cNvPr>
                <p:cNvSpPr/>
                <p:nvPr/>
              </p:nvSpPr>
              <p:spPr>
                <a:xfrm>
                  <a:off x="7611" y="4275"/>
                  <a:ext cx="797" cy="865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" name="Rectangles 31">
                  <a:extLst>
                    <a:ext uri="{FF2B5EF4-FFF2-40B4-BE49-F238E27FC236}">
                      <a16:creationId xmlns:a16="http://schemas.microsoft.com/office/drawing/2014/main" id="{69C616F7-0F49-412D-01B3-37A0FC5ACD1E}"/>
                    </a:ext>
                  </a:extLst>
                </p:cNvPr>
                <p:cNvSpPr/>
                <p:nvPr/>
              </p:nvSpPr>
              <p:spPr>
                <a:xfrm>
                  <a:off x="9495" y="4632"/>
                  <a:ext cx="797" cy="50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Rectangles 32">
                  <a:extLst>
                    <a:ext uri="{FF2B5EF4-FFF2-40B4-BE49-F238E27FC236}">
                      <a16:creationId xmlns:a16="http://schemas.microsoft.com/office/drawing/2014/main" id="{312F1734-20B4-DF29-1853-EA5D888D582B}"/>
                    </a:ext>
                  </a:extLst>
                </p:cNvPr>
                <p:cNvSpPr/>
                <p:nvPr/>
              </p:nvSpPr>
              <p:spPr>
                <a:xfrm>
                  <a:off x="6668" y="4160"/>
                  <a:ext cx="797" cy="980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" name="Rectangles 48">
                  <a:extLst>
                    <a:ext uri="{FF2B5EF4-FFF2-40B4-BE49-F238E27FC236}">
                      <a16:creationId xmlns:a16="http://schemas.microsoft.com/office/drawing/2014/main" id="{1F01E7E6-5519-4CD9-0706-1C5968D43ED3}"/>
                    </a:ext>
                  </a:extLst>
                </p:cNvPr>
                <p:cNvSpPr/>
                <p:nvPr/>
              </p:nvSpPr>
              <p:spPr>
                <a:xfrm>
                  <a:off x="8553" y="4579"/>
                  <a:ext cx="797" cy="561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Rectangles 49">
                  <a:extLst>
                    <a:ext uri="{FF2B5EF4-FFF2-40B4-BE49-F238E27FC236}">
                      <a16:creationId xmlns:a16="http://schemas.microsoft.com/office/drawing/2014/main" id="{E58E222C-FFCC-6600-785C-61B19C267E10}"/>
                    </a:ext>
                  </a:extLst>
                </p:cNvPr>
                <p:cNvSpPr/>
                <p:nvPr/>
              </p:nvSpPr>
              <p:spPr>
                <a:xfrm>
                  <a:off x="10966" y="4885"/>
                  <a:ext cx="797" cy="255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7" name="Straight Arrow Connector 46">
                  <a:extLst>
                    <a:ext uri="{FF2B5EF4-FFF2-40B4-BE49-F238E27FC236}">
                      <a16:creationId xmlns:a16="http://schemas.microsoft.com/office/drawing/2014/main" id="{1448A2B6-9C7F-6224-8E7E-82478DD1D0AC}"/>
                    </a:ext>
                  </a:extLst>
                </p:cNvPr>
                <p:cNvCxnSpPr/>
                <p:nvPr/>
              </p:nvCxnSpPr>
              <p:spPr>
                <a:xfrm flipV="1">
                  <a:off x="1743" y="2561"/>
                  <a:ext cx="1018" cy="6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6" name="Rectangles 52">
                <a:extLst>
                  <a:ext uri="{FF2B5EF4-FFF2-40B4-BE49-F238E27FC236}">
                    <a16:creationId xmlns:a16="http://schemas.microsoft.com/office/drawing/2014/main" id="{DE989D6D-A51F-428C-079D-D752169D5BA1}"/>
                  </a:ext>
                </a:extLst>
              </p:cNvPr>
              <p:cNvSpPr/>
              <p:nvPr/>
            </p:nvSpPr>
            <p:spPr>
              <a:xfrm>
                <a:off x="5252" y="3292"/>
                <a:ext cx="1085" cy="113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77298957-032F-BE2C-4F6D-1E52AFDB8A64}"/>
                  </a:ext>
                </a:extLst>
              </p:cNvPr>
              <p:cNvCxnSpPr/>
              <p:nvPr/>
            </p:nvCxnSpPr>
            <p:spPr>
              <a:xfrm flipV="1">
                <a:off x="6337" y="2626"/>
                <a:ext cx="972" cy="117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CEAC1357-CA8B-12A1-2A76-959935D0EA27}"/>
                  </a:ext>
                </a:extLst>
              </p:cNvPr>
              <p:cNvCxnSpPr>
                <a:stCxn id="36" idx="3"/>
              </p:cNvCxnSpPr>
              <p:nvPr/>
            </p:nvCxnSpPr>
            <p:spPr>
              <a:xfrm>
                <a:off x="6337" y="3860"/>
                <a:ext cx="955" cy="4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0E6D5A09-AA8A-5B6E-CB91-46E5650F1461}"/>
                  </a:ext>
                </a:extLst>
              </p:cNvPr>
              <p:cNvCxnSpPr/>
              <p:nvPr/>
            </p:nvCxnSpPr>
            <p:spPr>
              <a:xfrm>
                <a:off x="6354" y="4061"/>
                <a:ext cx="972" cy="1194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34564CA5-ED3E-FDDA-92C1-9C6C3A9350AE}"/>
                </a:ext>
              </a:extLst>
            </p:cNvPr>
            <p:cNvGrpSpPr/>
            <p:nvPr/>
          </p:nvGrpSpPr>
          <p:grpSpPr>
            <a:xfrm>
              <a:off x="241491" y="3244367"/>
              <a:ext cx="1410481" cy="566168"/>
              <a:chOff x="6511480" y="2727960"/>
              <a:chExt cx="3619322" cy="1185147"/>
            </a:xfrm>
          </p:grpSpPr>
          <p:grpSp>
            <p:nvGrpSpPr>
              <p:cNvPr id="86" name="Group 85">
                <a:extLst>
                  <a:ext uri="{FF2B5EF4-FFF2-40B4-BE49-F238E27FC236}">
                    <a16:creationId xmlns:a16="http://schemas.microsoft.com/office/drawing/2014/main" id="{5E2627A7-0EC4-2136-9F8A-52EC88E4F95B}"/>
                  </a:ext>
                </a:extLst>
              </p:cNvPr>
              <p:cNvGrpSpPr/>
              <p:nvPr/>
            </p:nvGrpSpPr>
            <p:grpSpPr>
              <a:xfrm>
                <a:off x="6511480" y="2727960"/>
                <a:ext cx="3125882" cy="1185147"/>
                <a:chOff x="10105" y="2821"/>
                <a:chExt cx="5304" cy="2003"/>
              </a:xfrm>
            </p:grpSpPr>
            <p:sp>
              <p:nvSpPr>
                <p:cNvPr id="94" name="Oval 93">
                  <a:extLst>
                    <a:ext uri="{FF2B5EF4-FFF2-40B4-BE49-F238E27FC236}">
                      <a16:creationId xmlns:a16="http://schemas.microsoft.com/office/drawing/2014/main" id="{E251F0ED-D715-CD83-DB97-8D1EA83C8E11}"/>
                    </a:ext>
                  </a:extLst>
                </p:cNvPr>
                <p:cNvSpPr/>
                <p:nvPr/>
              </p:nvSpPr>
              <p:spPr>
                <a:xfrm>
                  <a:off x="14954" y="3325"/>
                  <a:ext cx="455" cy="457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5" name="Oval 94">
                  <a:extLst>
                    <a:ext uri="{FF2B5EF4-FFF2-40B4-BE49-F238E27FC236}">
                      <a16:creationId xmlns:a16="http://schemas.microsoft.com/office/drawing/2014/main" id="{AA74C321-505D-455F-562B-28ACEE6B0D9C}"/>
                    </a:ext>
                  </a:extLst>
                </p:cNvPr>
                <p:cNvSpPr/>
                <p:nvPr/>
              </p:nvSpPr>
              <p:spPr>
                <a:xfrm>
                  <a:off x="14954" y="3837"/>
                  <a:ext cx="455" cy="457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6" name="Oval 95">
                  <a:extLst>
                    <a:ext uri="{FF2B5EF4-FFF2-40B4-BE49-F238E27FC236}">
                      <a16:creationId xmlns:a16="http://schemas.microsoft.com/office/drawing/2014/main" id="{9203B62E-85F5-4EB0-BF14-D6006645901F}"/>
                    </a:ext>
                  </a:extLst>
                </p:cNvPr>
                <p:cNvSpPr/>
                <p:nvPr/>
              </p:nvSpPr>
              <p:spPr>
                <a:xfrm>
                  <a:off x="14954" y="4367"/>
                  <a:ext cx="455" cy="457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7" name="Oval 96">
                  <a:extLst>
                    <a:ext uri="{FF2B5EF4-FFF2-40B4-BE49-F238E27FC236}">
                      <a16:creationId xmlns:a16="http://schemas.microsoft.com/office/drawing/2014/main" id="{EFFE458F-1F41-7A58-A709-37B2A4C640B7}"/>
                    </a:ext>
                  </a:extLst>
                </p:cNvPr>
                <p:cNvSpPr/>
                <p:nvPr/>
              </p:nvSpPr>
              <p:spPr>
                <a:xfrm>
                  <a:off x="14954" y="2821"/>
                  <a:ext cx="455" cy="457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98" name="Group 97">
                  <a:extLst>
                    <a:ext uri="{FF2B5EF4-FFF2-40B4-BE49-F238E27FC236}">
                      <a16:creationId xmlns:a16="http://schemas.microsoft.com/office/drawing/2014/main" id="{68BA05BA-39C7-845A-CF30-A4D2C099C6D6}"/>
                    </a:ext>
                  </a:extLst>
                </p:cNvPr>
                <p:cNvGrpSpPr/>
                <p:nvPr/>
              </p:nvGrpSpPr>
              <p:grpSpPr>
                <a:xfrm>
                  <a:off x="10105" y="2994"/>
                  <a:ext cx="4734" cy="1724"/>
                  <a:chOff x="5630" y="3726"/>
                  <a:chExt cx="4734" cy="1724"/>
                </a:xfrm>
              </p:grpSpPr>
              <p:grpSp>
                <p:nvGrpSpPr>
                  <p:cNvPr id="99" name="Group 98">
                    <a:extLst>
                      <a:ext uri="{FF2B5EF4-FFF2-40B4-BE49-F238E27FC236}">
                        <a16:creationId xmlns:a16="http://schemas.microsoft.com/office/drawing/2014/main" id="{508DF9B3-98C2-F22E-A78B-44E227CEDFA6}"/>
                      </a:ext>
                    </a:extLst>
                  </p:cNvPr>
                  <p:cNvGrpSpPr/>
                  <p:nvPr/>
                </p:nvGrpSpPr>
                <p:grpSpPr>
                  <a:xfrm>
                    <a:off x="5630" y="3726"/>
                    <a:ext cx="4734" cy="1724"/>
                    <a:chOff x="5630" y="3726"/>
                    <a:chExt cx="4734" cy="1724"/>
                  </a:xfrm>
                </p:grpSpPr>
                <p:sp>
                  <p:nvSpPr>
                    <p:cNvPr id="104" name="Rectangles 39">
                      <a:extLst>
                        <a:ext uri="{FF2B5EF4-FFF2-40B4-BE49-F238E27FC236}">
                          <a16:creationId xmlns:a16="http://schemas.microsoft.com/office/drawing/2014/main" id="{9562CB67-895E-E8A4-1E5D-03101B76412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96" y="3735"/>
                      <a:ext cx="942" cy="1714"/>
                    </a:xfrm>
                    <a:prstGeom prst="rect">
                      <a:avLst/>
                    </a:prstGeom>
                    <a:noFill/>
                    <a:ln w="38100">
                      <a:solidFill>
                        <a:srgbClr val="20202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5" name="Rectangles 40">
                      <a:extLst>
                        <a:ext uri="{FF2B5EF4-FFF2-40B4-BE49-F238E27FC236}">
                          <a16:creationId xmlns:a16="http://schemas.microsoft.com/office/drawing/2014/main" id="{BDC5062C-7ABF-50B0-C66A-8DF2BCC5D00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38" y="3735"/>
                      <a:ext cx="942" cy="1714"/>
                    </a:xfrm>
                    <a:prstGeom prst="rect">
                      <a:avLst/>
                    </a:prstGeom>
                    <a:noFill/>
                    <a:ln w="38100">
                      <a:solidFill>
                        <a:srgbClr val="20202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6" name="Rectangles 41">
                      <a:extLst>
                        <a:ext uri="{FF2B5EF4-FFF2-40B4-BE49-F238E27FC236}">
                          <a16:creationId xmlns:a16="http://schemas.microsoft.com/office/drawing/2014/main" id="{89D865C4-66AB-9FCD-F063-FAFB3FFEB7E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480" y="3735"/>
                      <a:ext cx="942" cy="1714"/>
                    </a:xfrm>
                    <a:prstGeom prst="rect">
                      <a:avLst/>
                    </a:prstGeom>
                    <a:noFill/>
                    <a:ln w="38100">
                      <a:solidFill>
                        <a:srgbClr val="20202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7" name="Rectangles 42">
                      <a:extLst>
                        <a:ext uri="{FF2B5EF4-FFF2-40B4-BE49-F238E27FC236}">
                          <a16:creationId xmlns:a16="http://schemas.microsoft.com/office/drawing/2014/main" id="{51C8C7BE-B040-CF28-0374-1ECB74CD0C9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422" y="3735"/>
                      <a:ext cx="942" cy="1714"/>
                    </a:xfrm>
                    <a:prstGeom prst="rect">
                      <a:avLst/>
                    </a:prstGeom>
                    <a:noFill/>
                    <a:ln w="38100">
                      <a:solidFill>
                        <a:srgbClr val="20202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08" name="Straight Connector 107">
                      <a:extLst>
                        <a:ext uri="{FF2B5EF4-FFF2-40B4-BE49-F238E27FC236}">
                          <a16:creationId xmlns:a16="http://schemas.microsoft.com/office/drawing/2014/main" id="{814FF608-05AF-44A7-6B3E-BF7CDD588B8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630" y="3726"/>
                      <a:ext cx="954" cy="8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9" name="Straight Connector 108">
                      <a:extLst>
                        <a:ext uri="{FF2B5EF4-FFF2-40B4-BE49-F238E27FC236}">
                          <a16:creationId xmlns:a16="http://schemas.microsoft.com/office/drawing/2014/main" id="{4E69A912-F31C-F27A-2B38-B0ED274B4278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5630" y="5435"/>
                      <a:ext cx="966" cy="15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00" name="Rectangles 46">
                    <a:extLst>
                      <a:ext uri="{FF2B5EF4-FFF2-40B4-BE49-F238E27FC236}">
                        <a16:creationId xmlns:a16="http://schemas.microsoft.com/office/drawing/2014/main" id="{5F7FD313-6A3D-D9B4-7D17-B80CC9CFB69D}"/>
                      </a:ext>
                    </a:extLst>
                  </p:cNvPr>
                  <p:cNvSpPr/>
                  <p:nvPr/>
                </p:nvSpPr>
                <p:spPr>
                  <a:xfrm>
                    <a:off x="7647" y="4514"/>
                    <a:ext cx="718" cy="626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2</a:t>
                    </a:r>
                  </a:p>
                </p:txBody>
              </p:sp>
              <p:sp>
                <p:nvSpPr>
                  <p:cNvPr id="101" name="Rectangles 47">
                    <a:extLst>
                      <a:ext uri="{FF2B5EF4-FFF2-40B4-BE49-F238E27FC236}">
                        <a16:creationId xmlns:a16="http://schemas.microsoft.com/office/drawing/2014/main" id="{0493DA86-F30A-9440-10D9-0FB25394FF68}"/>
                      </a:ext>
                    </a:extLst>
                  </p:cNvPr>
                  <p:cNvSpPr/>
                  <p:nvPr/>
                </p:nvSpPr>
                <p:spPr>
                  <a:xfrm>
                    <a:off x="9521" y="3919"/>
                    <a:ext cx="733" cy="1221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1</a:t>
                    </a:r>
                  </a:p>
                </p:txBody>
              </p:sp>
              <p:sp>
                <p:nvSpPr>
                  <p:cNvPr id="102" name="Rectangles 48">
                    <a:extLst>
                      <a:ext uri="{FF2B5EF4-FFF2-40B4-BE49-F238E27FC236}">
                        <a16:creationId xmlns:a16="http://schemas.microsoft.com/office/drawing/2014/main" id="{3888B21A-00C0-DD2B-C331-B4C1ACAFFC9D}"/>
                      </a:ext>
                    </a:extLst>
                  </p:cNvPr>
                  <p:cNvSpPr/>
                  <p:nvPr/>
                </p:nvSpPr>
                <p:spPr>
                  <a:xfrm>
                    <a:off x="6703" y="4177"/>
                    <a:ext cx="727" cy="980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1</a:t>
                    </a:r>
                  </a:p>
                </p:txBody>
              </p:sp>
              <p:sp>
                <p:nvSpPr>
                  <p:cNvPr id="103" name="Rectangles 49">
                    <a:extLst>
                      <a:ext uri="{FF2B5EF4-FFF2-40B4-BE49-F238E27FC236}">
                        <a16:creationId xmlns:a16="http://schemas.microsoft.com/office/drawing/2014/main" id="{CFFEF081-5230-E8AE-EF08-EE8B2E348E88}"/>
                      </a:ext>
                    </a:extLst>
                  </p:cNvPr>
                  <p:cNvSpPr/>
                  <p:nvPr/>
                </p:nvSpPr>
                <p:spPr>
                  <a:xfrm>
                    <a:off x="8590" y="4341"/>
                    <a:ext cx="734" cy="799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4</a:t>
                    </a:r>
                  </a:p>
                </p:txBody>
              </p:sp>
            </p:grpSp>
          </p:grpSp>
          <p:grpSp>
            <p:nvGrpSpPr>
              <p:cNvPr id="87" name="Group 86">
                <a:extLst>
                  <a:ext uri="{FF2B5EF4-FFF2-40B4-BE49-F238E27FC236}">
                    <a16:creationId xmlns:a16="http://schemas.microsoft.com/office/drawing/2014/main" id="{FFE01900-90AE-713C-6FFB-86870C492E79}"/>
                  </a:ext>
                </a:extLst>
              </p:cNvPr>
              <p:cNvGrpSpPr/>
              <p:nvPr/>
            </p:nvGrpSpPr>
            <p:grpSpPr>
              <a:xfrm>
                <a:off x="9478122" y="2819079"/>
                <a:ext cx="652680" cy="1047285"/>
                <a:chOff x="9790858" y="3447234"/>
                <a:chExt cx="652680" cy="1047285"/>
              </a:xfrm>
            </p:grpSpPr>
            <p:cxnSp>
              <p:nvCxnSpPr>
                <p:cNvPr id="88" name="Straight Connector 87">
                  <a:extLst>
                    <a:ext uri="{FF2B5EF4-FFF2-40B4-BE49-F238E27FC236}">
                      <a16:creationId xmlns:a16="http://schemas.microsoft.com/office/drawing/2014/main" id="{F7E99E7E-B361-47C6-58DA-51034BEAA96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803278" y="3482587"/>
                  <a:ext cx="233160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Straight Connector 88">
                  <a:extLst>
                    <a:ext uri="{FF2B5EF4-FFF2-40B4-BE49-F238E27FC236}">
                      <a16:creationId xmlns:a16="http://schemas.microsoft.com/office/drawing/2014/main" id="{07330CED-55D2-04DA-B878-948380F141F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790858" y="3796625"/>
                  <a:ext cx="299936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Straight Connector 89">
                  <a:extLst>
                    <a:ext uri="{FF2B5EF4-FFF2-40B4-BE49-F238E27FC236}">
                      <a16:creationId xmlns:a16="http://schemas.microsoft.com/office/drawing/2014/main" id="{909B2ADA-9A44-62D4-F6B4-7ECEB8EF372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803278" y="4132109"/>
                  <a:ext cx="233160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Straight Connector 90">
                  <a:extLst>
                    <a:ext uri="{FF2B5EF4-FFF2-40B4-BE49-F238E27FC236}">
                      <a16:creationId xmlns:a16="http://schemas.microsoft.com/office/drawing/2014/main" id="{55876B03-0C05-C44F-46CA-1EFEFB71857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790858" y="4446147"/>
                  <a:ext cx="299936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2" name="Rectangles 60">
                  <a:extLst>
                    <a:ext uri="{FF2B5EF4-FFF2-40B4-BE49-F238E27FC236}">
                      <a16:creationId xmlns:a16="http://schemas.microsoft.com/office/drawing/2014/main" id="{B13A2497-0884-B95A-73CD-2B17133A0FBF}"/>
                    </a:ext>
                  </a:extLst>
                </p:cNvPr>
                <p:cNvSpPr/>
                <p:nvPr/>
              </p:nvSpPr>
              <p:spPr>
                <a:xfrm>
                  <a:off x="10010959" y="3447234"/>
                  <a:ext cx="432579" cy="389921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2</a:t>
                  </a:r>
                </a:p>
              </p:txBody>
            </p:sp>
            <p:sp>
              <p:nvSpPr>
                <p:cNvPr id="93" name="Rectangles 61">
                  <a:extLst>
                    <a:ext uri="{FF2B5EF4-FFF2-40B4-BE49-F238E27FC236}">
                      <a16:creationId xmlns:a16="http://schemas.microsoft.com/office/drawing/2014/main" id="{60DB774F-A6E9-90B9-9917-C7DA6778FBF0}"/>
                    </a:ext>
                  </a:extLst>
                </p:cNvPr>
                <p:cNvSpPr/>
                <p:nvPr/>
              </p:nvSpPr>
              <p:spPr>
                <a:xfrm>
                  <a:off x="10009780" y="4070872"/>
                  <a:ext cx="432579" cy="423647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2</a:t>
                  </a:r>
                </a:p>
              </p:txBody>
            </p:sp>
          </p:grpSp>
        </p:grp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224D1733-3FB7-9E50-831F-60FAAE35425E}"/>
                </a:ext>
              </a:extLst>
            </p:cNvPr>
            <p:cNvGrpSpPr/>
            <p:nvPr/>
          </p:nvGrpSpPr>
          <p:grpSpPr>
            <a:xfrm>
              <a:off x="144799" y="3942908"/>
              <a:ext cx="1535239" cy="535901"/>
              <a:chOff x="6511480" y="2727960"/>
              <a:chExt cx="3619322" cy="1185147"/>
            </a:xfrm>
          </p:grpSpPr>
          <p:grpSp>
            <p:nvGrpSpPr>
              <p:cNvPr id="113" name="Group 112">
                <a:extLst>
                  <a:ext uri="{FF2B5EF4-FFF2-40B4-BE49-F238E27FC236}">
                    <a16:creationId xmlns:a16="http://schemas.microsoft.com/office/drawing/2014/main" id="{4E0558BD-5BC7-9F99-CA2B-E5559081CD96}"/>
                  </a:ext>
                </a:extLst>
              </p:cNvPr>
              <p:cNvGrpSpPr/>
              <p:nvPr/>
            </p:nvGrpSpPr>
            <p:grpSpPr>
              <a:xfrm>
                <a:off x="6511480" y="2727960"/>
                <a:ext cx="3125882" cy="1185147"/>
                <a:chOff x="10105" y="2821"/>
                <a:chExt cx="5304" cy="2003"/>
              </a:xfrm>
            </p:grpSpPr>
            <p:sp>
              <p:nvSpPr>
                <p:cNvPr id="121" name="Oval 120">
                  <a:extLst>
                    <a:ext uri="{FF2B5EF4-FFF2-40B4-BE49-F238E27FC236}">
                      <a16:creationId xmlns:a16="http://schemas.microsoft.com/office/drawing/2014/main" id="{B8C07092-A891-67BA-407A-698C3231EA17}"/>
                    </a:ext>
                  </a:extLst>
                </p:cNvPr>
                <p:cNvSpPr/>
                <p:nvPr/>
              </p:nvSpPr>
              <p:spPr>
                <a:xfrm>
                  <a:off x="14954" y="3325"/>
                  <a:ext cx="455" cy="457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2" name="Oval 121">
                  <a:extLst>
                    <a:ext uri="{FF2B5EF4-FFF2-40B4-BE49-F238E27FC236}">
                      <a16:creationId xmlns:a16="http://schemas.microsoft.com/office/drawing/2014/main" id="{AA776155-E1F9-ABB5-6A9C-7794F86DC760}"/>
                    </a:ext>
                  </a:extLst>
                </p:cNvPr>
                <p:cNvSpPr/>
                <p:nvPr/>
              </p:nvSpPr>
              <p:spPr>
                <a:xfrm>
                  <a:off x="14954" y="3837"/>
                  <a:ext cx="455" cy="457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3" name="Oval 122">
                  <a:extLst>
                    <a:ext uri="{FF2B5EF4-FFF2-40B4-BE49-F238E27FC236}">
                      <a16:creationId xmlns:a16="http://schemas.microsoft.com/office/drawing/2014/main" id="{2BF27087-01B0-466B-A6BB-E4D3D2751DCF}"/>
                    </a:ext>
                  </a:extLst>
                </p:cNvPr>
                <p:cNvSpPr/>
                <p:nvPr/>
              </p:nvSpPr>
              <p:spPr>
                <a:xfrm>
                  <a:off x="14954" y="4367"/>
                  <a:ext cx="455" cy="457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4" name="Oval 123">
                  <a:extLst>
                    <a:ext uri="{FF2B5EF4-FFF2-40B4-BE49-F238E27FC236}">
                      <a16:creationId xmlns:a16="http://schemas.microsoft.com/office/drawing/2014/main" id="{1F02E1CE-1427-31E8-CF22-1BF1A3573292}"/>
                    </a:ext>
                  </a:extLst>
                </p:cNvPr>
                <p:cNvSpPr/>
                <p:nvPr/>
              </p:nvSpPr>
              <p:spPr>
                <a:xfrm>
                  <a:off x="14954" y="2821"/>
                  <a:ext cx="455" cy="457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25" name="Group 124">
                  <a:extLst>
                    <a:ext uri="{FF2B5EF4-FFF2-40B4-BE49-F238E27FC236}">
                      <a16:creationId xmlns:a16="http://schemas.microsoft.com/office/drawing/2014/main" id="{767205EE-18FC-2AB3-1147-CA9269F3DC37}"/>
                    </a:ext>
                  </a:extLst>
                </p:cNvPr>
                <p:cNvGrpSpPr/>
                <p:nvPr/>
              </p:nvGrpSpPr>
              <p:grpSpPr>
                <a:xfrm>
                  <a:off x="10105" y="2994"/>
                  <a:ext cx="4734" cy="1724"/>
                  <a:chOff x="5630" y="3726"/>
                  <a:chExt cx="4734" cy="1724"/>
                </a:xfrm>
              </p:grpSpPr>
              <p:grpSp>
                <p:nvGrpSpPr>
                  <p:cNvPr id="126" name="Group 125">
                    <a:extLst>
                      <a:ext uri="{FF2B5EF4-FFF2-40B4-BE49-F238E27FC236}">
                        <a16:creationId xmlns:a16="http://schemas.microsoft.com/office/drawing/2014/main" id="{705F0401-FBCD-0031-FCB0-82685E8DF231}"/>
                      </a:ext>
                    </a:extLst>
                  </p:cNvPr>
                  <p:cNvGrpSpPr/>
                  <p:nvPr/>
                </p:nvGrpSpPr>
                <p:grpSpPr>
                  <a:xfrm>
                    <a:off x="5630" y="3726"/>
                    <a:ext cx="4734" cy="1724"/>
                    <a:chOff x="5630" y="3726"/>
                    <a:chExt cx="4734" cy="1724"/>
                  </a:xfrm>
                </p:grpSpPr>
                <p:sp>
                  <p:nvSpPr>
                    <p:cNvPr id="131" name="Rectangles 39">
                      <a:extLst>
                        <a:ext uri="{FF2B5EF4-FFF2-40B4-BE49-F238E27FC236}">
                          <a16:creationId xmlns:a16="http://schemas.microsoft.com/office/drawing/2014/main" id="{DF0298F4-AA17-19E3-3166-A1F63A5AD11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96" y="3735"/>
                      <a:ext cx="942" cy="1714"/>
                    </a:xfrm>
                    <a:prstGeom prst="rect">
                      <a:avLst/>
                    </a:prstGeom>
                    <a:noFill/>
                    <a:ln w="38100">
                      <a:solidFill>
                        <a:srgbClr val="20202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2" name="Rectangles 40">
                      <a:extLst>
                        <a:ext uri="{FF2B5EF4-FFF2-40B4-BE49-F238E27FC236}">
                          <a16:creationId xmlns:a16="http://schemas.microsoft.com/office/drawing/2014/main" id="{4E2B8CF0-EFA8-CC2A-EFA1-F7776458869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38" y="3735"/>
                      <a:ext cx="942" cy="1714"/>
                    </a:xfrm>
                    <a:prstGeom prst="rect">
                      <a:avLst/>
                    </a:prstGeom>
                    <a:noFill/>
                    <a:ln w="38100">
                      <a:solidFill>
                        <a:srgbClr val="20202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3" name="Rectangles 41">
                      <a:extLst>
                        <a:ext uri="{FF2B5EF4-FFF2-40B4-BE49-F238E27FC236}">
                          <a16:creationId xmlns:a16="http://schemas.microsoft.com/office/drawing/2014/main" id="{8C7F6C45-2846-454E-ED40-041EE38F8D1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480" y="3735"/>
                      <a:ext cx="942" cy="1714"/>
                    </a:xfrm>
                    <a:prstGeom prst="rect">
                      <a:avLst/>
                    </a:prstGeom>
                    <a:noFill/>
                    <a:ln w="38100">
                      <a:solidFill>
                        <a:srgbClr val="20202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4" name="Rectangles 42">
                      <a:extLst>
                        <a:ext uri="{FF2B5EF4-FFF2-40B4-BE49-F238E27FC236}">
                          <a16:creationId xmlns:a16="http://schemas.microsoft.com/office/drawing/2014/main" id="{78FEB313-6BCF-25C1-4BD4-9C0EFC936F4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422" y="3735"/>
                      <a:ext cx="942" cy="1714"/>
                    </a:xfrm>
                    <a:prstGeom prst="rect">
                      <a:avLst/>
                    </a:prstGeom>
                    <a:noFill/>
                    <a:ln w="38100">
                      <a:solidFill>
                        <a:srgbClr val="20202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35" name="Straight Connector 134">
                      <a:extLst>
                        <a:ext uri="{FF2B5EF4-FFF2-40B4-BE49-F238E27FC236}">
                          <a16:creationId xmlns:a16="http://schemas.microsoft.com/office/drawing/2014/main" id="{082D6075-8368-6206-DE5B-1B7FA3C6490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630" y="3726"/>
                      <a:ext cx="954" cy="8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6" name="Straight Connector 135">
                      <a:extLst>
                        <a:ext uri="{FF2B5EF4-FFF2-40B4-BE49-F238E27FC236}">
                          <a16:creationId xmlns:a16="http://schemas.microsoft.com/office/drawing/2014/main" id="{8453C294-3E59-B2C0-D06D-872571920119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5630" y="5435"/>
                      <a:ext cx="966" cy="15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27" name="Rectangles 46">
                    <a:extLst>
                      <a:ext uri="{FF2B5EF4-FFF2-40B4-BE49-F238E27FC236}">
                        <a16:creationId xmlns:a16="http://schemas.microsoft.com/office/drawing/2014/main" id="{9DF7AC40-4C43-6EF8-D4BC-1CD8C1EB52C8}"/>
                      </a:ext>
                    </a:extLst>
                  </p:cNvPr>
                  <p:cNvSpPr/>
                  <p:nvPr/>
                </p:nvSpPr>
                <p:spPr>
                  <a:xfrm>
                    <a:off x="7647" y="4275"/>
                    <a:ext cx="734" cy="865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2</a:t>
                    </a:r>
                  </a:p>
                </p:txBody>
              </p:sp>
              <p:sp>
                <p:nvSpPr>
                  <p:cNvPr id="128" name="Rectangles 47">
                    <a:extLst>
                      <a:ext uri="{FF2B5EF4-FFF2-40B4-BE49-F238E27FC236}">
                        <a16:creationId xmlns:a16="http://schemas.microsoft.com/office/drawing/2014/main" id="{65DD68A9-9B3A-3056-F3A2-2C25C379E47B}"/>
                      </a:ext>
                    </a:extLst>
                  </p:cNvPr>
                  <p:cNvSpPr/>
                  <p:nvPr/>
                </p:nvSpPr>
                <p:spPr>
                  <a:xfrm>
                    <a:off x="9521" y="4514"/>
                    <a:ext cx="733" cy="626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1</a:t>
                    </a:r>
                  </a:p>
                </p:txBody>
              </p:sp>
              <p:sp>
                <p:nvSpPr>
                  <p:cNvPr id="129" name="Rectangles 48">
                    <a:extLst>
                      <a:ext uri="{FF2B5EF4-FFF2-40B4-BE49-F238E27FC236}">
                        <a16:creationId xmlns:a16="http://schemas.microsoft.com/office/drawing/2014/main" id="{DE5B9230-6D81-5227-2A04-8FC997F126B9}"/>
                      </a:ext>
                    </a:extLst>
                  </p:cNvPr>
                  <p:cNvSpPr/>
                  <p:nvPr/>
                </p:nvSpPr>
                <p:spPr>
                  <a:xfrm>
                    <a:off x="6703" y="4177"/>
                    <a:ext cx="727" cy="980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1</a:t>
                    </a:r>
                  </a:p>
                </p:txBody>
              </p:sp>
              <p:sp>
                <p:nvSpPr>
                  <p:cNvPr id="130" name="Rectangles 49">
                    <a:extLst>
                      <a:ext uri="{FF2B5EF4-FFF2-40B4-BE49-F238E27FC236}">
                        <a16:creationId xmlns:a16="http://schemas.microsoft.com/office/drawing/2014/main" id="{775806EC-6D60-A79D-DFD6-66B750D9E468}"/>
                      </a:ext>
                    </a:extLst>
                  </p:cNvPr>
                  <p:cNvSpPr/>
                  <p:nvPr/>
                </p:nvSpPr>
                <p:spPr>
                  <a:xfrm>
                    <a:off x="8590" y="4341"/>
                    <a:ext cx="734" cy="799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4</a:t>
                    </a:r>
                  </a:p>
                </p:txBody>
              </p:sp>
            </p:grpSp>
          </p:grpSp>
          <p:grpSp>
            <p:nvGrpSpPr>
              <p:cNvPr id="114" name="Group 113">
                <a:extLst>
                  <a:ext uri="{FF2B5EF4-FFF2-40B4-BE49-F238E27FC236}">
                    <a16:creationId xmlns:a16="http://schemas.microsoft.com/office/drawing/2014/main" id="{BCFF44CB-E4F8-3FBF-46D6-2F3E244919BE}"/>
                  </a:ext>
                </a:extLst>
              </p:cNvPr>
              <p:cNvGrpSpPr/>
              <p:nvPr/>
            </p:nvGrpSpPr>
            <p:grpSpPr>
              <a:xfrm>
                <a:off x="9478122" y="2819079"/>
                <a:ext cx="652680" cy="1047285"/>
                <a:chOff x="9790858" y="3447234"/>
                <a:chExt cx="652680" cy="1047285"/>
              </a:xfrm>
            </p:grpSpPr>
            <p:cxnSp>
              <p:nvCxnSpPr>
                <p:cNvPr id="115" name="Straight Connector 114">
                  <a:extLst>
                    <a:ext uri="{FF2B5EF4-FFF2-40B4-BE49-F238E27FC236}">
                      <a16:creationId xmlns:a16="http://schemas.microsoft.com/office/drawing/2014/main" id="{2229F909-00F2-98F0-CF1D-605AB96EC4E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803278" y="3482587"/>
                  <a:ext cx="233160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Straight Connector 115">
                  <a:extLst>
                    <a:ext uri="{FF2B5EF4-FFF2-40B4-BE49-F238E27FC236}">
                      <a16:creationId xmlns:a16="http://schemas.microsoft.com/office/drawing/2014/main" id="{FCBF39E1-34B0-228E-16EE-DDDBC9F00EF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790858" y="3796625"/>
                  <a:ext cx="299936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Straight Connector 116">
                  <a:extLst>
                    <a:ext uri="{FF2B5EF4-FFF2-40B4-BE49-F238E27FC236}">
                      <a16:creationId xmlns:a16="http://schemas.microsoft.com/office/drawing/2014/main" id="{0B1FCCBD-C01B-333B-9CC0-76F62372870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803278" y="4132109"/>
                  <a:ext cx="233160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Connector 117">
                  <a:extLst>
                    <a:ext uri="{FF2B5EF4-FFF2-40B4-BE49-F238E27FC236}">
                      <a16:creationId xmlns:a16="http://schemas.microsoft.com/office/drawing/2014/main" id="{F6A59992-6658-BA0E-2C16-F20390EFBF4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790858" y="4446147"/>
                  <a:ext cx="299936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9" name="Rectangles 60">
                  <a:extLst>
                    <a:ext uri="{FF2B5EF4-FFF2-40B4-BE49-F238E27FC236}">
                      <a16:creationId xmlns:a16="http://schemas.microsoft.com/office/drawing/2014/main" id="{A8F63C03-58DD-615D-B6C7-03B51230316A}"/>
                    </a:ext>
                  </a:extLst>
                </p:cNvPr>
                <p:cNvSpPr/>
                <p:nvPr/>
              </p:nvSpPr>
              <p:spPr>
                <a:xfrm>
                  <a:off x="10010959" y="3447234"/>
                  <a:ext cx="432579" cy="389921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2</a:t>
                  </a:r>
                </a:p>
              </p:txBody>
            </p:sp>
            <p:sp>
              <p:nvSpPr>
                <p:cNvPr id="120" name="Rectangles 61">
                  <a:extLst>
                    <a:ext uri="{FF2B5EF4-FFF2-40B4-BE49-F238E27FC236}">
                      <a16:creationId xmlns:a16="http://schemas.microsoft.com/office/drawing/2014/main" id="{E9F59628-F670-B06B-8600-1B753F11CE32}"/>
                    </a:ext>
                  </a:extLst>
                </p:cNvPr>
                <p:cNvSpPr/>
                <p:nvPr/>
              </p:nvSpPr>
              <p:spPr>
                <a:xfrm>
                  <a:off x="10009780" y="4070872"/>
                  <a:ext cx="432579" cy="423647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2</a:t>
                  </a:r>
                </a:p>
              </p:txBody>
            </p:sp>
          </p:grpSp>
        </p:grpSp>
        <p:grpSp>
          <p:nvGrpSpPr>
            <p:cNvPr id="137" name="Group 136">
              <a:extLst>
                <a:ext uri="{FF2B5EF4-FFF2-40B4-BE49-F238E27FC236}">
                  <a16:creationId xmlns:a16="http://schemas.microsoft.com/office/drawing/2014/main" id="{AD7EA16A-AD4D-6103-99FD-1FD385C38C17}"/>
                </a:ext>
              </a:extLst>
            </p:cNvPr>
            <p:cNvGrpSpPr/>
            <p:nvPr/>
          </p:nvGrpSpPr>
          <p:grpSpPr>
            <a:xfrm>
              <a:off x="230174" y="4589719"/>
              <a:ext cx="1407450" cy="551063"/>
              <a:chOff x="2639601" y="1836738"/>
              <a:chExt cx="3898265" cy="1392555"/>
            </a:xfrm>
          </p:grpSpPr>
          <p:grpSp>
            <p:nvGrpSpPr>
              <p:cNvPr id="138" name="Group 137">
                <a:extLst>
                  <a:ext uri="{FF2B5EF4-FFF2-40B4-BE49-F238E27FC236}">
                    <a16:creationId xmlns:a16="http://schemas.microsoft.com/office/drawing/2014/main" id="{A70C5276-5812-6BA0-6532-0E780B5EC11B}"/>
                  </a:ext>
                </a:extLst>
              </p:cNvPr>
              <p:cNvGrpSpPr/>
              <p:nvPr/>
            </p:nvGrpSpPr>
            <p:grpSpPr>
              <a:xfrm>
                <a:off x="2639601" y="1836738"/>
                <a:ext cx="3898265" cy="1392555"/>
                <a:chOff x="2639601" y="1836738"/>
                <a:chExt cx="3898265" cy="1392555"/>
              </a:xfrm>
            </p:grpSpPr>
            <p:grpSp>
              <p:nvGrpSpPr>
                <p:cNvPr id="144" name="Group 143">
                  <a:extLst>
                    <a:ext uri="{FF2B5EF4-FFF2-40B4-BE49-F238E27FC236}">
                      <a16:creationId xmlns:a16="http://schemas.microsoft.com/office/drawing/2014/main" id="{E7B3D94D-7BA7-6ADB-AF9B-2E8DCF1B71C1}"/>
                    </a:ext>
                  </a:extLst>
                </p:cNvPr>
                <p:cNvGrpSpPr/>
                <p:nvPr/>
              </p:nvGrpSpPr>
              <p:grpSpPr>
                <a:xfrm>
                  <a:off x="2639601" y="1836738"/>
                  <a:ext cx="3898265" cy="1392555"/>
                  <a:chOff x="2639601" y="1836738"/>
                  <a:chExt cx="3898265" cy="1392555"/>
                </a:xfrm>
              </p:grpSpPr>
              <p:grpSp>
                <p:nvGrpSpPr>
                  <p:cNvPr id="146" name="Group 145">
                    <a:extLst>
                      <a:ext uri="{FF2B5EF4-FFF2-40B4-BE49-F238E27FC236}">
                        <a16:creationId xmlns:a16="http://schemas.microsoft.com/office/drawing/2014/main" id="{DDCD347D-7002-40D3-D165-EDFA29E0DBA8}"/>
                      </a:ext>
                    </a:extLst>
                  </p:cNvPr>
                  <p:cNvGrpSpPr/>
                  <p:nvPr/>
                </p:nvGrpSpPr>
                <p:grpSpPr>
                  <a:xfrm>
                    <a:off x="2639601" y="1836738"/>
                    <a:ext cx="3898265" cy="1392555"/>
                    <a:chOff x="10122" y="2631"/>
                    <a:chExt cx="6139" cy="2193"/>
                  </a:xfrm>
                </p:grpSpPr>
                <p:grpSp>
                  <p:nvGrpSpPr>
                    <p:cNvPr id="148" name="Group 147">
                      <a:extLst>
                        <a:ext uri="{FF2B5EF4-FFF2-40B4-BE49-F238E27FC236}">
                          <a16:creationId xmlns:a16="http://schemas.microsoft.com/office/drawing/2014/main" id="{473B14C0-F96A-0711-2433-490D12F6B81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122" y="2631"/>
                      <a:ext cx="6139" cy="2193"/>
                      <a:chOff x="10105" y="2631"/>
                      <a:chExt cx="6139" cy="2193"/>
                    </a:xfrm>
                  </p:grpSpPr>
                  <p:sp>
                    <p:nvSpPr>
                      <p:cNvPr id="150" name="Oval 149">
                        <a:extLst>
                          <a:ext uri="{FF2B5EF4-FFF2-40B4-BE49-F238E27FC236}">
                            <a16:creationId xmlns:a16="http://schemas.microsoft.com/office/drawing/2014/main" id="{6E264FA2-E934-2C8D-98A7-41143F6A1B0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4954" y="3325"/>
                        <a:ext cx="455" cy="457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51" name="Oval 150">
                        <a:extLst>
                          <a:ext uri="{FF2B5EF4-FFF2-40B4-BE49-F238E27FC236}">
                            <a16:creationId xmlns:a16="http://schemas.microsoft.com/office/drawing/2014/main" id="{99A370D7-265B-5B49-6F03-D25C826DBCB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4954" y="3837"/>
                        <a:ext cx="455" cy="457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52" name="Oval 151">
                        <a:extLst>
                          <a:ext uri="{FF2B5EF4-FFF2-40B4-BE49-F238E27FC236}">
                            <a16:creationId xmlns:a16="http://schemas.microsoft.com/office/drawing/2014/main" id="{CAF8D410-79DC-679D-8304-E643D497D65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4954" y="4367"/>
                        <a:ext cx="455" cy="457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53" name="Oval 152">
                        <a:extLst>
                          <a:ext uri="{FF2B5EF4-FFF2-40B4-BE49-F238E27FC236}">
                            <a16:creationId xmlns:a16="http://schemas.microsoft.com/office/drawing/2014/main" id="{3F4E0D76-BCBA-795B-52C9-442EB7ABFA6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4954" y="2821"/>
                        <a:ext cx="455" cy="457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grpSp>
                    <p:nvGrpSpPr>
                      <p:cNvPr id="154" name="Group 153">
                        <a:extLst>
                          <a:ext uri="{FF2B5EF4-FFF2-40B4-BE49-F238E27FC236}">
                            <a16:creationId xmlns:a16="http://schemas.microsoft.com/office/drawing/2014/main" id="{74136C67-0C06-D8FD-872A-9220AF93D31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0105" y="2631"/>
                        <a:ext cx="6139" cy="2087"/>
                        <a:chOff x="5630" y="3363"/>
                        <a:chExt cx="6139" cy="2087"/>
                      </a:xfrm>
                    </p:grpSpPr>
                    <p:grpSp>
                      <p:nvGrpSpPr>
                        <p:cNvPr id="155" name="Group 154">
                          <a:extLst>
                            <a:ext uri="{FF2B5EF4-FFF2-40B4-BE49-F238E27FC236}">
                              <a16:creationId xmlns:a16="http://schemas.microsoft.com/office/drawing/2014/main" id="{4DB019F7-0601-B63A-A53F-E04AAC448C5A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5630" y="3721"/>
                          <a:ext cx="4734" cy="1729"/>
                          <a:chOff x="5630" y="3721"/>
                          <a:chExt cx="4734" cy="1729"/>
                        </a:xfrm>
                      </p:grpSpPr>
                      <p:sp>
                        <p:nvSpPr>
                          <p:cNvPr id="158" name="Rectangles 39">
                            <a:extLst>
                              <a:ext uri="{FF2B5EF4-FFF2-40B4-BE49-F238E27FC236}">
                                <a16:creationId xmlns:a16="http://schemas.microsoft.com/office/drawing/2014/main" id="{C04F7EE7-1F50-C8B3-00B8-9862D7867B7E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596" y="3735"/>
                            <a:ext cx="942" cy="1714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 w="38100">
                            <a:solidFill>
                              <a:srgbClr val="202020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159" name="Rectangles 40">
                            <a:extLst>
                              <a:ext uri="{FF2B5EF4-FFF2-40B4-BE49-F238E27FC236}">
                                <a16:creationId xmlns:a16="http://schemas.microsoft.com/office/drawing/2014/main" id="{62D9759D-C9AB-F61C-A882-31A9222748FF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7538" y="3735"/>
                            <a:ext cx="942" cy="1714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 w="38100">
                            <a:solidFill>
                              <a:srgbClr val="202020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160" name="Rectangles 41">
                            <a:extLst>
                              <a:ext uri="{FF2B5EF4-FFF2-40B4-BE49-F238E27FC236}">
                                <a16:creationId xmlns:a16="http://schemas.microsoft.com/office/drawing/2014/main" id="{3C561E1C-76EA-6D90-B4FB-70E952D35768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8480" y="3735"/>
                            <a:ext cx="942" cy="1714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 w="38100">
                            <a:solidFill>
                              <a:srgbClr val="202020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161" name="Rectangles 42">
                            <a:extLst>
                              <a:ext uri="{FF2B5EF4-FFF2-40B4-BE49-F238E27FC236}">
                                <a16:creationId xmlns:a16="http://schemas.microsoft.com/office/drawing/2014/main" id="{8B96FD54-D8E1-2959-D81A-C769FF994686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9422" y="3735"/>
                            <a:ext cx="942" cy="1714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 w="38100">
                            <a:solidFill>
                              <a:srgbClr val="202020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cxnSp>
                        <p:nvCxnSpPr>
                          <p:cNvPr id="162" name="Straight Connector 161">
                            <a:extLst>
                              <a:ext uri="{FF2B5EF4-FFF2-40B4-BE49-F238E27FC236}">
                                <a16:creationId xmlns:a16="http://schemas.microsoft.com/office/drawing/2014/main" id="{BCB89921-EEEF-498E-6BEA-38ADBEFFB2C8}"/>
                              </a:ext>
                            </a:extLst>
                          </p:cNvPr>
                          <p:cNvCxnSpPr/>
                          <p:nvPr/>
                        </p:nvCxnSpPr>
                        <p:spPr>
                          <a:xfrm>
                            <a:off x="5630" y="3721"/>
                            <a:ext cx="966" cy="15"/>
                          </a:xfrm>
                          <a:prstGeom prst="line">
                            <a:avLst/>
                          </a:prstGeom>
                          <a:ln w="3810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163" name="Straight Connector 162">
                            <a:extLst>
                              <a:ext uri="{FF2B5EF4-FFF2-40B4-BE49-F238E27FC236}">
                                <a16:creationId xmlns:a16="http://schemas.microsoft.com/office/drawing/2014/main" id="{3F0D8820-D01F-0717-21A8-68B7832DDDC7}"/>
                              </a:ext>
                            </a:extLst>
                          </p:cNvPr>
                          <p:cNvCxnSpPr/>
                          <p:nvPr/>
                        </p:nvCxnSpPr>
                        <p:spPr>
                          <a:xfrm>
                            <a:off x="5630" y="5435"/>
                            <a:ext cx="966" cy="15"/>
                          </a:xfrm>
                          <a:prstGeom prst="line">
                            <a:avLst/>
                          </a:prstGeom>
                          <a:ln w="3810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sp>
                      <p:nvSpPr>
                        <p:cNvPr id="156" name="Rectangles 49">
                          <a:extLst>
                            <a:ext uri="{FF2B5EF4-FFF2-40B4-BE49-F238E27FC236}">
                              <a16:creationId xmlns:a16="http://schemas.microsoft.com/office/drawing/2014/main" id="{B04A814E-E600-875C-9309-E6F94DAC91B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049" y="3363"/>
                          <a:ext cx="720" cy="793"/>
                        </a:xfrm>
                        <a:prstGeom prst="rect">
                          <a:avLst/>
                        </a:prstGeom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p:txBody>
                    </p:sp>
                  </p:grpSp>
                </p:grpSp>
                <p:sp>
                  <p:nvSpPr>
                    <p:cNvPr id="149" name="Rectangles 60">
                      <a:extLst>
                        <a:ext uri="{FF2B5EF4-FFF2-40B4-BE49-F238E27FC236}">
                          <a16:creationId xmlns:a16="http://schemas.microsoft.com/office/drawing/2014/main" id="{F3A16A4B-4781-B2F4-1F19-E01972B5334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541" y="3466"/>
                      <a:ext cx="720" cy="742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p:txBody>
                </p:sp>
              </p:grpSp>
              <p:sp>
                <p:nvSpPr>
                  <p:cNvPr id="147" name="Rectangles 49">
                    <a:extLst>
                      <a:ext uri="{FF2B5EF4-FFF2-40B4-BE49-F238E27FC236}">
                        <a16:creationId xmlns:a16="http://schemas.microsoft.com/office/drawing/2014/main" id="{19043FA7-B760-68FB-B919-CFB37D62961B}"/>
                      </a:ext>
                    </a:extLst>
                  </p:cNvPr>
                  <p:cNvSpPr/>
                  <p:nvPr/>
                </p:nvSpPr>
                <p:spPr>
                  <a:xfrm>
                    <a:off x="5118830" y="2556192"/>
                    <a:ext cx="457200" cy="494030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4</a:t>
                    </a:r>
                  </a:p>
                </p:txBody>
              </p:sp>
            </p:grpSp>
            <p:sp>
              <p:nvSpPr>
                <p:cNvPr id="145" name="Rectangles 49">
                  <a:extLst>
                    <a:ext uri="{FF2B5EF4-FFF2-40B4-BE49-F238E27FC236}">
                      <a16:creationId xmlns:a16="http://schemas.microsoft.com/office/drawing/2014/main" id="{AFD7BF1D-704B-7CE2-B4EA-51879148D6C9}"/>
                    </a:ext>
                  </a:extLst>
                </p:cNvPr>
                <p:cNvSpPr/>
                <p:nvPr/>
              </p:nvSpPr>
              <p:spPr>
                <a:xfrm>
                  <a:off x="4539219" y="2556192"/>
                  <a:ext cx="457200" cy="497994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3</a:t>
                  </a:r>
                </a:p>
              </p:txBody>
            </p:sp>
          </p:grpSp>
          <p:sp>
            <p:nvSpPr>
              <p:cNvPr id="140" name="Rectangles 49">
                <a:extLst>
                  <a:ext uri="{FF2B5EF4-FFF2-40B4-BE49-F238E27FC236}">
                    <a16:creationId xmlns:a16="http://schemas.microsoft.com/office/drawing/2014/main" id="{12780AB3-7600-75C2-75B3-768E0F395742}"/>
                  </a:ext>
                </a:extLst>
              </p:cNvPr>
              <p:cNvSpPr/>
              <p:nvPr/>
            </p:nvSpPr>
            <p:spPr>
              <a:xfrm>
                <a:off x="3935471" y="2535133"/>
                <a:ext cx="457200" cy="49799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cxnSp>
            <p:nvCxnSpPr>
              <p:cNvPr id="141" name="Straight Connector 140">
                <a:extLst>
                  <a:ext uri="{FF2B5EF4-FFF2-40B4-BE49-F238E27FC236}">
                    <a16:creationId xmlns:a16="http://schemas.microsoft.com/office/drawing/2014/main" id="{17A452AF-4494-EA90-7FB0-34B4A6005A00}"/>
                  </a:ext>
                </a:extLst>
              </p:cNvPr>
              <p:cNvCxnSpPr/>
              <p:nvPr/>
            </p:nvCxnSpPr>
            <p:spPr>
              <a:xfrm>
                <a:off x="5862739" y="2102485"/>
                <a:ext cx="311020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>
                <a:extLst>
                  <a:ext uri="{FF2B5EF4-FFF2-40B4-BE49-F238E27FC236}">
                    <a16:creationId xmlns:a16="http://schemas.microsoft.com/office/drawing/2014/main" id="{9957E9CF-968F-5540-E38D-81ECBC6FFB0E}"/>
                  </a:ext>
                </a:extLst>
              </p:cNvPr>
              <p:cNvCxnSpPr/>
              <p:nvPr/>
            </p:nvCxnSpPr>
            <p:spPr>
              <a:xfrm>
                <a:off x="5860375" y="2415095"/>
                <a:ext cx="311020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>
                <a:extLst>
                  <a:ext uri="{FF2B5EF4-FFF2-40B4-BE49-F238E27FC236}">
                    <a16:creationId xmlns:a16="http://schemas.microsoft.com/office/drawing/2014/main" id="{495C4EE1-43BA-4120-F0F2-2061121D38A8}"/>
                  </a:ext>
                </a:extLst>
              </p:cNvPr>
              <p:cNvCxnSpPr/>
              <p:nvPr/>
            </p:nvCxnSpPr>
            <p:spPr>
              <a:xfrm>
                <a:off x="5860375" y="2755014"/>
                <a:ext cx="311020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2" name="Group 181">
              <a:extLst>
                <a:ext uri="{FF2B5EF4-FFF2-40B4-BE49-F238E27FC236}">
                  <a16:creationId xmlns:a16="http://schemas.microsoft.com/office/drawing/2014/main" id="{9E7D8C8C-F71A-0926-A915-BCE2EDEF2658}"/>
                </a:ext>
              </a:extLst>
            </p:cNvPr>
            <p:cNvGrpSpPr/>
            <p:nvPr/>
          </p:nvGrpSpPr>
          <p:grpSpPr>
            <a:xfrm>
              <a:off x="174671" y="5287835"/>
              <a:ext cx="1308262" cy="505048"/>
              <a:chOff x="174671" y="5287835"/>
              <a:chExt cx="1308262" cy="505048"/>
            </a:xfrm>
          </p:grpSpPr>
          <p:grpSp>
            <p:nvGrpSpPr>
              <p:cNvPr id="166" name="Group 165">
                <a:extLst>
                  <a:ext uri="{FF2B5EF4-FFF2-40B4-BE49-F238E27FC236}">
                    <a16:creationId xmlns:a16="http://schemas.microsoft.com/office/drawing/2014/main" id="{9695A910-CBD8-8DE0-E9E8-7F0A61397FC2}"/>
                  </a:ext>
                </a:extLst>
              </p:cNvPr>
              <p:cNvGrpSpPr/>
              <p:nvPr/>
            </p:nvGrpSpPr>
            <p:grpSpPr>
              <a:xfrm>
                <a:off x="174671" y="5529176"/>
                <a:ext cx="1308262" cy="263707"/>
                <a:chOff x="2976880" y="5102947"/>
                <a:chExt cx="4988560" cy="1070610"/>
              </a:xfrm>
            </p:grpSpPr>
            <p:cxnSp>
              <p:nvCxnSpPr>
                <p:cNvPr id="176" name="Straight Arrow Connector 175">
                  <a:extLst>
                    <a:ext uri="{FF2B5EF4-FFF2-40B4-BE49-F238E27FC236}">
                      <a16:creationId xmlns:a16="http://schemas.microsoft.com/office/drawing/2014/main" id="{B30A417A-A2B8-57DC-7C41-ED9C7B8F97D2}"/>
                    </a:ext>
                  </a:extLst>
                </p:cNvPr>
                <p:cNvCxnSpPr/>
                <p:nvPr/>
              </p:nvCxnSpPr>
              <p:spPr>
                <a:xfrm flipV="1">
                  <a:off x="4213860" y="5922094"/>
                  <a:ext cx="3751580" cy="10795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4" name="Straight Connector 173">
                  <a:extLst>
                    <a:ext uri="{FF2B5EF4-FFF2-40B4-BE49-F238E27FC236}">
                      <a16:creationId xmlns:a16="http://schemas.microsoft.com/office/drawing/2014/main" id="{2B3F3AB4-E87C-7593-E973-62A75B6D7DFF}"/>
                    </a:ext>
                  </a:extLst>
                </p:cNvPr>
                <p:cNvCxnSpPr/>
                <p:nvPr/>
              </p:nvCxnSpPr>
              <p:spPr>
                <a:xfrm flipH="1">
                  <a:off x="6527165" y="6111327"/>
                  <a:ext cx="143510" cy="62230"/>
                </a:xfrm>
                <a:prstGeom prst="line">
                  <a:avLst/>
                </a:prstGeom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2" name="Straight Connector 171">
                  <a:extLst>
                    <a:ext uri="{FF2B5EF4-FFF2-40B4-BE49-F238E27FC236}">
                      <a16:creationId xmlns:a16="http://schemas.microsoft.com/office/drawing/2014/main" id="{29EDD35B-CB97-AA20-E10F-BDAC89225A9C}"/>
                    </a:ext>
                  </a:extLst>
                </p:cNvPr>
                <p:cNvCxnSpPr/>
                <p:nvPr/>
              </p:nvCxnSpPr>
              <p:spPr>
                <a:xfrm flipH="1">
                  <a:off x="2976880" y="5102947"/>
                  <a:ext cx="143510" cy="62230"/>
                </a:xfrm>
                <a:prstGeom prst="line">
                  <a:avLst/>
                </a:prstGeom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79" name="Straight Arrow Connector 178">
                <a:extLst>
                  <a:ext uri="{FF2B5EF4-FFF2-40B4-BE49-F238E27FC236}">
                    <a16:creationId xmlns:a16="http://schemas.microsoft.com/office/drawing/2014/main" id="{043296A3-6A5B-9544-AA8C-7D713ABF0E8A}"/>
                  </a:ext>
                </a:extLst>
              </p:cNvPr>
              <p:cNvCxnSpPr/>
              <p:nvPr/>
            </p:nvCxnSpPr>
            <p:spPr>
              <a:xfrm flipH="1" flipV="1">
                <a:off x="496408" y="5287835"/>
                <a:ext cx="2664" cy="44310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0" name="Freeform 85">
                <a:extLst>
                  <a:ext uri="{FF2B5EF4-FFF2-40B4-BE49-F238E27FC236}">
                    <a16:creationId xmlns:a16="http://schemas.microsoft.com/office/drawing/2014/main" id="{670BB2F3-3922-CBB4-76EB-358CC3B1E03E}"/>
                  </a:ext>
                </a:extLst>
              </p:cNvPr>
              <p:cNvSpPr/>
              <p:nvPr/>
            </p:nvSpPr>
            <p:spPr>
              <a:xfrm>
                <a:off x="499239" y="5374956"/>
                <a:ext cx="960380" cy="323768"/>
              </a:xfrm>
              <a:custGeom>
                <a:avLst/>
                <a:gdLst>
                  <a:gd name="connisteX0" fmla="*/ 0 w 3662045"/>
                  <a:gd name="connsiteY0" fmla="*/ 0 h 1314138"/>
                  <a:gd name="connisteX1" fmla="*/ 118745 w 3662045"/>
                  <a:gd name="connsiteY1" fmla="*/ 624840 h 1314138"/>
                  <a:gd name="connisteX2" fmla="*/ 431165 w 3662045"/>
                  <a:gd name="connsiteY2" fmla="*/ 1033780 h 1314138"/>
                  <a:gd name="connisteX3" fmla="*/ 1163320 w 3662045"/>
                  <a:gd name="connsiteY3" fmla="*/ 1238250 h 1314138"/>
                  <a:gd name="connisteX4" fmla="*/ 2305050 w 3662045"/>
                  <a:gd name="connsiteY4" fmla="*/ 1303020 h 1314138"/>
                  <a:gd name="connisteX5" fmla="*/ 3662045 w 3662045"/>
                  <a:gd name="connsiteY5" fmla="*/ 1313815 h 1314138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  <a:cxn ang="0">
                    <a:pos x="connisteX4" y="connsiteY4"/>
                  </a:cxn>
                  <a:cxn ang="0">
                    <a:pos x="connisteX5" y="connsiteY5"/>
                  </a:cxn>
                </a:cxnLst>
                <a:rect l="l" t="t" r="r" b="b"/>
                <a:pathLst>
                  <a:path w="3662045" h="1314139">
                    <a:moveTo>
                      <a:pt x="0" y="0"/>
                    </a:moveTo>
                    <a:cubicBezTo>
                      <a:pt x="17780" y="116840"/>
                      <a:pt x="32385" y="417830"/>
                      <a:pt x="118745" y="624840"/>
                    </a:cubicBezTo>
                    <a:cubicBezTo>
                      <a:pt x="205105" y="831850"/>
                      <a:pt x="222250" y="911225"/>
                      <a:pt x="431165" y="1033780"/>
                    </a:cubicBezTo>
                    <a:cubicBezTo>
                      <a:pt x="640080" y="1156335"/>
                      <a:pt x="788670" y="1184275"/>
                      <a:pt x="1163320" y="1238250"/>
                    </a:cubicBezTo>
                    <a:cubicBezTo>
                      <a:pt x="1537970" y="1292225"/>
                      <a:pt x="1805305" y="1287780"/>
                      <a:pt x="2305050" y="1303020"/>
                    </a:cubicBezTo>
                    <a:cubicBezTo>
                      <a:pt x="2804795" y="1318260"/>
                      <a:pt x="3413760" y="1313180"/>
                      <a:pt x="3662045" y="1313815"/>
                    </a:cubicBezTo>
                  </a:path>
                </a:pathLst>
              </a:custGeom>
              <a:noFill/>
              <a:ln w="381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1" name="Oval 180">
                <a:extLst>
                  <a:ext uri="{FF2B5EF4-FFF2-40B4-BE49-F238E27FC236}">
                    <a16:creationId xmlns:a16="http://schemas.microsoft.com/office/drawing/2014/main" id="{D03FFF09-7BFC-635F-0A6D-F857DEDC10E2}"/>
                  </a:ext>
                </a:extLst>
              </p:cNvPr>
              <p:cNvSpPr/>
              <p:nvPr/>
            </p:nvSpPr>
            <p:spPr>
              <a:xfrm>
                <a:off x="1025308" y="5644449"/>
                <a:ext cx="457625" cy="95410"/>
              </a:xfrm>
              <a:prstGeom prst="ellipse">
                <a:avLst/>
              </a:prstGeom>
              <a:noFill/>
              <a:ln w="38100">
                <a:solidFill>
                  <a:srgbClr val="CC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83" name="TextBox 182">
            <a:extLst>
              <a:ext uri="{FF2B5EF4-FFF2-40B4-BE49-F238E27FC236}">
                <a16:creationId xmlns:a16="http://schemas.microsoft.com/office/drawing/2014/main" id="{F2A9471F-6FAB-9CFF-2B27-12D8E1E182EB}"/>
              </a:ext>
            </a:extLst>
          </p:cNvPr>
          <p:cNvSpPr txBox="1"/>
          <p:nvPr/>
        </p:nvSpPr>
        <p:spPr>
          <a:xfrm>
            <a:off x="7641118" y="2012686"/>
            <a:ext cx="4550882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dirty="0"/>
              <a:t>SRPT for Multiserver Systems [</a:t>
            </a:r>
            <a:r>
              <a:rPr lang="en-US" b="1" dirty="0"/>
              <a:t>G</a:t>
            </a:r>
            <a:r>
              <a:rPr lang="en-US" dirty="0"/>
              <a:t>SH’18]</a:t>
            </a:r>
          </a:p>
          <a:p>
            <a:pPr>
              <a:spcAft>
                <a:spcPts val="1200"/>
              </a:spcAft>
            </a:pPr>
            <a:endParaRPr lang="en-US" sz="200" dirty="0"/>
          </a:p>
          <a:p>
            <a:pPr>
              <a:spcAft>
                <a:spcPts val="1200"/>
              </a:spcAft>
            </a:pPr>
            <a:r>
              <a:rPr lang="en-US" dirty="0"/>
              <a:t>Load Balancing Guardrails [</a:t>
            </a:r>
            <a:r>
              <a:rPr lang="en-US" b="1" dirty="0"/>
              <a:t>G</a:t>
            </a:r>
            <a:r>
              <a:rPr lang="en-US" dirty="0"/>
              <a:t>SH’19]</a:t>
            </a:r>
          </a:p>
          <a:p>
            <a:pPr>
              <a:spcAft>
                <a:spcPts val="1200"/>
              </a:spcAft>
            </a:pPr>
            <a:endParaRPr lang="en-US" sz="200" dirty="0"/>
          </a:p>
          <a:p>
            <a:pPr>
              <a:spcAft>
                <a:spcPts val="1200"/>
              </a:spcAft>
            </a:pPr>
            <a:r>
              <a:rPr lang="en-US" dirty="0"/>
              <a:t>WCFS: A new framework for analyzing multiserver systems [</a:t>
            </a:r>
            <a:r>
              <a:rPr lang="en-US" b="1" dirty="0"/>
              <a:t>G</a:t>
            </a:r>
            <a:r>
              <a:rPr lang="en-US" dirty="0"/>
              <a:t>HS’22]</a:t>
            </a:r>
          </a:p>
          <a:p>
            <a:pPr>
              <a:spcAft>
                <a:spcPts val="1200"/>
              </a:spcAft>
            </a:pPr>
            <a:r>
              <a:rPr lang="en-US" dirty="0"/>
              <a:t>Optimal Scheduling in the Multiserver-job Model under Heavy Traffic [</a:t>
            </a:r>
            <a:r>
              <a:rPr lang="en-US" b="1" dirty="0"/>
              <a:t>G</a:t>
            </a:r>
            <a:r>
              <a:rPr lang="en-US" dirty="0"/>
              <a:t>SHS’23]</a:t>
            </a:r>
          </a:p>
          <a:p>
            <a:pPr>
              <a:spcAft>
                <a:spcPts val="1200"/>
              </a:spcAft>
            </a:pPr>
            <a:r>
              <a:rPr lang="en-US" dirty="0"/>
              <a:t>The RESET and MARC Techniques, with Application to Multiserver-Job Analysis [</a:t>
            </a:r>
            <a:r>
              <a:rPr lang="en-US" b="1" dirty="0"/>
              <a:t>G</a:t>
            </a:r>
            <a:r>
              <a:rPr lang="en-US" dirty="0"/>
              <a:t>HHS]</a:t>
            </a:r>
            <a:endParaRPr lang="en-US" b="1" dirty="0"/>
          </a:p>
          <a:p>
            <a:pPr>
              <a:spcAft>
                <a:spcPts val="1200"/>
              </a:spcAft>
            </a:pPr>
            <a:r>
              <a:rPr lang="en-US" dirty="0"/>
              <a:t>Nudge: Stochastically Improving upon                FCFS [</a:t>
            </a:r>
            <a:r>
              <a:rPr lang="en-US" b="1" dirty="0"/>
              <a:t>G</a:t>
            </a:r>
            <a:r>
              <a:rPr lang="en-US" dirty="0"/>
              <a:t>YSH’21]</a:t>
            </a:r>
          </a:p>
        </p:txBody>
      </p: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30D3763F-88DA-F74D-97A6-B2CA1A0A705B}"/>
              </a:ext>
            </a:extLst>
          </p:cNvPr>
          <p:cNvGrpSpPr/>
          <p:nvPr/>
        </p:nvGrpSpPr>
        <p:grpSpPr>
          <a:xfrm>
            <a:off x="11341683" y="1978019"/>
            <a:ext cx="443632" cy="4157776"/>
            <a:chOff x="11341683" y="1978019"/>
            <a:chExt cx="443632" cy="4157776"/>
          </a:xfrm>
        </p:grpSpPr>
        <p:pic>
          <p:nvPicPr>
            <p:cNvPr id="185" name="Graphic 184">
              <a:extLst>
                <a:ext uri="{FF2B5EF4-FFF2-40B4-BE49-F238E27FC236}">
                  <a16:creationId xmlns:a16="http://schemas.microsoft.com/office/drawing/2014/main" id="{E2CDEB50-8282-30DC-3CF5-9C2E46C5CBC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341683" y="5326090"/>
              <a:ext cx="443632" cy="809705"/>
            </a:xfrm>
            <a:prstGeom prst="rect">
              <a:avLst/>
            </a:prstGeom>
          </p:spPr>
        </p:pic>
        <p:pic>
          <p:nvPicPr>
            <p:cNvPr id="186" name="Graphic 185">
              <a:extLst>
                <a:ext uri="{FF2B5EF4-FFF2-40B4-BE49-F238E27FC236}">
                  <a16:creationId xmlns:a16="http://schemas.microsoft.com/office/drawing/2014/main" id="{CBF8BE0C-2B8A-1473-233B-E24E398AE4F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341683" y="1978019"/>
              <a:ext cx="443632" cy="809705"/>
            </a:xfrm>
            <a:prstGeom prst="rect">
              <a:avLst/>
            </a:prstGeom>
          </p:spPr>
        </p:pic>
        <p:pic>
          <p:nvPicPr>
            <p:cNvPr id="187" name="Graphic 186">
              <a:extLst>
                <a:ext uri="{FF2B5EF4-FFF2-40B4-BE49-F238E27FC236}">
                  <a16:creationId xmlns:a16="http://schemas.microsoft.com/office/drawing/2014/main" id="{A2005E0D-27B1-9AC4-7F71-1342EA78C15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341683" y="2569932"/>
              <a:ext cx="443632" cy="809705"/>
            </a:xfrm>
            <a:prstGeom prst="rect">
              <a:avLst/>
            </a:prstGeom>
          </p:spPr>
        </p:pic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B8A6E391-DB7E-5E87-16FF-EACAD9B199ED}"/>
              </a:ext>
            </a:extLst>
          </p:cNvPr>
          <p:cNvSpPr/>
          <p:nvPr/>
        </p:nvSpPr>
        <p:spPr>
          <a:xfrm>
            <a:off x="0" y="3884661"/>
            <a:ext cx="12192000" cy="241873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-Shape 7">
            <a:extLst>
              <a:ext uri="{FF2B5EF4-FFF2-40B4-BE49-F238E27FC236}">
                <a16:creationId xmlns:a16="http://schemas.microsoft.com/office/drawing/2014/main" id="{5430B5B2-54A1-8B84-5375-CBAD0B8D2D56}"/>
              </a:ext>
            </a:extLst>
          </p:cNvPr>
          <p:cNvSpPr/>
          <p:nvPr/>
        </p:nvSpPr>
        <p:spPr>
          <a:xfrm rot="18910860">
            <a:off x="1111322" y="1722434"/>
            <a:ext cx="896956" cy="470667"/>
          </a:xfrm>
          <a:prstGeom prst="corner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L-Shape 60">
            <a:extLst>
              <a:ext uri="{FF2B5EF4-FFF2-40B4-BE49-F238E27FC236}">
                <a16:creationId xmlns:a16="http://schemas.microsoft.com/office/drawing/2014/main" id="{22C70017-A1DC-731A-4E99-461E6D09EF83}"/>
              </a:ext>
            </a:extLst>
          </p:cNvPr>
          <p:cNvSpPr/>
          <p:nvPr/>
        </p:nvSpPr>
        <p:spPr>
          <a:xfrm rot="18910860">
            <a:off x="1106995" y="2432482"/>
            <a:ext cx="896956" cy="470667"/>
          </a:xfrm>
          <a:prstGeom prst="corner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2626F8C-2598-FEC1-7B96-AEE5EE4D2FC2}"/>
              </a:ext>
            </a:extLst>
          </p:cNvPr>
          <p:cNvSpPr/>
          <p:nvPr/>
        </p:nvSpPr>
        <p:spPr>
          <a:xfrm>
            <a:off x="95769" y="1568067"/>
            <a:ext cx="12192000" cy="1623085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5997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807C0D4E-F9CB-0AA6-91E5-B8BF9CEA7047}"/>
                  </a:ext>
                </a:extLst>
              </p:cNvPr>
              <p:cNvSpPr txBox="1"/>
              <p:nvPr/>
            </p:nvSpPr>
            <p:spPr>
              <a:xfrm>
                <a:off x="5868742" y="4359996"/>
                <a:ext cx="5485798" cy="15696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Job: (duration, server need)</a:t>
                </a:r>
              </a:p>
              <a:p>
                <a:r>
                  <a:rPr lang="en-US" sz="2400" dirty="0"/>
                  <a:t>Size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400" dirty="0"/>
                  <a:t> (inherent work)                                       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400" b="0" i="0" dirty="0" smtClean="0">
                        <a:latin typeface="Cambria Math" panose="02040503050406030204" pitchFamily="18" charset="0"/>
                      </a:rPr>
                      <m:t>server</m:t>
                    </m:r>
                    <m:r>
                      <a:rPr lang="en-US" sz="24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dirty="0" smtClean="0">
                        <a:latin typeface="Cambria Math" panose="02040503050406030204" pitchFamily="18" charset="0"/>
                      </a:rPr>
                      <m:t>need</m:t>
                    </m:r>
                    <m:r>
                      <a:rPr lang="en-US" sz="2400" dirty="0">
                        <a:latin typeface="Cambria Math" panose="02040503050406030204" pitchFamily="18" charset="0"/>
                      </a:rPr>
                      <m:t>∗</m:t>
                    </m:r>
                    <m:r>
                      <m:rPr>
                        <m:sty m:val="p"/>
                      </m:rPr>
                      <a:rPr lang="en-US" sz="2400" dirty="0">
                        <a:latin typeface="Cambria Math" panose="02040503050406030204" pitchFamily="18" charset="0"/>
                      </a:rPr>
                      <m:t>duration</m:t>
                    </m:r>
                  </m:oMath>
                </a14:m>
                <a:endParaRPr lang="en-US" sz="2400" dirty="0"/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4 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servers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∗10 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hours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=40 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server</m:t>
                    </m:r>
                    <m:r>
                      <m:rPr>
                        <m:nor/>
                      </m:rPr>
                      <a:rPr lang="en-US" sz="2400" dirty="0"/>
                      <m:t>−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hours</m:t>
                    </m:r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807C0D4E-F9CB-0AA6-91E5-B8BF9CEA70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8742" y="4359996"/>
                <a:ext cx="5485798" cy="1569660"/>
              </a:xfrm>
              <a:prstGeom prst="rect">
                <a:avLst/>
              </a:prstGeom>
              <a:blipFill>
                <a:blip r:embed="rId3"/>
                <a:stretch>
                  <a:fillRect l="-1778" t="-3101" r="-4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DF0DCDC7-C03E-06AA-474D-0700779E09B5}"/>
              </a:ext>
            </a:extLst>
          </p:cNvPr>
          <p:cNvSpPr/>
          <p:nvPr/>
        </p:nvSpPr>
        <p:spPr>
          <a:xfrm>
            <a:off x="6854320" y="3756081"/>
            <a:ext cx="1486067" cy="582877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Wasted Server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AB7043-935D-A38A-D0D4-869DD3FBA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Many Servers/Job Scheduling</a:t>
            </a:r>
          </a:p>
        </p:txBody>
      </p:sp>
      <p:sp>
        <p:nvSpPr>
          <p:cNvPr id="30" name="Rectangles 60">
            <a:extLst>
              <a:ext uri="{FF2B5EF4-FFF2-40B4-BE49-F238E27FC236}">
                <a16:creationId xmlns:a16="http://schemas.microsoft.com/office/drawing/2014/main" id="{76E3E01C-EACA-F352-A40D-1AD76ECA0AC2}"/>
              </a:ext>
            </a:extLst>
          </p:cNvPr>
          <p:cNvSpPr/>
          <p:nvPr/>
        </p:nvSpPr>
        <p:spPr>
          <a:xfrm>
            <a:off x="9621166" y="2186697"/>
            <a:ext cx="457200" cy="5765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861A5D21-C2D9-FC1C-9B1D-9CB1F564B47C}"/>
              </a:ext>
            </a:extLst>
          </p:cNvPr>
          <p:cNvGrpSpPr/>
          <p:nvPr/>
        </p:nvGrpSpPr>
        <p:grpSpPr>
          <a:xfrm>
            <a:off x="8695571" y="2186697"/>
            <a:ext cx="925595" cy="576580"/>
            <a:chOff x="8141476" y="2267586"/>
            <a:chExt cx="925595" cy="576580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F891E43-F304-8AE1-E9BE-E10DD3E2F38C}"/>
                </a:ext>
              </a:extLst>
            </p:cNvPr>
            <p:cNvSpPr txBox="1"/>
            <p:nvPr/>
          </p:nvSpPr>
          <p:spPr>
            <a:xfrm>
              <a:off x="8141476" y="2304405"/>
              <a:ext cx="704521" cy="461665"/>
            </a:xfrm>
            <a:prstGeom prst="rect">
              <a:avLst/>
            </a:prstGeom>
            <a:solidFill>
              <a:schemeClr val="bg1"/>
            </a:solidFill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Size</a:t>
              </a:r>
            </a:p>
          </p:txBody>
        </p:sp>
        <p:sp>
          <p:nvSpPr>
            <p:cNvPr id="34" name="Left Brace 33">
              <a:extLst>
                <a:ext uri="{FF2B5EF4-FFF2-40B4-BE49-F238E27FC236}">
                  <a16:creationId xmlns:a16="http://schemas.microsoft.com/office/drawing/2014/main" id="{B5646DC8-093C-937F-D1AB-B9CCF9F1B1A6}"/>
                </a:ext>
              </a:extLst>
            </p:cNvPr>
            <p:cNvSpPr/>
            <p:nvPr/>
          </p:nvSpPr>
          <p:spPr>
            <a:xfrm>
              <a:off x="8778146" y="2267586"/>
              <a:ext cx="288925" cy="576580"/>
            </a:xfrm>
            <a:prstGeom prst="leftBrac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126A5555-EEFF-C33D-68A4-422FFC3E1A49}"/>
              </a:ext>
            </a:extLst>
          </p:cNvPr>
          <p:cNvGrpSpPr/>
          <p:nvPr/>
        </p:nvGrpSpPr>
        <p:grpSpPr>
          <a:xfrm>
            <a:off x="9910091" y="2223516"/>
            <a:ext cx="2025854" cy="461665"/>
            <a:chOff x="9213121" y="2304405"/>
            <a:chExt cx="2836004" cy="461665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49A37B0-872A-26DF-0D4B-76689E1516D2}"/>
                </a:ext>
              </a:extLst>
            </p:cNvPr>
            <p:cNvSpPr txBox="1"/>
            <p:nvPr/>
          </p:nvSpPr>
          <p:spPr>
            <a:xfrm>
              <a:off x="9670321" y="2304405"/>
              <a:ext cx="2378804" cy="461665"/>
            </a:xfrm>
            <a:prstGeom prst="rect">
              <a:avLst/>
            </a:prstGeom>
            <a:solidFill>
              <a:schemeClr val="bg1"/>
            </a:solidFill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Server need</a:t>
              </a: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2D385870-3069-7C56-F84A-61DE0CD38536}"/>
                </a:ext>
              </a:extLst>
            </p:cNvPr>
            <p:cNvCxnSpPr>
              <a:cxnSpLocks/>
              <a:stCxn id="36" idx="1"/>
            </p:cNvCxnSpPr>
            <p:nvPr/>
          </p:nvCxnSpPr>
          <p:spPr>
            <a:xfrm flipH="1">
              <a:off x="9213121" y="2535238"/>
              <a:ext cx="457200" cy="32385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Slide Number Placeholder 48">
            <a:extLst>
              <a:ext uri="{FF2B5EF4-FFF2-40B4-BE49-F238E27FC236}">
                <a16:creationId xmlns:a16="http://schemas.microsoft.com/office/drawing/2014/main" id="{E8A02173-6381-4B32-24DB-04BAF951A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EF5D0-F903-46E4-ACBB-6D3DD1B62979}" type="slidenum">
              <a:rPr lang="en-US" smtClean="0"/>
              <a:t>19</a:t>
            </a:fld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A27FE3F3-FA30-3D31-7284-5ADC2A3D2504}"/>
              </a:ext>
            </a:extLst>
          </p:cNvPr>
          <p:cNvGrpSpPr/>
          <p:nvPr/>
        </p:nvGrpSpPr>
        <p:grpSpPr>
          <a:xfrm>
            <a:off x="3485622" y="1413435"/>
            <a:ext cx="4244521" cy="2665864"/>
            <a:chOff x="1788333" y="1423732"/>
            <a:chExt cx="4244521" cy="2665864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1B2C6096-1DAF-02DE-A0E2-D6D0215D3FFC}"/>
                </a:ext>
              </a:extLst>
            </p:cNvPr>
            <p:cNvGrpSpPr/>
            <p:nvPr/>
          </p:nvGrpSpPr>
          <p:grpSpPr>
            <a:xfrm>
              <a:off x="1788333" y="1423732"/>
              <a:ext cx="4244521" cy="2665864"/>
              <a:chOff x="1788333" y="1423732"/>
              <a:chExt cx="4244521" cy="2665864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7159F2E4-D005-565A-9131-37964CC05758}"/>
                  </a:ext>
                </a:extLst>
              </p:cNvPr>
              <p:cNvSpPr/>
              <p:nvPr/>
            </p:nvSpPr>
            <p:spPr>
              <a:xfrm>
                <a:off x="5192749" y="1423732"/>
                <a:ext cx="288925" cy="290195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262EE749-73FF-D93B-0F25-FE49A91F3298}"/>
                  </a:ext>
                </a:extLst>
              </p:cNvPr>
              <p:cNvGrpSpPr/>
              <p:nvPr/>
            </p:nvGrpSpPr>
            <p:grpSpPr>
              <a:xfrm>
                <a:off x="1788333" y="1468951"/>
                <a:ext cx="4244521" cy="2620645"/>
                <a:chOff x="3881647" y="3872230"/>
                <a:chExt cx="4244521" cy="2620645"/>
              </a:xfrm>
            </p:grpSpPr>
            <p:grpSp>
              <p:nvGrpSpPr>
                <p:cNvPr id="4" name="Group 3">
                  <a:extLst>
                    <a:ext uri="{FF2B5EF4-FFF2-40B4-BE49-F238E27FC236}">
                      <a16:creationId xmlns:a16="http://schemas.microsoft.com/office/drawing/2014/main" id="{366A025C-8711-723F-AC5F-9A01AA607ED3}"/>
                    </a:ext>
                  </a:extLst>
                </p:cNvPr>
                <p:cNvGrpSpPr/>
                <p:nvPr/>
              </p:nvGrpSpPr>
              <p:grpSpPr>
                <a:xfrm>
                  <a:off x="3881647" y="4178300"/>
                  <a:ext cx="3693341" cy="2314575"/>
                  <a:chOff x="3881647" y="4178300"/>
                  <a:chExt cx="3693341" cy="2314575"/>
                </a:xfrm>
              </p:grpSpPr>
              <p:sp>
                <p:nvSpPr>
                  <p:cNvPr id="5" name="Oval 4">
                    <a:extLst>
                      <a:ext uri="{FF2B5EF4-FFF2-40B4-BE49-F238E27FC236}">
                        <a16:creationId xmlns:a16="http://schemas.microsoft.com/office/drawing/2014/main" id="{31552029-9464-2D0B-0A9C-CA826410CFB1}"/>
                      </a:ext>
                    </a:extLst>
                  </p:cNvPr>
                  <p:cNvSpPr/>
                  <p:nvPr/>
                </p:nvSpPr>
                <p:spPr>
                  <a:xfrm>
                    <a:off x="7286063" y="6202680"/>
                    <a:ext cx="288925" cy="290195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" name="Oval 5">
                    <a:extLst>
                      <a:ext uri="{FF2B5EF4-FFF2-40B4-BE49-F238E27FC236}">
                        <a16:creationId xmlns:a16="http://schemas.microsoft.com/office/drawing/2014/main" id="{1286B6E4-7EC3-8EE8-A788-1BCAA4E98A44}"/>
                      </a:ext>
                    </a:extLst>
                  </p:cNvPr>
                  <p:cNvSpPr/>
                  <p:nvPr/>
                </p:nvSpPr>
                <p:spPr>
                  <a:xfrm>
                    <a:off x="7286063" y="4843145"/>
                    <a:ext cx="288925" cy="290195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" name="Oval 6">
                    <a:extLst>
                      <a:ext uri="{FF2B5EF4-FFF2-40B4-BE49-F238E27FC236}">
                        <a16:creationId xmlns:a16="http://schemas.microsoft.com/office/drawing/2014/main" id="{4DCE7EA0-D725-D6A4-F3C1-B7822F1AA227}"/>
                      </a:ext>
                    </a:extLst>
                  </p:cNvPr>
                  <p:cNvSpPr/>
                  <p:nvPr/>
                </p:nvSpPr>
                <p:spPr>
                  <a:xfrm>
                    <a:off x="7286063" y="5168265"/>
                    <a:ext cx="288925" cy="290195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" name="Oval 7">
                    <a:extLst>
                      <a:ext uri="{FF2B5EF4-FFF2-40B4-BE49-F238E27FC236}">
                        <a16:creationId xmlns:a16="http://schemas.microsoft.com/office/drawing/2014/main" id="{5A5E997C-49C7-178F-576E-33A0D70CC5A9}"/>
                      </a:ext>
                    </a:extLst>
                  </p:cNvPr>
                  <p:cNvSpPr/>
                  <p:nvPr/>
                </p:nvSpPr>
                <p:spPr>
                  <a:xfrm>
                    <a:off x="7286063" y="5504815"/>
                    <a:ext cx="288925" cy="290195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" name="Oval 8">
                    <a:extLst>
                      <a:ext uri="{FF2B5EF4-FFF2-40B4-BE49-F238E27FC236}">
                        <a16:creationId xmlns:a16="http://schemas.microsoft.com/office/drawing/2014/main" id="{CD78DC5A-389F-F93E-E4FD-8590FF1B612B}"/>
                      </a:ext>
                    </a:extLst>
                  </p:cNvPr>
                  <p:cNvSpPr/>
                  <p:nvPr/>
                </p:nvSpPr>
                <p:spPr>
                  <a:xfrm>
                    <a:off x="7286063" y="5849620"/>
                    <a:ext cx="288925" cy="290195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" name="Oval 10">
                    <a:extLst>
                      <a:ext uri="{FF2B5EF4-FFF2-40B4-BE49-F238E27FC236}">
                        <a16:creationId xmlns:a16="http://schemas.microsoft.com/office/drawing/2014/main" id="{93A1D0F7-2D12-818B-F549-00E88B5F89FD}"/>
                      </a:ext>
                    </a:extLst>
                  </p:cNvPr>
                  <p:cNvSpPr/>
                  <p:nvPr/>
                </p:nvSpPr>
                <p:spPr>
                  <a:xfrm>
                    <a:off x="7286063" y="4178300"/>
                    <a:ext cx="288925" cy="290195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" name="Oval 11">
                    <a:extLst>
                      <a:ext uri="{FF2B5EF4-FFF2-40B4-BE49-F238E27FC236}">
                        <a16:creationId xmlns:a16="http://schemas.microsoft.com/office/drawing/2014/main" id="{4F87CD42-6C4B-2A06-AD22-88AA64331B6B}"/>
                      </a:ext>
                    </a:extLst>
                  </p:cNvPr>
                  <p:cNvSpPr/>
                  <p:nvPr/>
                </p:nvSpPr>
                <p:spPr>
                  <a:xfrm>
                    <a:off x="7286063" y="4523105"/>
                    <a:ext cx="288925" cy="290195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3" name="Group 12">
                    <a:extLst>
                      <a:ext uri="{FF2B5EF4-FFF2-40B4-BE49-F238E27FC236}">
                        <a16:creationId xmlns:a16="http://schemas.microsoft.com/office/drawing/2014/main" id="{CC4122E8-34F5-9EED-1751-E7DE3C47A259}"/>
                      </a:ext>
                    </a:extLst>
                  </p:cNvPr>
                  <p:cNvGrpSpPr/>
                  <p:nvPr/>
                </p:nvGrpSpPr>
                <p:grpSpPr>
                  <a:xfrm>
                    <a:off x="4206948" y="4629785"/>
                    <a:ext cx="3006090" cy="1097915"/>
                    <a:chOff x="5630" y="3721"/>
                    <a:chExt cx="4734" cy="1729"/>
                  </a:xfrm>
                </p:grpSpPr>
                <p:sp>
                  <p:nvSpPr>
                    <p:cNvPr id="15" name="Rectangles 39">
                      <a:extLst>
                        <a:ext uri="{FF2B5EF4-FFF2-40B4-BE49-F238E27FC236}">
                          <a16:creationId xmlns:a16="http://schemas.microsoft.com/office/drawing/2014/main" id="{4396997E-720B-5B3A-1270-E4F59718E17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96" y="3735"/>
                      <a:ext cx="942" cy="171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rgbClr val="20202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" name="Rectangles 40">
                      <a:extLst>
                        <a:ext uri="{FF2B5EF4-FFF2-40B4-BE49-F238E27FC236}">
                          <a16:creationId xmlns:a16="http://schemas.microsoft.com/office/drawing/2014/main" id="{20D86074-E3EF-B43D-B8A9-78C692A405B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38" y="3735"/>
                      <a:ext cx="942" cy="171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rgbClr val="20202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" name="Rectangles 41">
                      <a:extLst>
                        <a:ext uri="{FF2B5EF4-FFF2-40B4-BE49-F238E27FC236}">
                          <a16:creationId xmlns:a16="http://schemas.microsoft.com/office/drawing/2014/main" id="{F2E4601C-60CC-2AC1-EA7B-C22CB4892BA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480" y="3735"/>
                      <a:ext cx="942" cy="171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rgbClr val="20202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" name="Rectangles 42">
                      <a:extLst>
                        <a:ext uri="{FF2B5EF4-FFF2-40B4-BE49-F238E27FC236}">
                          <a16:creationId xmlns:a16="http://schemas.microsoft.com/office/drawing/2014/main" id="{ACE30CCC-1CFC-2948-27CF-1031E9612F3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422" y="3735"/>
                      <a:ext cx="942" cy="171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rgbClr val="20202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9" name="Straight Connector 18">
                      <a:extLst>
                        <a:ext uri="{FF2B5EF4-FFF2-40B4-BE49-F238E27FC236}">
                          <a16:creationId xmlns:a16="http://schemas.microsoft.com/office/drawing/2014/main" id="{7A7D8D0A-2E3A-A4CB-910A-4F5AF5FEFDD5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5630" y="3721"/>
                      <a:ext cx="966" cy="15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" name="Straight Connector 19">
                      <a:extLst>
                        <a:ext uri="{FF2B5EF4-FFF2-40B4-BE49-F238E27FC236}">
                          <a16:creationId xmlns:a16="http://schemas.microsoft.com/office/drawing/2014/main" id="{23E2FFD9-EAE0-47DC-C447-CF262B53178F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5630" y="5435"/>
                      <a:ext cx="966" cy="15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14" name="Straight Arrow Connector 13">
                    <a:extLst>
                      <a:ext uri="{FF2B5EF4-FFF2-40B4-BE49-F238E27FC236}">
                        <a16:creationId xmlns:a16="http://schemas.microsoft.com/office/drawing/2014/main" id="{0C1DE056-9573-432C-BC3F-6FD1AE4198B0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3881647" y="5217633"/>
                    <a:ext cx="646430" cy="3810"/>
                  </a:xfrm>
                  <a:prstGeom prst="straightConnector1">
                    <a:avLst/>
                  </a:prstGeom>
                  <a:ln w="63500">
                    <a:solidFill>
                      <a:schemeClr val="tx1"/>
                    </a:solidFill>
                    <a:tailEnd type="arrow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1" name="Group 20">
                  <a:extLst>
                    <a:ext uri="{FF2B5EF4-FFF2-40B4-BE49-F238E27FC236}">
                      <a16:creationId xmlns:a16="http://schemas.microsoft.com/office/drawing/2014/main" id="{B55FD826-30F2-8124-526E-A3157D93B554}"/>
                    </a:ext>
                  </a:extLst>
                </p:cNvPr>
                <p:cNvGrpSpPr/>
                <p:nvPr/>
              </p:nvGrpSpPr>
              <p:grpSpPr>
                <a:xfrm>
                  <a:off x="4899733" y="3872230"/>
                  <a:ext cx="3226435" cy="2312035"/>
                  <a:chOff x="4899733" y="3872230"/>
                  <a:chExt cx="3226435" cy="2312035"/>
                </a:xfrm>
              </p:grpSpPr>
              <p:sp>
                <p:nvSpPr>
                  <p:cNvPr id="22" name="Rectangles 46">
                    <a:extLst>
                      <a:ext uri="{FF2B5EF4-FFF2-40B4-BE49-F238E27FC236}">
                        <a16:creationId xmlns:a16="http://schemas.microsoft.com/office/drawing/2014/main" id="{4A56DA3E-FF5B-E065-A4E0-164FF46CFE86}"/>
                      </a:ext>
                    </a:extLst>
                  </p:cNvPr>
                  <p:cNvSpPr/>
                  <p:nvPr/>
                </p:nvSpPr>
                <p:spPr>
                  <a:xfrm>
                    <a:off x="5491553" y="4993640"/>
                    <a:ext cx="457200" cy="549275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4</a:t>
                    </a:r>
                  </a:p>
                </p:txBody>
              </p:sp>
              <p:sp>
                <p:nvSpPr>
                  <p:cNvPr id="23" name="Rectangles 47">
                    <a:extLst>
                      <a:ext uri="{FF2B5EF4-FFF2-40B4-BE49-F238E27FC236}">
                        <a16:creationId xmlns:a16="http://schemas.microsoft.com/office/drawing/2014/main" id="{15906220-68F6-EEAF-7723-E75BAB0605F7}"/>
                      </a:ext>
                    </a:extLst>
                  </p:cNvPr>
                  <p:cNvSpPr/>
                  <p:nvPr/>
                </p:nvSpPr>
                <p:spPr>
                  <a:xfrm>
                    <a:off x="6687893" y="4993640"/>
                    <a:ext cx="457200" cy="549275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2</a:t>
                    </a:r>
                  </a:p>
                </p:txBody>
              </p:sp>
              <p:sp>
                <p:nvSpPr>
                  <p:cNvPr id="24" name="Rectangles 48">
                    <a:extLst>
                      <a:ext uri="{FF2B5EF4-FFF2-40B4-BE49-F238E27FC236}">
                        <a16:creationId xmlns:a16="http://schemas.microsoft.com/office/drawing/2014/main" id="{4833469F-5882-D245-ECF8-673C42F03271}"/>
                      </a:ext>
                    </a:extLst>
                  </p:cNvPr>
                  <p:cNvSpPr/>
                  <p:nvPr/>
                </p:nvSpPr>
                <p:spPr>
                  <a:xfrm>
                    <a:off x="4899733" y="4981575"/>
                    <a:ext cx="457200" cy="561340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2</a:t>
                    </a:r>
                  </a:p>
                </p:txBody>
              </p:sp>
              <p:sp>
                <p:nvSpPr>
                  <p:cNvPr id="25" name="Rectangles 49">
                    <a:extLst>
                      <a:ext uri="{FF2B5EF4-FFF2-40B4-BE49-F238E27FC236}">
                        <a16:creationId xmlns:a16="http://schemas.microsoft.com/office/drawing/2014/main" id="{02729C37-4AA7-CFE2-DF2A-8B4C1A1D431D}"/>
                      </a:ext>
                    </a:extLst>
                  </p:cNvPr>
                  <p:cNvSpPr/>
                  <p:nvPr/>
                </p:nvSpPr>
                <p:spPr>
                  <a:xfrm>
                    <a:off x="6078293" y="5255895"/>
                    <a:ext cx="457200" cy="287020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3</a:t>
                    </a:r>
                  </a:p>
                </p:txBody>
              </p:sp>
              <p:sp>
                <p:nvSpPr>
                  <p:cNvPr id="26" name="Rectangles 75">
                    <a:extLst>
                      <a:ext uri="{FF2B5EF4-FFF2-40B4-BE49-F238E27FC236}">
                        <a16:creationId xmlns:a16="http://schemas.microsoft.com/office/drawing/2014/main" id="{2C8A4FFF-8EEE-086E-2689-DA9A27E425FE}"/>
                      </a:ext>
                    </a:extLst>
                  </p:cNvPr>
                  <p:cNvSpPr/>
                  <p:nvPr/>
                </p:nvSpPr>
                <p:spPr>
                  <a:xfrm>
                    <a:off x="7668968" y="3872230"/>
                    <a:ext cx="457200" cy="923290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3</a:t>
                    </a:r>
                  </a:p>
                </p:txBody>
              </p:sp>
              <p:sp>
                <p:nvSpPr>
                  <p:cNvPr id="27" name="Rectangles 60">
                    <a:extLst>
                      <a:ext uri="{FF2B5EF4-FFF2-40B4-BE49-F238E27FC236}">
                        <a16:creationId xmlns:a16="http://schemas.microsoft.com/office/drawing/2014/main" id="{E95E018F-B99C-689C-C27B-BC5D57E86811}"/>
                      </a:ext>
                    </a:extLst>
                  </p:cNvPr>
                  <p:cNvSpPr/>
                  <p:nvPr/>
                </p:nvSpPr>
                <p:spPr>
                  <a:xfrm>
                    <a:off x="7668968" y="5066030"/>
                    <a:ext cx="457200" cy="485140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3</a:t>
                    </a:r>
                  </a:p>
                </p:txBody>
              </p:sp>
              <p:sp>
                <p:nvSpPr>
                  <p:cNvPr id="28" name="Rectangles 61">
                    <a:extLst>
                      <a:ext uri="{FF2B5EF4-FFF2-40B4-BE49-F238E27FC236}">
                        <a16:creationId xmlns:a16="http://schemas.microsoft.com/office/drawing/2014/main" id="{FD615E56-1BAD-2E1A-F30C-2F7BB6B7CD80}"/>
                      </a:ext>
                    </a:extLst>
                  </p:cNvPr>
                  <p:cNvSpPr/>
                  <p:nvPr/>
                </p:nvSpPr>
                <p:spPr>
                  <a:xfrm>
                    <a:off x="7668968" y="5803900"/>
                    <a:ext cx="457200" cy="380365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1</a:t>
                    </a:r>
                  </a:p>
                </p:txBody>
              </p:sp>
            </p:grpSp>
          </p:grpSp>
        </p:grp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91415A8B-0F59-576D-7A83-F0A764EAB9AF}"/>
                </a:ext>
              </a:extLst>
            </p:cNvPr>
            <p:cNvCxnSpPr/>
            <p:nvPr/>
          </p:nvCxnSpPr>
          <p:spPr>
            <a:xfrm>
              <a:off x="5337211" y="1599369"/>
              <a:ext cx="321556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D0F79DD9-44CF-A378-CB47-65330D0369E3}"/>
                </a:ext>
              </a:extLst>
            </p:cNvPr>
            <p:cNvCxnSpPr/>
            <p:nvPr/>
          </p:nvCxnSpPr>
          <p:spPr>
            <a:xfrm>
              <a:off x="5337211" y="1921361"/>
              <a:ext cx="321556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D4A7FCA9-1851-514E-61DA-C0198F4C6966}"/>
                </a:ext>
              </a:extLst>
            </p:cNvPr>
            <p:cNvCxnSpPr/>
            <p:nvPr/>
          </p:nvCxnSpPr>
          <p:spPr>
            <a:xfrm>
              <a:off x="5337211" y="2272330"/>
              <a:ext cx="321556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11B1CBD1-8365-4AE4-B3E8-6536F89E8DA3}"/>
                </a:ext>
              </a:extLst>
            </p:cNvPr>
            <p:cNvCxnSpPr>
              <a:cxnSpLocks/>
            </p:cNvCxnSpPr>
            <p:nvPr/>
          </p:nvCxnSpPr>
          <p:spPr>
            <a:xfrm>
              <a:off x="5337211" y="2584963"/>
              <a:ext cx="284920" cy="14509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DCA99F7-10BF-9C77-C241-3A53642634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29911" y="3098520"/>
              <a:ext cx="290561" cy="152717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FE43F720-A04E-EDAE-FFD5-A123B6F9F281}"/>
                </a:ext>
              </a:extLst>
            </p:cNvPr>
            <p:cNvCxnSpPr/>
            <p:nvPr/>
          </p:nvCxnSpPr>
          <p:spPr>
            <a:xfrm>
              <a:off x="5337211" y="2922411"/>
              <a:ext cx="321556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3749FEF2-AC3D-8025-B6AB-50B8081C2F45}"/>
                </a:ext>
              </a:extLst>
            </p:cNvPr>
            <p:cNvCxnSpPr/>
            <p:nvPr/>
          </p:nvCxnSpPr>
          <p:spPr>
            <a:xfrm>
              <a:off x="5337211" y="3594373"/>
              <a:ext cx="321556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9291F2-F986-12D7-9400-9ECE59028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Thesis Defense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6FEC35D-B8D1-DD71-6666-A89EE8D98C83}"/>
              </a:ext>
            </a:extLst>
          </p:cNvPr>
          <p:cNvSpPr txBox="1"/>
          <p:nvPr/>
        </p:nvSpPr>
        <p:spPr>
          <a:xfrm>
            <a:off x="1214514" y="4392354"/>
            <a:ext cx="41148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Jobs can need several servers</a:t>
            </a:r>
          </a:p>
          <a:p>
            <a:r>
              <a:rPr lang="en-US" sz="2400" dirty="0"/>
              <a:t>All servers concurrently utilized</a:t>
            </a:r>
          </a:p>
          <a:p>
            <a:r>
              <a:rPr lang="en-US" sz="2400" dirty="0"/>
              <a:t>Challenge: Wasted servers</a:t>
            </a:r>
          </a:p>
        </p:txBody>
      </p:sp>
    </p:spTree>
    <p:extLst>
      <p:ext uri="{BB962C8B-B14F-4D97-AF65-F5344CB8AC3E}">
        <p14:creationId xmlns:p14="http://schemas.microsoft.com/office/powerpoint/2010/main" val="2836733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uiExpand="1" build="p"/>
      <p:bldP spid="59" grpId="0" animBg="1"/>
      <p:bldP spid="30" grpId="0" animBg="1"/>
      <p:bldP spid="47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35F59-09A4-0538-8D9B-225E60B9F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Collaborators – Thank you!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281275-3885-C2F4-570D-0628E17908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1300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Mor</a:t>
            </a:r>
            <a:r>
              <a:rPr lang="en-US" dirty="0"/>
              <a:t> </a:t>
            </a:r>
            <a:r>
              <a:rPr lang="en-US" dirty="0" err="1"/>
              <a:t>Harchol</a:t>
            </a:r>
            <a:r>
              <a:rPr lang="en-US" dirty="0"/>
              <a:t>-Balter      Ziv Scully          Alan </a:t>
            </a:r>
            <a:r>
              <a:rPr lang="en-US" dirty="0" err="1"/>
              <a:t>Scheller</a:t>
            </a:r>
            <a:r>
              <a:rPr lang="en-US" dirty="0"/>
              <a:t>-Wolf      </a:t>
            </a:r>
            <a:r>
              <a:rPr lang="en-US" dirty="0" err="1"/>
              <a:t>Yige</a:t>
            </a:r>
            <a:r>
              <a:rPr lang="en-US" dirty="0"/>
              <a:t> Hong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    </a:t>
            </a:r>
            <a:r>
              <a:rPr lang="en-US" dirty="0" err="1"/>
              <a:t>Kunhe</a:t>
            </a:r>
            <a:r>
              <a:rPr lang="en-US" dirty="0"/>
              <a:t> Yang          Michael </a:t>
            </a:r>
            <a:r>
              <a:rPr lang="en-US" dirty="0" err="1"/>
              <a:t>Mitzenmacher</a:t>
            </a:r>
            <a:r>
              <a:rPr lang="en-US" dirty="0"/>
              <a:t>            Ben Berg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20A3F1-B868-C59F-7EAC-9692A4424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Thesis Defense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96A894-CB00-B799-8F13-21258A484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843A6-7A35-4597-A30E-75A4C0056BD0}" type="slidenum">
              <a:rPr lang="en-US" smtClean="0"/>
              <a:t>2</a:t>
            </a:fld>
            <a:endParaRPr lang="en-US"/>
          </a:p>
        </p:txBody>
      </p:sp>
      <p:pic>
        <p:nvPicPr>
          <p:cNvPr id="7" name="Picture 6" descr="A person wearing glasses and a blue dress&#10;&#10;Description automatically generated">
            <a:extLst>
              <a:ext uri="{FF2B5EF4-FFF2-40B4-BE49-F238E27FC236}">
                <a16:creationId xmlns:a16="http://schemas.microsoft.com/office/drawing/2014/main" id="{5C901349-A153-747A-ADB8-DF1661833A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052" y="1990758"/>
            <a:ext cx="2045138" cy="1915100"/>
          </a:xfrm>
          <a:prstGeom prst="rect">
            <a:avLst/>
          </a:prstGeom>
        </p:spPr>
      </p:pic>
      <p:pic>
        <p:nvPicPr>
          <p:cNvPr id="9" name="Picture 8" descr="A person wearing glasses and backpack standing under a tree&#10;&#10;Description automatically generated">
            <a:extLst>
              <a:ext uri="{FF2B5EF4-FFF2-40B4-BE49-F238E27FC236}">
                <a16:creationId xmlns:a16="http://schemas.microsoft.com/office/drawing/2014/main" id="{142B60A3-63B2-31D6-0F9D-39F456AA57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8103" y="1990758"/>
            <a:ext cx="1915100" cy="1915100"/>
          </a:xfrm>
          <a:prstGeom prst="rect">
            <a:avLst/>
          </a:prstGeom>
        </p:spPr>
      </p:pic>
      <p:pic>
        <p:nvPicPr>
          <p:cNvPr id="11" name="Picture 10" descr="A person wearing glasses and a suit&#10;&#10;Description automatically generated">
            <a:extLst>
              <a:ext uri="{FF2B5EF4-FFF2-40B4-BE49-F238E27FC236}">
                <a16:creationId xmlns:a16="http://schemas.microsoft.com/office/drawing/2014/main" id="{C0A667FC-A3EC-5764-F260-C44FD2A646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3401" y="1990758"/>
            <a:ext cx="1915100" cy="1915100"/>
          </a:xfrm>
          <a:prstGeom prst="rect">
            <a:avLst/>
          </a:prstGeom>
        </p:spPr>
      </p:pic>
      <p:pic>
        <p:nvPicPr>
          <p:cNvPr id="13" name="Picture 12" descr="A person smiling at the camera&#10;&#10;Description automatically generated">
            <a:extLst>
              <a:ext uri="{FF2B5EF4-FFF2-40B4-BE49-F238E27FC236}">
                <a16:creationId xmlns:a16="http://schemas.microsoft.com/office/drawing/2014/main" id="{C4483425-C452-B52A-83D3-835731726BB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9675" y="4586843"/>
            <a:ext cx="1915100" cy="1915100"/>
          </a:xfrm>
          <a:prstGeom prst="rect">
            <a:avLst/>
          </a:prstGeom>
        </p:spPr>
      </p:pic>
      <p:pic>
        <p:nvPicPr>
          <p:cNvPr id="15" name="Picture 14" descr="A person in a striped shirt&#10;&#10;Description automatically generated">
            <a:extLst>
              <a:ext uri="{FF2B5EF4-FFF2-40B4-BE49-F238E27FC236}">
                <a16:creationId xmlns:a16="http://schemas.microsoft.com/office/drawing/2014/main" id="{911F6729-F7FA-E3BB-0984-66F9EA4184A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433" y="4614924"/>
            <a:ext cx="1776663" cy="1923793"/>
          </a:xfrm>
          <a:prstGeom prst="rect">
            <a:avLst/>
          </a:prstGeom>
        </p:spPr>
      </p:pic>
      <p:pic>
        <p:nvPicPr>
          <p:cNvPr id="17" name="Picture 16" descr="A person with a beard and glasses&#10;&#10;Description automatically generated">
            <a:extLst>
              <a:ext uri="{FF2B5EF4-FFF2-40B4-BE49-F238E27FC236}">
                <a16:creationId xmlns:a16="http://schemas.microsoft.com/office/drawing/2014/main" id="{740EE79B-A642-A473-002F-3D926E51A69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7942" y="4614924"/>
            <a:ext cx="1612231" cy="1923988"/>
          </a:xfrm>
          <a:prstGeom prst="rect">
            <a:avLst/>
          </a:prstGeom>
        </p:spPr>
      </p:pic>
      <p:pic>
        <p:nvPicPr>
          <p:cNvPr id="12" name="Picture 11" descr="A person wearing glasses and a backpack&#10;&#10;Description automatically generated">
            <a:extLst>
              <a:ext uri="{FF2B5EF4-FFF2-40B4-BE49-F238E27FC236}">
                <a16:creationId xmlns:a16="http://schemas.microsoft.com/office/drawing/2014/main" id="{6B66D336-6E41-E732-5D40-A1B3B4C3361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6687" y="1990759"/>
            <a:ext cx="1915100" cy="191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0314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01D9E-C44A-ABBF-8D73-52ECDA3BA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State of the Art on MSJ Scheduling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409B8D-06C1-63C6-7D2A-C44C95956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EF5D0-F903-46E4-ACBB-6D3DD1B62979}" type="slidenum">
              <a:rPr lang="en-US" smtClean="0"/>
              <a:pPr/>
              <a:t>20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83AA857-EFB4-766E-EC9D-D6A7CB75A491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3177640" y="1333500"/>
            <a:ext cx="1982311" cy="51638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06717A2-DE63-6262-C707-9F4878D48207}"/>
              </a:ext>
            </a:extLst>
          </p:cNvPr>
          <p:cNvCxnSpPr>
            <a:cxnSpLocks/>
            <a:stCxn id="17" idx="0"/>
          </p:cNvCxnSpPr>
          <p:nvPr/>
        </p:nvCxnSpPr>
        <p:spPr>
          <a:xfrm flipH="1" flipV="1">
            <a:off x="6402826" y="1333501"/>
            <a:ext cx="2377456" cy="51638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D9B8635-E64C-4AD1-18D2-840BB2CA8D83}"/>
              </a:ext>
            </a:extLst>
          </p:cNvPr>
          <p:cNvSpPr/>
          <p:nvPr/>
        </p:nvSpPr>
        <p:spPr>
          <a:xfrm>
            <a:off x="1252928" y="1849881"/>
            <a:ext cx="3849424" cy="272211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algn="ctr"/>
            <a:r>
              <a:rPr lang="en-US" sz="2800" u="sng" dirty="0">
                <a:solidFill>
                  <a:schemeClr val="tx1"/>
                </a:solidFill>
              </a:rPr>
              <a:t>Stability region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(e.g. Throughput, Utilization)</a:t>
            </a:r>
          </a:p>
          <a:p>
            <a:pPr algn="ctr"/>
            <a:endParaRPr lang="en-US" sz="600" dirty="0">
              <a:solidFill>
                <a:schemeClr val="tx1"/>
              </a:solidFill>
            </a:endParaRP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Analysis: MSJ FCFS [RM’17]</a:t>
            </a:r>
          </a:p>
          <a:p>
            <a:pPr algn="ctr"/>
            <a:endParaRPr lang="en-US" sz="600" dirty="0">
              <a:solidFill>
                <a:schemeClr val="tx1"/>
              </a:solidFill>
            </a:endParaRP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Optimization:</a:t>
            </a:r>
          </a:p>
          <a:p>
            <a:pPr algn="ctr"/>
            <a:r>
              <a:rPr lang="en-US" sz="2400" dirty="0" err="1">
                <a:solidFill>
                  <a:schemeClr val="tx1"/>
                </a:solidFill>
              </a:rPr>
              <a:t>MaxWeight</a:t>
            </a:r>
            <a:r>
              <a:rPr lang="en-US" sz="2400" dirty="0">
                <a:solidFill>
                  <a:schemeClr val="tx1"/>
                </a:solidFill>
              </a:rPr>
              <a:t> [MSY’12]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Randomized Timers [PG’18]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BC50024B-7443-AFED-B21B-B7B34A79966C}"/>
                  </a:ext>
                </a:extLst>
              </p:cNvPr>
              <p:cNvSpPr/>
              <p:nvPr/>
            </p:nvSpPr>
            <p:spPr>
              <a:xfrm>
                <a:off x="6815084" y="1849881"/>
                <a:ext cx="3930396" cy="2722119"/>
              </a:xfrm>
              <a:prstGeom prst="roundRect">
                <a:avLst/>
              </a:prstGeom>
              <a:solidFill>
                <a:srgbClr val="ECF0DA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t" anchorCtr="0"/>
              <a:lstStyle/>
              <a:p>
                <a:pPr algn="ctr"/>
                <a:r>
                  <a:rPr lang="en-US" sz="2800" u="sng" dirty="0">
                    <a:solidFill>
                      <a:schemeClr val="tx1"/>
                    </a:solidFill>
                  </a:rPr>
                  <a:t>Mean response time </a:t>
                </a:r>
                <a14:m>
                  <m:oMath xmlns:m="http://schemas.openxmlformats.org/officeDocument/2006/math">
                    <m:r>
                      <a:rPr lang="en-US" sz="2800" i="1" u="sng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 u="sng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800" i="1" u="sng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 u="sng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2800" u="sng" dirty="0">
                  <a:solidFill>
                    <a:schemeClr val="tx1"/>
                  </a:solidFill>
                </a:endParaRPr>
              </a:p>
              <a:p>
                <a:pPr algn="ctr"/>
                <a:endParaRPr lang="en-US" sz="2400" u="sng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Nothing!</a:t>
                </a:r>
              </a:p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BC50024B-7443-AFED-B21B-B7B34A7996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5084" y="1849881"/>
                <a:ext cx="3930396" cy="2722119"/>
              </a:xfrm>
              <a:prstGeom prst="roundRect">
                <a:avLst/>
              </a:prstGeom>
              <a:blipFill>
                <a:blip r:embed="rId2"/>
                <a:stretch>
                  <a:fillRect l="-2765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2DF0D8A-4175-4C26-5EB9-4E46850972B0}"/>
                  </a:ext>
                </a:extLst>
              </p:cNvPr>
              <p:cNvSpPr txBox="1"/>
              <p:nvPr/>
            </p:nvSpPr>
            <p:spPr>
              <a:xfrm>
                <a:off x="838200" y="4731193"/>
                <a:ext cx="1037027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Q: Analyze mean response time for even a single policy?</a:t>
                </a:r>
              </a:p>
              <a:p>
                <a:r>
                  <a:rPr lang="en-US" sz="2400" dirty="0"/>
                  <a:t>Idea: Simple policy + max stability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⇒ </m:t>
                    </m:r>
                  </m:oMath>
                </a14:m>
                <a:r>
                  <a:rPr lang="en-US" sz="2400" dirty="0"/>
                  <a:t>Mean response time analysis</a:t>
                </a: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2DF0D8A-4175-4C26-5EB9-4E46850972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731193"/>
                <a:ext cx="10370270" cy="830997"/>
              </a:xfrm>
              <a:prstGeom prst="rect">
                <a:avLst/>
              </a:prstGeom>
              <a:blipFill>
                <a:blip r:embed="rId3"/>
                <a:stretch>
                  <a:fillRect l="-941" t="-5882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3AF067-83A3-F14E-72D0-23F2ACB32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Thesis Defense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A47E3B3-AA22-A14D-BDBF-204237C6ED93}"/>
              </a:ext>
            </a:extLst>
          </p:cNvPr>
          <p:cNvGrpSpPr/>
          <p:nvPr/>
        </p:nvGrpSpPr>
        <p:grpSpPr>
          <a:xfrm>
            <a:off x="4867275" y="2782669"/>
            <a:ext cx="1834168" cy="646331"/>
            <a:chOff x="4867275" y="2782669"/>
            <a:chExt cx="1834168" cy="646331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C21A2EE-51E6-0EE1-93C1-45DE7DF564BA}"/>
                </a:ext>
              </a:extLst>
            </p:cNvPr>
            <p:cNvSpPr txBox="1"/>
            <p:nvPr/>
          </p:nvSpPr>
          <p:spPr>
            <a:xfrm>
              <a:off x="5215992" y="2782669"/>
              <a:ext cx="1485451" cy="64633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Poor stability, hard analysis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2CBC0225-F152-9282-1ECB-C653FE746911}"/>
                </a:ext>
              </a:extLst>
            </p:cNvPr>
            <p:cNvCxnSpPr>
              <a:cxnSpLocks/>
              <a:stCxn id="13" idx="1"/>
            </p:cNvCxnSpPr>
            <p:nvPr/>
          </p:nvCxnSpPr>
          <p:spPr>
            <a:xfrm flipH="1">
              <a:off x="4867275" y="3105835"/>
              <a:ext cx="348717" cy="407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80FEF66-186F-0150-F538-C6B75EBF0C36}"/>
              </a:ext>
            </a:extLst>
          </p:cNvPr>
          <p:cNvGrpSpPr/>
          <p:nvPr/>
        </p:nvGrpSpPr>
        <p:grpSpPr>
          <a:xfrm>
            <a:off x="4867275" y="3721814"/>
            <a:ext cx="1359790" cy="646331"/>
            <a:chOff x="4867275" y="3721814"/>
            <a:chExt cx="1359790" cy="646331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9D39757-E6E7-A62D-BCCA-2047C0F43D00}"/>
                </a:ext>
              </a:extLst>
            </p:cNvPr>
            <p:cNvSpPr txBox="1"/>
            <p:nvPr/>
          </p:nvSpPr>
          <p:spPr>
            <a:xfrm>
              <a:off x="5215992" y="3721814"/>
              <a:ext cx="1011073" cy="64633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Complex policies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33C4BBF9-CC16-F0D7-60E0-14884D53CC6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67275" y="4047157"/>
              <a:ext cx="348717" cy="407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69047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uiExpand="1" build="p" animBg="1"/>
      <p:bldP spid="17" grpId="0" uiExpand="1" build="p" animBg="1"/>
      <p:bldP spid="29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7A197-4B45-8609-A125-D25066B8B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Contribution: ServerFilling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93ED6F-BEAE-D168-A5C6-EC072C8B6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79019-5970-4677-8137-47D5DECB0C14}" type="slidenum">
              <a:rPr lang="en-US" smtClean="0"/>
              <a:pPr/>
              <a:t>21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B5063EA0-DAEA-DE3E-0D1D-82D32B849081}"/>
                  </a:ext>
                </a:extLst>
              </p:cNvPr>
              <p:cNvSpPr txBox="1"/>
              <p:nvPr/>
            </p:nvSpPr>
            <p:spPr>
              <a:xfrm>
                <a:off x="772037" y="3915854"/>
                <a:ext cx="9179831" cy="14465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dirty="0" err="1"/>
                  <a:t>ServerFilling</a:t>
                </a:r>
                <a:r>
                  <a:rPr lang="en-US" sz="2200" dirty="0"/>
                  <a:t>: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2200" dirty="0"/>
                  <a:t>Find minimal initial set M containing jobs with total server need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200" dirty="0"/>
                  <a:t>servers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2200" dirty="0"/>
                  <a:t>Among set M, serve largest server need first. (tiebreak by arrival order)</a:t>
                </a:r>
              </a:p>
              <a:p>
                <a:endParaRPr lang="en-US" sz="2200" dirty="0"/>
              </a:p>
            </p:txBody>
          </p:sp>
        </mc:Choice>
        <mc:Fallback xmlns="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B5063EA0-DAEA-DE3E-0D1D-82D32B8490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037" y="3915854"/>
                <a:ext cx="9179831" cy="1446550"/>
              </a:xfrm>
              <a:prstGeom prst="rect">
                <a:avLst/>
              </a:prstGeom>
              <a:blipFill>
                <a:blip r:embed="rId3"/>
                <a:stretch>
                  <a:fillRect l="-930" t="-2521" r="-1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1" name="Group 120">
            <a:extLst>
              <a:ext uri="{FF2B5EF4-FFF2-40B4-BE49-F238E27FC236}">
                <a16:creationId xmlns:a16="http://schemas.microsoft.com/office/drawing/2014/main" id="{2E70522C-E02B-174A-9B1C-863B1B47FAC8}"/>
              </a:ext>
            </a:extLst>
          </p:cNvPr>
          <p:cNvGrpSpPr/>
          <p:nvPr/>
        </p:nvGrpSpPr>
        <p:grpSpPr>
          <a:xfrm>
            <a:off x="566748" y="1300754"/>
            <a:ext cx="10684223" cy="3090507"/>
            <a:chOff x="557871" y="670462"/>
            <a:chExt cx="10684223" cy="3090507"/>
          </a:xfrm>
        </p:grpSpPr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FBC73BF5-7633-65E4-D4AA-F1041D21080A}"/>
                </a:ext>
              </a:extLst>
            </p:cNvPr>
            <p:cNvGrpSpPr/>
            <p:nvPr/>
          </p:nvGrpSpPr>
          <p:grpSpPr>
            <a:xfrm>
              <a:off x="557871" y="1109844"/>
              <a:ext cx="10563858" cy="2651125"/>
              <a:chOff x="557871" y="1109844"/>
              <a:chExt cx="10563858" cy="2651125"/>
            </a:xfrm>
          </p:grpSpPr>
          <p:grpSp>
            <p:nvGrpSpPr>
              <p:cNvPr id="110" name="Group 109">
                <a:extLst>
                  <a:ext uri="{FF2B5EF4-FFF2-40B4-BE49-F238E27FC236}">
                    <a16:creationId xmlns:a16="http://schemas.microsoft.com/office/drawing/2014/main" id="{C3D0F290-993B-D2AA-A2B8-2F354A377721}"/>
                  </a:ext>
                </a:extLst>
              </p:cNvPr>
              <p:cNvGrpSpPr/>
              <p:nvPr/>
            </p:nvGrpSpPr>
            <p:grpSpPr>
              <a:xfrm>
                <a:off x="557871" y="1109844"/>
                <a:ext cx="10563858" cy="2651125"/>
                <a:chOff x="522360" y="2059754"/>
                <a:chExt cx="10563858" cy="2651125"/>
              </a:xfrm>
            </p:grpSpPr>
            <p:grpSp>
              <p:nvGrpSpPr>
                <p:cNvPr id="105" name="Group 104">
                  <a:extLst>
                    <a:ext uri="{FF2B5EF4-FFF2-40B4-BE49-F238E27FC236}">
                      <a16:creationId xmlns:a16="http://schemas.microsoft.com/office/drawing/2014/main" id="{B59A0321-8A6D-1452-EE71-B968963579B4}"/>
                    </a:ext>
                  </a:extLst>
                </p:cNvPr>
                <p:cNvGrpSpPr/>
                <p:nvPr/>
              </p:nvGrpSpPr>
              <p:grpSpPr>
                <a:xfrm>
                  <a:off x="522360" y="2759171"/>
                  <a:ext cx="9985286" cy="1245757"/>
                  <a:chOff x="522360" y="2759171"/>
                  <a:chExt cx="9985286" cy="1245757"/>
                </a:xfrm>
              </p:grpSpPr>
              <p:grpSp>
                <p:nvGrpSpPr>
                  <p:cNvPr id="52" name="Group 51">
                    <a:extLst>
                      <a:ext uri="{FF2B5EF4-FFF2-40B4-BE49-F238E27FC236}">
                        <a16:creationId xmlns:a16="http://schemas.microsoft.com/office/drawing/2014/main" id="{808C1E91-3C22-6EA0-D598-AB8651326EFF}"/>
                      </a:ext>
                    </a:extLst>
                  </p:cNvPr>
                  <p:cNvGrpSpPr/>
                  <p:nvPr/>
                </p:nvGrpSpPr>
                <p:grpSpPr>
                  <a:xfrm>
                    <a:off x="522360" y="2759171"/>
                    <a:ext cx="6147089" cy="1239223"/>
                    <a:chOff x="681751" y="2322943"/>
                    <a:chExt cx="6147089" cy="1239223"/>
                  </a:xfrm>
                </p:grpSpPr>
                <p:grpSp>
                  <p:nvGrpSpPr>
                    <p:cNvPr id="54" name="Group 53">
                      <a:extLst>
                        <a:ext uri="{FF2B5EF4-FFF2-40B4-BE49-F238E27FC236}">
                          <a16:creationId xmlns:a16="http://schemas.microsoft.com/office/drawing/2014/main" id="{D6FEF7D2-C27E-04E2-695B-FB12D708E58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81751" y="2322943"/>
                      <a:ext cx="3969619" cy="1239223"/>
                      <a:chOff x="1586087" y="1805933"/>
                      <a:chExt cx="6090356" cy="2082801"/>
                    </a:xfrm>
                  </p:grpSpPr>
                  <p:grpSp>
                    <p:nvGrpSpPr>
                      <p:cNvPr id="56" name="Group 55">
                        <a:extLst>
                          <a:ext uri="{FF2B5EF4-FFF2-40B4-BE49-F238E27FC236}">
                            <a16:creationId xmlns:a16="http://schemas.microsoft.com/office/drawing/2014/main" id="{4F52A22A-3210-D5BF-8AC3-096BD20DB22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586087" y="2277601"/>
                        <a:ext cx="1128890" cy="1024175"/>
                        <a:chOff x="928508" y="2360959"/>
                        <a:chExt cx="1128890" cy="1024175"/>
                      </a:xfrm>
                    </p:grpSpPr>
                    <p:cxnSp>
                      <p:nvCxnSpPr>
                        <p:cNvPr id="68" name="Straight Connector 67">
                          <a:extLst>
                            <a:ext uri="{FF2B5EF4-FFF2-40B4-BE49-F238E27FC236}">
                              <a16:creationId xmlns:a16="http://schemas.microsoft.com/office/drawing/2014/main" id="{5C14CD53-7692-5CE2-3C5B-2E1D571B7BE4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1402644" y="2360959"/>
                          <a:ext cx="654754" cy="575733"/>
                        </a:xfrm>
                        <a:prstGeom prst="line">
                          <a:avLst/>
                        </a:prstGeom>
                        <a:ln w="381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69" name="Straight Connector 68">
                          <a:extLst>
                            <a:ext uri="{FF2B5EF4-FFF2-40B4-BE49-F238E27FC236}">
                              <a16:creationId xmlns:a16="http://schemas.microsoft.com/office/drawing/2014/main" id="{48CE0400-96D6-42E5-E104-092DACF4F702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 flipV="1">
                          <a:off x="1359653" y="2936693"/>
                          <a:ext cx="697744" cy="448441"/>
                        </a:xfrm>
                        <a:prstGeom prst="line">
                          <a:avLst/>
                        </a:prstGeom>
                        <a:ln w="381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70" name="Straight Connector 69">
                          <a:extLst>
                            <a:ext uri="{FF2B5EF4-FFF2-40B4-BE49-F238E27FC236}">
                              <a16:creationId xmlns:a16="http://schemas.microsoft.com/office/drawing/2014/main" id="{AC655785-7D3C-9296-EB5A-1F46E764BA66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928509" y="2648825"/>
                          <a:ext cx="801511" cy="0"/>
                        </a:xfrm>
                        <a:prstGeom prst="line">
                          <a:avLst/>
                        </a:prstGeom>
                        <a:ln w="381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71" name="Straight Connector 70">
                          <a:extLst>
                            <a:ext uri="{FF2B5EF4-FFF2-40B4-BE49-F238E27FC236}">
                              <a16:creationId xmlns:a16="http://schemas.microsoft.com/office/drawing/2014/main" id="{908E0A6C-9529-7823-885A-0E9CFD7884AB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928508" y="3157346"/>
                          <a:ext cx="801511" cy="0"/>
                        </a:xfrm>
                        <a:prstGeom prst="line">
                          <a:avLst/>
                        </a:prstGeom>
                        <a:ln w="381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57" name="Group 56">
                        <a:extLst>
                          <a:ext uri="{FF2B5EF4-FFF2-40B4-BE49-F238E27FC236}">
                            <a16:creationId xmlns:a16="http://schemas.microsoft.com/office/drawing/2014/main" id="{25ADF8ED-21F9-D1CA-6B4D-5DF4A615CA3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986843" y="1805933"/>
                        <a:ext cx="5689600" cy="2082801"/>
                        <a:chOff x="1817511" y="2178755"/>
                        <a:chExt cx="5689600" cy="2082801"/>
                      </a:xfrm>
                    </p:grpSpPr>
                    <p:cxnSp>
                      <p:nvCxnSpPr>
                        <p:cNvPr id="58" name="Straight Connector 57">
                          <a:extLst>
                            <a:ext uri="{FF2B5EF4-FFF2-40B4-BE49-F238E27FC236}">
                              <a16:creationId xmlns:a16="http://schemas.microsoft.com/office/drawing/2014/main" id="{BED54ECE-721F-4030-92B1-92930C9888E2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1817511" y="2178756"/>
                          <a:ext cx="5689600" cy="0"/>
                        </a:xfrm>
                        <a:prstGeom prst="line">
                          <a:avLst/>
                        </a:prstGeom>
                        <a:ln w="508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59" name="Straight Connector 58">
                          <a:extLst>
                            <a:ext uri="{FF2B5EF4-FFF2-40B4-BE49-F238E27FC236}">
                              <a16:creationId xmlns:a16="http://schemas.microsoft.com/office/drawing/2014/main" id="{AA58D3C6-06E5-50D8-7881-3C31838C054B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1817511" y="4261556"/>
                          <a:ext cx="5689600" cy="0"/>
                        </a:xfrm>
                        <a:prstGeom prst="line">
                          <a:avLst/>
                        </a:prstGeom>
                        <a:ln w="508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60" name="Rectangle 59">
                          <a:extLst>
                            <a:ext uri="{FF2B5EF4-FFF2-40B4-BE49-F238E27FC236}">
                              <a16:creationId xmlns:a16="http://schemas.microsoft.com/office/drawing/2014/main" id="{88C06EE0-2A65-8085-0434-50FD7206BF1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479822" y="2178756"/>
                          <a:ext cx="1027289" cy="2082800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 w="5080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61" name="Rectangle 60">
                          <a:extLst>
                            <a:ext uri="{FF2B5EF4-FFF2-40B4-BE49-F238E27FC236}">
                              <a16:creationId xmlns:a16="http://schemas.microsoft.com/office/drawing/2014/main" id="{4FE41B73-4BB0-238E-CEF9-AFE9D279AA9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452533" y="2178756"/>
                          <a:ext cx="1027289" cy="2082800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 w="5080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62" name="Rectangle 61">
                          <a:extLst>
                            <a:ext uri="{FF2B5EF4-FFF2-40B4-BE49-F238E27FC236}">
                              <a16:creationId xmlns:a16="http://schemas.microsoft.com/office/drawing/2014/main" id="{0017EB40-0F55-31C3-03C9-9AF2E3DAF0E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425244" y="2178756"/>
                          <a:ext cx="1027289" cy="2082800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 w="5080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63" name="Rectangle 62">
                          <a:extLst>
                            <a:ext uri="{FF2B5EF4-FFF2-40B4-BE49-F238E27FC236}">
                              <a16:creationId xmlns:a16="http://schemas.microsoft.com/office/drawing/2014/main" id="{B8F5C409-0326-C5A1-680E-56B0EEA1398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397955" y="2178755"/>
                          <a:ext cx="1027289" cy="2082800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 w="5080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64" name="Rectangle 63">
                          <a:extLst>
                            <a:ext uri="{FF2B5EF4-FFF2-40B4-BE49-F238E27FC236}">
                              <a16:creationId xmlns:a16="http://schemas.microsoft.com/office/drawing/2014/main" id="{4E34E23D-F709-3921-3766-8C4CC086D54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524305" y="3226157"/>
                          <a:ext cx="785630" cy="916866"/>
                        </a:xfrm>
                        <a:prstGeom prst="rect">
                          <a:avLst/>
                        </a:prstGeom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p:txBody>
                    </p:sp>
                    <p:sp>
                      <p:nvSpPr>
                        <p:cNvPr id="65" name="Rectangle 64">
                          <a:extLst>
                            <a:ext uri="{FF2B5EF4-FFF2-40B4-BE49-F238E27FC236}">
                              <a16:creationId xmlns:a16="http://schemas.microsoft.com/office/drawing/2014/main" id="{77E2F532-B4AE-0FF1-53BB-0EDF9790EF2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542822" y="2459936"/>
                          <a:ext cx="785630" cy="1646290"/>
                        </a:xfrm>
                        <a:prstGeom prst="rect">
                          <a:avLst/>
                        </a:prstGeom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p:txBody>
                    </p:sp>
                    <p:sp>
                      <p:nvSpPr>
                        <p:cNvPr id="66" name="Rectangle 65">
                          <a:extLst>
                            <a:ext uri="{FF2B5EF4-FFF2-40B4-BE49-F238E27FC236}">
                              <a16:creationId xmlns:a16="http://schemas.microsoft.com/office/drawing/2014/main" id="{844B2E62-F597-561E-DE57-32C5827E616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578883" y="3682189"/>
                          <a:ext cx="785630" cy="441375"/>
                        </a:xfrm>
                        <a:prstGeom prst="rect">
                          <a:avLst/>
                        </a:prstGeom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p:txBody>
                    </p:sp>
                    <p:sp>
                      <p:nvSpPr>
                        <p:cNvPr id="67" name="Rectangle 66">
                          <a:extLst>
                            <a:ext uri="{FF2B5EF4-FFF2-40B4-BE49-F238E27FC236}">
                              <a16:creationId xmlns:a16="http://schemas.microsoft.com/office/drawing/2014/main" id="{408BDDA8-EE6A-90EB-F535-EB80C66398B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597342" y="3572125"/>
                          <a:ext cx="785630" cy="553803"/>
                        </a:xfrm>
                        <a:prstGeom prst="rect">
                          <a:avLst/>
                        </a:prstGeom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p:txBody>
                    </p:sp>
                  </p:grpSp>
                </p:grpSp>
                <p:sp>
                  <p:nvSpPr>
                    <p:cNvPr id="55" name="Rectangle 54">
                      <a:extLst>
                        <a:ext uri="{FF2B5EF4-FFF2-40B4-BE49-F238E27FC236}">
                          <a16:creationId xmlns:a16="http://schemas.microsoft.com/office/drawing/2014/main" id="{A908802D-AE75-142B-8429-459B5CF51BE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416794" y="3114721"/>
                      <a:ext cx="412046" cy="447444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p:txBody>
                </p:sp>
              </p:grpSp>
              <p:sp>
                <p:nvSpPr>
                  <p:cNvPr id="88" name="Rectangle 87">
                    <a:extLst>
                      <a:ext uri="{FF2B5EF4-FFF2-40B4-BE49-F238E27FC236}">
                        <a16:creationId xmlns:a16="http://schemas.microsoft.com/office/drawing/2014/main" id="{ED98D79D-47B9-4701-07ED-C02B157AF040}"/>
                      </a:ext>
                    </a:extLst>
                  </p:cNvPr>
                  <p:cNvSpPr/>
                  <p:nvPr/>
                </p:nvSpPr>
                <p:spPr>
                  <a:xfrm>
                    <a:off x="6498465" y="2762742"/>
                    <a:ext cx="669574" cy="1239222"/>
                  </a:xfrm>
                  <a:prstGeom prst="rect">
                    <a:avLst/>
                  </a:prstGeom>
                  <a:solidFill>
                    <a:schemeClr val="bg1"/>
                  </a:solidFill>
                  <a:ln w="508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0" name="Rectangle 89">
                    <a:extLst>
                      <a:ext uri="{FF2B5EF4-FFF2-40B4-BE49-F238E27FC236}">
                        <a16:creationId xmlns:a16="http://schemas.microsoft.com/office/drawing/2014/main" id="{487C8B31-CB15-92A2-3DBA-C55FA21C4737}"/>
                      </a:ext>
                    </a:extLst>
                  </p:cNvPr>
                  <p:cNvSpPr/>
                  <p:nvPr/>
                </p:nvSpPr>
                <p:spPr>
                  <a:xfrm>
                    <a:off x="5828890" y="2762742"/>
                    <a:ext cx="669574" cy="1239222"/>
                  </a:xfrm>
                  <a:prstGeom prst="rect">
                    <a:avLst/>
                  </a:prstGeom>
                  <a:solidFill>
                    <a:schemeClr val="bg1"/>
                  </a:solidFill>
                  <a:ln w="508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2" name="Rectangle 91">
                    <a:extLst>
                      <a:ext uri="{FF2B5EF4-FFF2-40B4-BE49-F238E27FC236}">
                        <a16:creationId xmlns:a16="http://schemas.microsoft.com/office/drawing/2014/main" id="{A3FB634F-FC83-1FCE-425B-1EA13386277E}"/>
                      </a:ext>
                    </a:extLst>
                  </p:cNvPr>
                  <p:cNvSpPr/>
                  <p:nvPr/>
                </p:nvSpPr>
                <p:spPr>
                  <a:xfrm>
                    <a:off x="5159316" y="2762742"/>
                    <a:ext cx="669574" cy="1239222"/>
                  </a:xfrm>
                  <a:prstGeom prst="rect">
                    <a:avLst/>
                  </a:prstGeom>
                  <a:solidFill>
                    <a:schemeClr val="bg1"/>
                  </a:solidFill>
                  <a:ln w="508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4" name="Rectangle 93">
                    <a:extLst>
                      <a:ext uri="{FF2B5EF4-FFF2-40B4-BE49-F238E27FC236}">
                        <a16:creationId xmlns:a16="http://schemas.microsoft.com/office/drawing/2014/main" id="{2893893B-5541-4856-1E24-A965CF2A000D}"/>
                      </a:ext>
                    </a:extLst>
                  </p:cNvPr>
                  <p:cNvSpPr/>
                  <p:nvPr/>
                </p:nvSpPr>
                <p:spPr>
                  <a:xfrm>
                    <a:off x="4489742" y="2762741"/>
                    <a:ext cx="669574" cy="1239222"/>
                  </a:xfrm>
                  <a:prstGeom prst="rect">
                    <a:avLst/>
                  </a:prstGeom>
                  <a:solidFill>
                    <a:schemeClr val="bg1"/>
                  </a:solidFill>
                  <a:ln w="508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6" name="Rectangle 95">
                    <a:extLst>
                      <a:ext uri="{FF2B5EF4-FFF2-40B4-BE49-F238E27FC236}">
                        <a16:creationId xmlns:a16="http://schemas.microsoft.com/office/drawing/2014/main" id="{992C4D7E-39A2-4C30-4822-E84518DA2375}"/>
                      </a:ext>
                    </a:extLst>
                  </p:cNvPr>
                  <p:cNvSpPr/>
                  <p:nvPr/>
                </p:nvSpPr>
                <p:spPr>
                  <a:xfrm>
                    <a:off x="9170461" y="2762742"/>
                    <a:ext cx="669574" cy="1239222"/>
                  </a:xfrm>
                  <a:prstGeom prst="rect">
                    <a:avLst/>
                  </a:prstGeom>
                  <a:solidFill>
                    <a:schemeClr val="bg1"/>
                  </a:solidFill>
                  <a:ln w="508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8" name="Rectangle 97">
                    <a:extLst>
                      <a:ext uri="{FF2B5EF4-FFF2-40B4-BE49-F238E27FC236}">
                        <a16:creationId xmlns:a16="http://schemas.microsoft.com/office/drawing/2014/main" id="{35EEC86F-52FB-4ED1-42A0-CFD84D3DE965}"/>
                      </a:ext>
                    </a:extLst>
                  </p:cNvPr>
                  <p:cNvSpPr/>
                  <p:nvPr/>
                </p:nvSpPr>
                <p:spPr>
                  <a:xfrm>
                    <a:off x="8500886" y="2762742"/>
                    <a:ext cx="669574" cy="1239222"/>
                  </a:xfrm>
                  <a:prstGeom prst="rect">
                    <a:avLst/>
                  </a:prstGeom>
                  <a:solidFill>
                    <a:schemeClr val="bg1"/>
                  </a:solidFill>
                  <a:ln w="508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0" name="Rectangle 99">
                    <a:extLst>
                      <a:ext uri="{FF2B5EF4-FFF2-40B4-BE49-F238E27FC236}">
                        <a16:creationId xmlns:a16="http://schemas.microsoft.com/office/drawing/2014/main" id="{5BCA4FAD-7AC4-B955-8A1E-FE547B94254A}"/>
                      </a:ext>
                    </a:extLst>
                  </p:cNvPr>
                  <p:cNvSpPr/>
                  <p:nvPr/>
                </p:nvSpPr>
                <p:spPr>
                  <a:xfrm>
                    <a:off x="7831312" y="2762742"/>
                    <a:ext cx="669574" cy="1239222"/>
                  </a:xfrm>
                  <a:prstGeom prst="rect">
                    <a:avLst/>
                  </a:prstGeom>
                  <a:solidFill>
                    <a:schemeClr val="bg1"/>
                  </a:solidFill>
                  <a:ln w="508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2" name="Rectangle 101">
                    <a:extLst>
                      <a:ext uri="{FF2B5EF4-FFF2-40B4-BE49-F238E27FC236}">
                        <a16:creationId xmlns:a16="http://schemas.microsoft.com/office/drawing/2014/main" id="{F93AAD43-AF68-C7DC-C589-805DC3821CC2}"/>
                      </a:ext>
                    </a:extLst>
                  </p:cNvPr>
                  <p:cNvSpPr/>
                  <p:nvPr/>
                </p:nvSpPr>
                <p:spPr>
                  <a:xfrm>
                    <a:off x="7161738" y="2762741"/>
                    <a:ext cx="669574" cy="1239222"/>
                  </a:xfrm>
                  <a:prstGeom prst="rect">
                    <a:avLst/>
                  </a:prstGeom>
                  <a:solidFill>
                    <a:schemeClr val="bg1"/>
                  </a:solidFill>
                  <a:ln w="508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4" name="Rectangle 103">
                    <a:extLst>
                      <a:ext uri="{FF2B5EF4-FFF2-40B4-BE49-F238E27FC236}">
                        <a16:creationId xmlns:a16="http://schemas.microsoft.com/office/drawing/2014/main" id="{9CBE219D-1749-739E-06CF-3867AF6DA671}"/>
                      </a:ext>
                    </a:extLst>
                  </p:cNvPr>
                  <p:cNvSpPr/>
                  <p:nvPr/>
                </p:nvSpPr>
                <p:spPr>
                  <a:xfrm>
                    <a:off x="9838072" y="2765706"/>
                    <a:ext cx="669574" cy="1239222"/>
                  </a:xfrm>
                  <a:prstGeom prst="rect">
                    <a:avLst/>
                  </a:prstGeom>
                  <a:solidFill>
                    <a:schemeClr val="bg1"/>
                  </a:solidFill>
                  <a:ln w="508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72" name="Group 71">
                  <a:extLst>
                    <a:ext uri="{FF2B5EF4-FFF2-40B4-BE49-F238E27FC236}">
                      <a16:creationId xmlns:a16="http://schemas.microsoft.com/office/drawing/2014/main" id="{C1870C6D-C245-585C-DD83-DFA594A83AC8}"/>
                    </a:ext>
                  </a:extLst>
                </p:cNvPr>
                <p:cNvGrpSpPr/>
                <p:nvPr/>
              </p:nvGrpSpPr>
              <p:grpSpPr>
                <a:xfrm>
                  <a:off x="10797293" y="2059754"/>
                  <a:ext cx="288925" cy="2651125"/>
                  <a:chOff x="11142728" y="136525"/>
                  <a:chExt cx="288925" cy="2651125"/>
                </a:xfrm>
              </p:grpSpPr>
              <p:sp>
                <p:nvSpPr>
                  <p:cNvPr id="9" name="Oval 8">
                    <a:extLst>
                      <a:ext uri="{FF2B5EF4-FFF2-40B4-BE49-F238E27FC236}">
                        <a16:creationId xmlns:a16="http://schemas.microsoft.com/office/drawing/2014/main" id="{B4AED49B-4DCC-D8B3-18BC-2D0EB0CC720B}"/>
                      </a:ext>
                    </a:extLst>
                  </p:cNvPr>
                  <p:cNvSpPr/>
                  <p:nvPr/>
                </p:nvSpPr>
                <p:spPr>
                  <a:xfrm>
                    <a:off x="11142728" y="2497455"/>
                    <a:ext cx="288925" cy="290195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" name="Oval 9">
                    <a:extLst>
                      <a:ext uri="{FF2B5EF4-FFF2-40B4-BE49-F238E27FC236}">
                        <a16:creationId xmlns:a16="http://schemas.microsoft.com/office/drawing/2014/main" id="{400371F4-B9CC-F040-BA70-CEBECF6D60F2}"/>
                      </a:ext>
                    </a:extLst>
                  </p:cNvPr>
                  <p:cNvSpPr/>
                  <p:nvPr/>
                </p:nvSpPr>
                <p:spPr>
                  <a:xfrm>
                    <a:off x="11142728" y="1137920"/>
                    <a:ext cx="288925" cy="290195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" name="Oval 10">
                    <a:extLst>
                      <a:ext uri="{FF2B5EF4-FFF2-40B4-BE49-F238E27FC236}">
                        <a16:creationId xmlns:a16="http://schemas.microsoft.com/office/drawing/2014/main" id="{33664044-7F18-9FE1-4D76-3B7476776946}"/>
                      </a:ext>
                    </a:extLst>
                  </p:cNvPr>
                  <p:cNvSpPr/>
                  <p:nvPr/>
                </p:nvSpPr>
                <p:spPr>
                  <a:xfrm>
                    <a:off x="11142728" y="1463040"/>
                    <a:ext cx="288925" cy="290195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" name="Oval 11">
                    <a:extLst>
                      <a:ext uri="{FF2B5EF4-FFF2-40B4-BE49-F238E27FC236}">
                        <a16:creationId xmlns:a16="http://schemas.microsoft.com/office/drawing/2014/main" id="{4BAFB0C1-FE79-AFA4-9EC7-9D03234B3929}"/>
                      </a:ext>
                    </a:extLst>
                  </p:cNvPr>
                  <p:cNvSpPr/>
                  <p:nvPr/>
                </p:nvSpPr>
                <p:spPr>
                  <a:xfrm>
                    <a:off x="11142728" y="1799590"/>
                    <a:ext cx="288925" cy="290195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" name="Oval 12">
                    <a:extLst>
                      <a:ext uri="{FF2B5EF4-FFF2-40B4-BE49-F238E27FC236}">
                        <a16:creationId xmlns:a16="http://schemas.microsoft.com/office/drawing/2014/main" id="{14752F1B-62BC-87B0-42E6-1977EC066B6C}"/>
                      </a:ext>
                    </a:extLst>
                  </p:cNvPr>
                  <p:cNvSpPr/>
                  <p:nvPr/>
                </p:nvSpPr>
                <p:spPr>
                  <a:xfrm>
                    <a:off x="11142728" y="2144395"/>
                    <a:ext cx="288925" cy="290195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" name="Oval 13">
                    <a:extLst>
                      <a:ext uri="{FF2B5EF4-FFF2-40B4-BE49-F238E27FC236}">
                        <a16:creationId xmlns:a16="http://schemas.microsoft.com/office/drawing/2014/main" id="{F09205AC-0961-5255-584B-38A5D70F2863}"/>
                      </a:ext>
                    </a:extLst>
                  </p:cNvPr>
                  <p:cNvSpPr/>
                  <p:nvPr/>
                </p:nvSpPr>
                <p:spPr>
                  <a:xfrm>
                    <a:off x="11142728" y="136525"/>
                    <a:ext cx="288925" cy="290195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" name="Oval 14">
                    <a:extLst>
                      <a:ext uri="{FF2B5EF4-FFF2-40B4-BE49-F238E27FC236}">
                        <a16:creationId xmlns:a16="http://schemas.microsoft.com/office/drawing/2014/main" id="{5C674957-606B-8021-81FF-7B3EED086D52}"/>
                      </a:ext>
                    </a:extLst>
                  </p:cNvPr>
                  <p:cNvSpPr/>
                  <p:nvPr/>
                </p:nvSpPr>
                <p:spPr>
                  <a:xfrm>
                    <a:off x="11142728" y="473075"/>
                    <a:ext cx="288925" cy="290195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" name="Oval 15">
                    <a:extLst>
                      <a:ext uri="{FF2B5EF4-FFF2-40B4-BE49-F238E27FC236}">
                        <a16:creationId xmlns:a16="http://schemas.microsoft.com/office/drawing/2014/main" id="{C64739CF-3819-5DB3-2133-AFD0761B3AA6}"/>
                      </a:ext>
                    </a:extLst>
                  </p:cNvPr>
                  <p:cNvSpPr/>
                  <p:nvPr/>
                </p:nvSpPr>
                <p:spPr>
                  <a:xfrm>
                    <a:off x="11142728" y="817880"/>
                    <a:ext cx="288925" cy="290195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92099B0B-0F04-890A-E621-64CDF35C14C8}"/>
                    </a:ext>
                  </a:extLst>
                </p:cNvPr>
                <p:cNvSpPr/>
                <p:nvPr/>
              </p:nvSpPr>
              <p:spPr>
                <a:xfrm>
                  <a:off x="7236895" y="3428644"/>
                  <a:ext cx="512064" cy="49922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4</a:t>
                  </a:r>
                </a:p>
              </p:txBody>
            </p:sp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455A0BB8-0E3F-ED57-F30A-FE19593C932E}"/>
                    </a:ext>
                  </a:extLst>
                </p:cNvPr>
                <p:cNvSpPr/>
                <p:nvPr/>
              </p:nvSpPr>
              <p:spPr>
                <a:xfrm>
                  <a:off x="4567136" y="3211078"/>
                  <a:ext cx="512064" cy="70521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1</a:t>
                  </a:r>
                </a:p>
              </p:txBody>
            </p:sp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13B01BB8-D119-89D4-C853-B1FC8D49F79B}"/>
                    </a:ext>
                  </a:extLst>
                </p:cNvPr>
                <p:cNvSpPr/>
                <p:nvPr/>
              </p:nvSpPr>
              <p:spPr>
                <a:xfrm>
                  <a:off x="5246391" y="3646576"/>
                  <a:ext cx="512064" cy="28629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1</a:t>
                  </a:r>
                </a:p>
              </p:txBody>
            </p:sp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C06E3391-7D3B-59B8-F4AF-6DBF80B28ADA}"/>
                    </a:ext>
                  </a:extLst>
                </p:cNvPr>
                <p:cNvSpPr/>
                <p:nvPr/>
              </p:nvSpPr>
              <p:spPr>
                <a:xfrm>
                  <a:off x="8576043" y="3426596"/>
                  <a:ext cx="512064" cy="49446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2</a:t>
                  </a:r>
                </a:p>
              </p:txBody>
            </p:sp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31B5F682-572A-6E7B-5BA9-72B6A4E86D6B}"/>
                    </a:ext>
                  </a:extLst>
                </p:cNvPr>
                <p:cNvSpPr/>
                <p:nvPr/>
              </p:nvSpPr>
              <p:spPr>
                <a:xfrm>
                  <a:off x="7906469" y="3266279"/>
                  <a:ext cx="512064" cy="66159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1</a:t>
                  </a:r>
                </a:p>
              </p:txBody>
            </p:sp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BFE9F77B-AFBD-701A-AD0D-932FD1608C46}"/>
                    </a:ext>
                  </a:extLst>
                </p:cNvPr>
                <p:cNvSpPr/>
                <p:nvPr/>
              </p:nvSpPr>
              <p:spPr>
                <a:xfrm>
                  <a:off x="9256605" y="3663184"/>
                  <a:ext cx="512064" cy="245397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1</a:t>
                  </a:r>
                </a:p>
              </p:txBody>
            </p:sp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46FB1C7D-1598-9D82-6BE0-1F4AEC040792}"/>
                    </a:ext>
                  </a:extLst>
                </p:cNvPr>
                <p:cNvSpPr/>
                <p:nvPr/>
              </p:nvSpPr>
              <p:spPr>
                <a:xfrm>
                  <a:off x="9907480" y="3114955"/>
                  <a:ext cx="511401" cy="77459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1</a:t>
                  </a:r>
                </a:p>
              </p:txBody>
            </p:sp>
            <p:sp>
              <p:nvSpPr>
                <p:cNvPr id="107" name="Rectangle 106">
                  <a:extLst>
                    <a:ext uri="{FF2B5EF4-FFF2-40B4-BE49-F238E27FC236}">
                      <a16:creationId xmlns:a16="http://schemas.microsoft.com/office/drawing/2014/main" id="{07C66246-BCF7-99DC-9EAF-E4DA538DC38A}"/>
                    </a:ext>
                  </a:extLst>
                </p:cNvPr>
                <p:cNvSpPr/>
                <p:nvPr/>
              </p:nvSpPr>
              <p:spPr>
                <a:xfrm>
                  <a:off x="5906970" y="3722819"/>
                  <a:ext cx="512064" cy="19347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1</a:t>
                  </a:r>
                </a:p>
              </p:txBody>
            </p:sp>
            <p:sp>
              <p:nvSpPr>
                <p:cNvPr id="109" name="Rectangle 108">
                  <a:extLst>
                    <a:ext uri="{FF2B5EF4-FFF2-40B4-BE49-F238E27FC236}">
                      <a16:creationId xmlns:a16="http://schemas.microsoft.com/office/drawing/2014/main" id="{ED11A7DF-B741-0830-DE2E-5603CC976A2B}"/>
                    </a:ext>
                  </a:extLst>
                </p:cNvPr>
                <p:cNvSpPr/>
                <p:nvPr/>
              </p:nvSpPr>
              <p:spPr>
                <a:xfrm>
                  <a:off x="6575290" y="2924737"/>
                  <a:ext cx="512064" cy="100313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2</a:t>
                  </a:r>
                </a:p>
              </p:txBody>
            </p:sp>
          </p:grpSp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5F3C1B7F-FDFA-F072-2D26-08584DA3D05B}"/>
                  </a:ext>
                </a:extLst>
              </p:cNvPr>
              <p:cNvSpPr txBox="1"/>
              <p:nvPr/>
            </p:nvSpPr>
            <p:spPr>
              <a:xfrm>
                <a:off x="1285583" y="1415018"/>
                <a:ext cx="1434180" cy="36933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Arrival order</a:t>
                </a:r>
              </a:p>
            </p:txBody>
          </p:sp>
        </p:grp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FE553C7F-F4D2-EB30-CE03-B0D1CBA954C0}"/>
                </a:ext>
              </a:extLst>
            </p:cNvPr>
            <p:cNvSpPr txBox="1"/>
            <p:nvPr/>
          </p:nvSpPr>
          <p:spPr>
            <a:xfrm>
              <a:off x="10712438" y="670462"/>
              <a:ext cx="529656" cy="36933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k</a:t>
              </a:r>
              <a:r>
                <a:rPr lang="en-US" dirty="0"/>
                <a:t>=8</a:t>
              </a:r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F4322C7C-CA4B-F2F7-2321-75A7EEA5F918}"/>
              </a:ext>
            </a:extLst>
          </p:cNvPr>
          <p:cNvGrpSpPr/>
          <p:nvPr/>
        </p:nvGrpSpPr>
        <p:grpSpPr>
          <a:xfrm>
            <a:off x="7159023" y="1495596"/>
            <a:ext cx="3553494" cy="2505431"/>
            <a:chOff x="7150146" y="865304"/>
            <a:chExt cx="3553494" cy="2505431"/>
          </a:xfrm>
        </p:grpSpPr>
        <p:sp>
          <p:nvSpPr>
            <p:cNvPr id="115" name="Rectangle: Rounded Corners 114">
              <a:extLst>
                <a:ext uri="{FF2B5EF4-FFF2-40B4-BE49-F238E27FC236}">
                  <a16:creationId xmlns:a16="http://schemas.microsoft.com/office/drawing/2014/main" id="{22B5B1FE-D255-0E39-5764-B17AD83C5C95}"/>
                </a:ext>
              </a:extLst>
            </p:cNvPr>
            <p:cNvSpPr/>
            <p:nvPr/>
          </p:nvSpPr>
          <p:spPr>
            <a:xfrm>
              <a:off x="7150146" y="1388524"/>
              <a:ext cx="3553494" cy="1982211"/>
            </a:xfrm>
            <a:prstGeom prst="roundRect">
              <a:avLst/>
            </a:prstGeom>
            <a:noFill/>
            <a:ln w="50800">
              <a:solidFill>
                <a:srgbClr val="008A3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FEEE8F72-AA08-9311-ED5A-CFC6C6D2670B}"/>
                </a:ext>
              </a:extLst>
            </p:cNvPr>
            <p:cNvSpPr txBox="1"/>
            <p:nvPr/>
          </p:nvSpPr>
          <p:spPr>
            <a:xfrm>
              <a:off x="8625627" y="865304"/>
              <a:ext cx="491114" cy="523220"/>
            </a:xfrm>
            <a:prstGeom prst="rect">
              <a:avLst/>
            </a:prstGeom>
            <a:noFill/>
            <a:ln w="38100">
              <a:solidFill>
                <a:srgbClr val="008A3E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M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CE170BE-2E09-6C83-2BB6-7FE9DA29E8D4}"/>
                  </a:ext>
                </a:extLst>
              </p:cNvPr>
              <p:cNvSpPr txBox="1"/>
              <p:nvPr/>
            </p:nvSpPr>
            <p:spPr>
              <a:xfrm>
                <a:off x="847763" y="1386025"/>
                <a:ext cx="8985917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dirty="0"/>
                  <a:t>Setting: Server needs are powers of 2,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200" dirty="0"/>
                  <a:t> is power of 2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CE170BE-2E09-6C83-2BB6-7FE9DA29E8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763" y="1386025"/>
                <a:ext cx="8985917" cy="430887"/>
              </a:xfrm>
              <a:prstGeom prst="rect">
                <a:avLst/>
              </a:prstGeom>
              <a:blipFill>
                <a:blip r:embed="rId4"/>
                <a:stretch>
                  <a:fillRect l="-882" t="-8451" b="-281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524A91-0658-5B22-820B-5AC9E2AF9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Thesis Defense</a:t>
            </a:r>
          </a:p>
        </p:txBody>
      </p:sp>
    </p:spTree>
    <p:extLst>
      <p:ext uri="{BB962C8B-B14F-4D97-AF65-F5344CB8AC3E}">
        <p14:creationId xmlns:p14="http://schemas.microsoft.com/office/powerpoint/2010/main" val="710275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" grpId="0" uiExpand="1" build="p"/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7A197-4B45-8609-A125-D25066B8B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Contribution: ServerFilling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93ED6F-BEAE-D168-A5C6-EC072C8B6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79019-5970-4677-8137-47D5DECB0C14}" type="slidenum">
              <a:rPr lang="en-US" smtClean="0"/>
              <a:pPr/>
              <a:t>22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B5063EA0-DAEA-DE3E-0D1D-82D32B849081}"/>
                  </a:ext>
                </a:extLst>
              </p:cNvPr>
              <p:cNvSpPr txBox="1"/>
              <p:nvPr/>
            </p:nvSpPr>
            <p:spPr>
              <a:xfrm>
                <a:off x="772037" y="3915854"/>
                <a:ext cx="9699649" cy="24622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dirty="0" err="1"/>
                  <a:t>ServerFilling</a:t>
                </a:r>
                <a:r>
                  <a:rPr lang="en-US" sz="2200" dirty="0"/>
                  <a:t>: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2200" dirty="0"/>
                  <a:t>Find minimal initial set M containing jobs with total server need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200" dirty="0"/>
                  <a:t>servers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2200" dirty="0"/>
                  <a:t>Among set M, serve largest server need first. (tiebreak by arrival order)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2200" dirty="0"/>
                  <a:t>Whenever a job completes, rearrange preemptively</a:t>
                </a:r>
              </a:p>
              <a:p>
                <a:r>
                  <a:rPr lang="en-US" sz="2200" dirty="0"/>
                  <a:t>Efficiency theorem: If total server need of all jobs </a:t>
                </a:r>
                <a14:m>
                  <m:oMath xmlns:m="http://schemas.openxmlformats.org/officeDocument/2006/math">
                    <m:r>
                      <a:rPr lang="en-US" sz="2200" i="1" dirty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200" i="1" dirty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200" dirty="0"/>
                  <a:t>, </a:t>
                </a:r>
                <a:r>
                  <a:rPr lang="en-US" sz="2200" dirty="0" err="1"/>
                  <a:t>ServerFilling</a:t>
                </a:r>
                <a:r>
                  <a:rPr lang="en-US" sz="2200" dirty="0"/>
                  <a:t> fills all servers</a:t>
                </a:r>
              </a:p>
              <a:p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2200" dirty="0"/>
                  <a:t> ServerFilling achieves max stability</a:t>
                </a:r>
              </a:p>
              <a:p>
                <a:endParaRPr lang="en-US" sz="2200" dirty="0"/>
              </a:p>
            </p:txBody>
          </p:sp>
        </mc:Choice>
        <mc:Fallback xmlns="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B5063EA0-DAEA-DE3E-0D1D-82D32B8490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037" y="3915854"/>
                <a:ext cx="9699649" cy="2462213"/>
              </a:xfrm>
              <a:prstGeom prst="rect">
                <a:avLst/>
              </a:prstGeom>
              <a:blipFill>
                <a:blip r:embed="rId3"/>
                <a:stretch>
                  <a:fillRect l="-880" t="-14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1" name="Group 120">
            <a:extLst>
              <a:ext uri="{FF2B5EF4-FFF2-40B4-BE49-F238E27FC236}">
                <a16:creationId xmlns:a16="http://schemas.microsoft.com/office/drawing/2014/main" id="{2E70522C-E02B-174A-9B1C-863B1B47FAC8}"/>
              </a:ext>
            </a:extLst>
          </p:cNvPr>
          <p:cNvGrpSpPr/>
          <p:nvPr/>
        </p:nvGrpSpPr>
        <p:grpSpPr>
          <a:xfrm>
            <a:off x="566748" y="1296884"/>
            <a:ext cx="10684223" cy="3090507"/>
            <a:chOff x="557871" y="670462"/>
            <a:chExt cx="10684223" cy="3090507"/>
          </a:xfrm>
        </p:grpSpPr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FBC73BF5-7633-65E4-D4AA-F1041D21080A}"/>
                </a:ext>
              </a:extLst>
            </p:cNvPr>
            <p:cNvGrpSpPr/>
            <p:nvPr/>
          </p:nvGrpSpPr>
          <p:grpSpPr>
            <a:xfrm>
              <a:off x="557871" y="1109844"/>
              <a:ext cx="10563858" cy="2651125"/>
              <a:chOff x="557871" y="1109844"/>
              <a:chExt cx="10563858" cy="2651125"/>
            </a:xfrm>
          </p:grpSpPr>
          <p:grpSp>
            <p:nvGrpSpPr>
              <p:cNvPr id="110" name="Group 109">
                <a:extLst>
                  <a:ext uri="{FF2B5EF4-FFF2-40B4-BE49-F238E27FC236}">
                    <a16:creationId xmlns:a16="http://schemas.microsoft.com/office/drawing/2014/main" id="{C3D0F290-993B-D2AA-A2B8-2F354A377721}"/>
                  </a:ext>
                </a:extLst>
              </p:cNvPr>
              <p:cNvGrpSpPr/>
              <p:nvPr/>
            </p:nvGrpSpPr>
            <p:grpSpPr>
              <a:xfrm>
                <a:off x="557871" y="1109844"/>
                <a:ext cx="10563858" cy="2651125"/>
                <a:chOff x="522360" y="2059754"/>
                <a:chExt cx="10563858" cy="2651125"/>
              </a:xfrm>
            </p:grpSpPr>
            <p:grpSp>
              <p:nvGrpSpPr>
                <p:cNvPr id="105" name="Group 104">
                  <a:extLst>
                    <a:ext uri="{FF2B5EF4-FFF2-40B4-BE49-F238E27FC236}">
                      <a16:creationId xmlns:a16="http://schemas.microsoft.com/office/drawing/2014/main" id="{B59A0321-8A6D-1452-EE71-B968963579B4}"/>
                    </a:ext>
                  </a:extLst>
                </p:cNvPr>
                <p:cNvGrpSpPr/>
                <p:nvPr/>
              </p:nvGrpSpPr>
              <p:grpSpPr>
                <a:xfrm>
                  <a:off x="522360" y="2759171"/>
                  <a:ext cx="9985286" cy="1245757"/>
                  <a:chOff x="522360" y="2759171"/>
                  <a:chExt cx="9985286" cy="1245757"/>
                </a:xfrm>
              </p:grpSpPr>
              <p:grpSp>
                <p:nvGrpSpPr>
                  <p:cNvPr id="52" name="Group 51">
                    <a:extLst>
                      <a:ext uri="{FF2B5EF4-FFF2-40B4-BE49-F238E27FC236}">
                        <a16:creationId xmlns:a16="http://schemas.microsoft.com/office/drawing/2014/main" id="{808C1E91-3C22-6EA0-D598-AB8651326EFF}"/>
                      </a:ext>
                    </a:extLst>
                  </p:cNvPr>
                  <p:cNvGrpSpPr/>
                  <p:nvPr/>
                </p:nvGrpSpPr>
                <p:grpSpPr>
                  <a:xfrm>
                    <a:off x="522360" y="2759171"/>
                    <a:ext cx="6147089" cy="1239223"/>
                    <a:chOff x="681751" y="2322943"/>
                    <a:chExt cx="6147089" cy="1239223"/>
                  </a:xfrm>
                </p:grpSpPr>
                <p:grpSp>
                  <p:nvGrpSpPr>
                    <p:cNvPr id="54" name="Group 53">
                      <a:extLst>
                        <a:ext uri="{FF2B5EF4-FFF2-40B4-BE49-F238E27FC236}">
                          <a16:creationId xmlns:a16="http://schemas.microsoft.com/office/drawing/2014/main" id="{D6FEF7D2-C27E-04E2-695B-FB12D708E58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81751" y="2322943"/>
                      <a:ext cx="3969619" cy="1239223"/>
                      <a:chOff x="1586087" y="1805933"/>
                      <a:chExt cx="6090356" cy="2082801"/>
                    </a:xfrm>
                  </p:grpSpPr>
                  <p:grpSp>
                    <p:nvGrpSpPr>
                      <p:cNvPr id="56" name="Group 55">
                        <a:extLst>
                          <a:ext uri="{FF2B5EF4-FFF2-40B4-BE49-F238E27FC236}">
                            <a16:creationId xmlns:a16="http://schemas.microsoft.com/office/drawing/2014/main" id="{4F52A22A-3210-D5BF-8AC3-096BD20DB22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586087" y="2277601"/>
                        <a:ext cx="1128890" cy="1024175"/>
                        <a:chOff x="928508" y="2360959"/>
                        <a:chExt cx="1128890" cy="1024175"/>
                      </a:xfrm>
                    </p:grpSpPr>
                    <p:cxnSp>
                      <p:nvCxnSpPr>
                        <p:cNvPr id="68" name="Straight Connector 67">
                          <a:extLst>
                            <a:ext uri="{FF2B5EF4-FFF2-40B4-BE49-F238E27FC236}">
                              <a16:creationId xmlns:a16="http://schemas.microsoft.com/office/drawing/2014/main" id="{5C14CD53-7692-5CE2-3C5B-2E1D571B7BE4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1402644" y="2360959"/>
                          <a:ext cx="654754" cy="575733"/>
                        </a:xfrm>
                        <a:prstGeom prst="line">
                          <a:avLst/>
                        </a:prstGeom>
                        <a:ln w="381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69" name="Straight Connector 68">
                          <a:extLst>
                            <a:ext uri="{FF2B5EF4-FFF2-40B4-BE49-F238E27FC236}">
                              <a16:creationId xmlns:a16="http://schemas.microsoft.com/office/drawing/2014/main" id="{48CE0400-96D6-42E5-E104-092DACF4F702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 flipV="1">
                          <a:off x="1359653" y="2936693"/>
                          <a:ext cx="697744" cy="448441"/>
                        </a:xfrm>
                        <a:prstGeom prst="line">
                          <a:avLst/>
                        </a:prstGeom>
                        <a:ln w="381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70" name="Straight Connector 69">
                          <a:extLst>
                            <a:ext uri="{FF2B5EF4-FFF2-40B4-BE49-F238E27FC236}">
                              <a16:creationId xmlns:a16="http://schemas.microsoft.com/office/drawing/2014/main" id="{AC655785-7D3C-9296-EB5A-1F46E764BA66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928509" y="2648825"/>
                          <a:ext cx="801511" cy="0"/>
                        </a:xfrm>
                        <a:prstGeom prst="line">
                          <a:avLst/>
                        </a:prstGeom>
                        <a:ln w="381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71" name="Straight Connector 70">
                          <a:extLst>
                            <a:ext uri="{FF2B5EF4-FFF2-40B4-BE49-F238E27FC236}">
                              <a16:creationId xmlns:a16="http://schemas.microsoft.com/office/drawing/2014/main" id="{908E0A6C-9529-7823-885A-0E9CFD7884AB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928508" y="3157346"/>
                          <a:ext cx="801511" cy="0"/>
                        </a:xfrm>
                        <a:prstGeom prst="line">
                          <a:avLst/>
                        </a:prstGeom>
                        <a:ln w="381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57" name="Group 56">
                        <a:extLst>
                          <a:ext uri="{FF2B5EF4-FFF2-40B4-BE49-F238E27FC236}">
                            <a16:creationId xmlns:a16="http://schemas.microsoft.com/office/drawing/2014/main" id="{25ADF8ED-21F9-D1CA-6B4D-5DF4A615CA3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986843" y="1805933"/>
                        <a:ext cx="5689600" cy="2082801"/>
                        <a:chOff x="1817511" y="2178755"/>
                        <a:chExt cx="5689600" cy="2082801"/>
                      </a:xfrm>
                    </p:grpSpPr>
                    <p:cxnSp>
                      <p:nvCxnSpPr>
                        <p:cNvPr id="58" name="Straight Connector 57">
                          <a:extLst>
                            <a:ext uri="{FF2B5EF4-FFF2-40B4-BE49-F238E27FC236}">
                              <a16:creationId xmlns:a16="http://schemas.microsoft.com/office/drawing/2014/main" id="{BED54ECE-721F-4030-92B1-92930C9888E2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1817511" y="2178756"/>
                          <a:ext cx="5689600" cy="0"/>
                        </a:xfrm>
                        <a:prstGeom prst="line">
                          <a:avLst/>
                        </a:prstGeom>
                        <a:ln w="508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59" name="Straight Connector 58">
                          <a:extLst>
                            <a:ext uri="{FF2B5EF4-FFF2-40B4-BE49-F238E27FC236}">
                              <a16:creationId xmlns:a16="http://schemas.microsoft.com/office/drawing/2014/main" id="{AA58D3C6-06E5-50D8-7881-3C31838C054B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1817511" y="4261556"/>
                          <a:ext cx="5689600" cy="0"/>
                        </a:xfrm>
                        <a:prstGeom prst="line">
                          <a:avLst/>
                        </a:prstGeom>
                        <a:ln w="508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60" name="Rectangle 59">
                          <a:extLst>
                            <a:ext uri="{FF2B5EF4-FFF2-40B4-BE49-F238E27FC236}">
                              <a16:creationId xmlns:a16="http://schemas.microsoft.com/office/drawing/2014/main" id="{88C06EE0-2A65-8085-0434-50FD7206BF1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479822" y="2178756"/>
                          <a:ext cx="1027289" cy="2082800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 w="5080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61" name="Rectangle 60">
                          <a:extLst>
                            <a:ext uri="{FF2B5EF4-FFF2-40B4-BE49-F238E27FC236}">
                              <a16:creationId xmlns:a16="http://schemas.microsoft.com/office/drawing/2014/main" id="{4FE41B73-4BB0-238E-CEF9-AFE9D279AA9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452533" y="2178756"/>
                          <a:ext cx="1027289" cy="2082800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 w="5080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62" name="Rectangle 61">
                          <a:extLst>
                            <a:ext uri="{FF2B5EF4-FFF2-40B4-BE49-F238E27FC236}">
                              <a16:creationId xmlns:a16="http://schemas.microsoft.com/office/drawing/2014/main" id="{0017EB40-0F55-31C3-03C9-9AF2E3DAF0E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425244" y="2178756"/>
                          <a:ext cx="1027289" cy="2082800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 w="5080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63" name="Rectangle 62">
                          <a:extLst>
                            <a:ext uri="{FF2B5EF4-FFF2-40B4-BE49-F238E27FC236}">
                              <a16:creationId xmlns:a16="http://schemas.microsoft.com/office/drawing/2014/main" id="{B8F5C409-0326-C5A1-680E-56B0EEA1398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397955" y="2178755"/>
                          <a:ext cx="1027289" cy="2082800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 w="5080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64" name="Rectangle 63">
                          <a:extLst>
                            <a:ext uri="{FF2B5EF4-FFF2-40B4-BE49-F238E27FC236}">
                              <a16:creationId xmlns:a16="http://schemas.microsoft.com/office/drawing/2014/main" id="{4E34E23D-F709-3921-3766-8C4CC086D54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524305" y="3226157"/>
                          <a:ext cx="785630" cy="916866"/>
                        </a:xfrm>
                        <a:prstGeom prst="rect">
                          <a:avLst/>
                        </a:prstGeom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p:txBody>
                    </p:sp>
                    <p:sp>
                      <p:nvSpPr>
                        <p:cNvPr id="65" name="Rectangle 64">
                          <a:extLst>
                            <a:ext uri="{FF2B5EF4-FFF2-40B4-BE49-F238E27FC236}">
                              <a16:creationId xmlns:a16="http://schemas.microsoft.com/office/drawing/2014/main" id="{77E2F532-B4AE-0FF1-53BB-0EDF9790EF2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542822" y="2459936"/>
                          <a:ext cx="785630" cy="1646290"/>
                        </a:xfrm>
                        <a:prstGeom prst="rect">
                          <a:avLst/>
                        </a:prstGeom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p:txBody>
                    </p:sp>
                    <p:sp>
                      <p:nvSpPr>
                        <p:cNvPr id="66" name="Rectangle 65">
                          <a:extLst>
                            <a:ext uri="{FF2B5EF4-FFF2-40B4-BE49-F238E27FC236}">
                              <a16:creationId xmlns:a16="http://schemas.microsoft.com/office/drawing/2014/main" id="{844B2E62-F597-561E-DE57-32C5827E616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578883" y="3682189"/>
                          <a:ext cx="785630" cy="441375"/>
                        </a:xfrm>
                        <a:prstGeom prst="rect">
                          <a:avLst/>
                        </a:prstGeom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p:txBody>
                    </p:sp>
                    <p:sp>
                      <p:nvSpPr>
                        <p:cNvPr id="67" name="Rectangle 66">
                          <a:extLst>
                            <a:ext uri="{FF2B5EF4-FFF2-40B4-BE49-F238E27FC236}">
                              <a16:creationId xmlns:a16="http://schemas.microsoft.com/office/drawing/2014/main" id="{408BDDA8-EE6A-90EB-F535-EB80C66398B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597342" y="3572125"/>
                          <a:ext cx="785630" cy="553803"/>
                        </a:xfrm>
                        <a:prstGeom prst="rect">
                          <a:avLst/>
                        </a:prstGeom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p:txBody>
                    </p:sp>
                  </p:grpSp>
                </p:grpSp>
                <p:sp>
                  <p:nvSpPr>
                    <p:cNvPr id="55" name="Rectangle 54">
                      <a:extLst>
                        <a:ext uri="{FF2B5EF4-FFF2-40B4-BE49-F238E27FC236}">
                          <a16:creationId xmlns:a16="http://schemas.microsoft.com/office/drawing/2014/main" id="{A908802D-AE75-142B-8429-459B5CF51BE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416794" y="3114721"/>
                      <a:ext cx="412046" cy="447444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p:txBody>
                </p:sp>
              </p:grpSp>
              <p:sp>
                <p:nvSpPr>
                  <p:cNvPr id="88" name="Rectangle 87">
                    <a:extLst>
                      <a:ext uri="{FF2B5EF4-FFF2-40B4-BE49-F238E27FC236}">
                        <a16:creationId xmlns:a16="http://schemas.microsoft.com/office/drawing/2014/main" id="{ED98D79D-47B9-4701-07ED-C02B157AF040}"/>
                      </a:ext>
                    </a:extLst>
                  </p:cNvPr>
                  <p:cNvSpPr/>
                  <p:nvPr/>
                </p:nvSpPr>
                <p:spPr>
                  <a:xfrm>
                    <a:off x="6498465" y="2762742"/>
                    <a:ext cx="669574" cy="1239222"/>
                  </a:xfrm>
                  <a:prstGeom prst="rect">
                    <a:avLst/>
                  </a:prstGeom>
                  <a:solidFill>
                    <a:schemeClr val="bg1"/>
                  </a:solidFill>
                  <a:ln w="508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0" name="Rectangle 89">
                    <a:extLst>
                      <a:ext uri="{FF2B5EF4-FFF2-40B4-BE49-F238E27FC236}">
                        <a16:creationId xmlns:a16="http://schemas.microsoft.com/office/drawing/2014/main" id="{487C8B31-CB15-92A2-3DBA-C55FA21C4737}"/>
                      </a:ext>
                    </a:extLst>
                  </p:cNvPr>
                  <p:cNvSpPr/>
                  <p:nvPr/>
                </p:nvSpPr>
                <p:spPr>
                  <a:xfrm>
                    <a:off x="5828890" y="2762742"/>
                    <a:ext cx="669574" cy="1239222"/>
                  </a:xfrm>
                  <a:prstGeom prst="rect">
                    <a:avLst/>
                  </a:prstGeom>
                  <a:solidFill>
                    <a:schemeClr val="bg1"/>
                  </a:solidFill>
                  <a:ln w="508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2" name="Rectangle 91">
                    <a:extLst>
                      <a:ext uri="{FF2B5EF4-FFF2-40B4-BE49-F238E27FC236}">
                        <a16:creationId xmlns:a16="http://schemas.microsoft.com/office/drawing/2014/main" id="{A3FB634F-FC83-1FCE-425B-1EA13386277E}"/>
                      </a:ext>
                    </a:extLst>
                  </p:cNvPr>
                  <p:cNvSpPr/>
                  <p:nvPr/>
                </p:nvSpPr>
                <p:spPr>
                  <a:xfrm>
                    <a:off x="5159316" y="2762742"/>
                    <a:ext cx="669574" cy="1239222"/>
                  </a:xfrm>
                  <a:prstGeom prst="rect">
                    <a:avLst/>
                  </a:prstGeom>
                  <a:solidFill>
                    <a:schemeClr val="bg1"/>
                  </a:solidFill>
                  <a:ln w="508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4" name="Rectangle 93">
                    <a:extLst>
                      <a:ext uri="{FF2B5EF4-FFF2-40B4-BE49-F238E27FC236}">
                        <a16:creationId xmlns:a16="http://schemas.microsoft.com/office/drawing/2014/main" id="{2893893B-5541-4856-1E24-A965CF2A000D}"/>
                      </a:ext>
                    </a:extLst>
                  </p:cNvPr>
                  <p:cNvSpPr/>
                  <p:nvPr/>
                </p:nvSpPr>
                <p:spPr>
                  <a:xfrm>
                    <a:off x="4489742" y="2762741"/>
                    <a:ext cx="669574" cy="1239222"/>
                  </a:xfrm>
                  <a:prstGeom prst="rect">
                    <a:avLst/>
                  </a:prstGeom>
                  <a:solidFill>
                    <a:schemeClr val="bg1"/>
                  </a:solidFill>
                  <a:ln w="508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6" name="Rectangle 95">
                    <a:extLst>
                      <a:ext uri="{FF2B5EF4-FFF2-40B4-BE49-F238E27FC236}">
                        <a16:creationId xmlns:a16="http://schemas.microsoft.com/office/drawing/2014/main" id="{992C4D7E-39A2-4C30-4822-E84518DA2375}"/>
                      </a:ext>
                    </a:extLst>
                  </p:cNvPr>
                  <p:cNvSpPr/>
                  <p:nvPr/>
                </p:nvSpPr>
                <p:spPr>
                  <a:xfrm>
                    <a:off x="9170461" y="2762742"/>
                    <a:ext cx="669574" cy="1239222"/>
                  </a:xfrm>
                  <a:prstGeom prst="rect">
                    <a:avLst/>
                  </a:prstGeom>
                  <a:solidFill>
                    <a:schemeClr val="bg1"/>
                  </a:solidFill>
                  <a:ln w="508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8" name="Rectangle 97">
                    <a:extLst>
                      <a:ext uri="{FF2B5EF4-FFF2-40B4-BE49-F238E27FC236}">
                        <a16:creationId xmlns:a16="http://schemas.microsoft.com/office/drawing/2014/main" id="{35EEC86F-52FB-4ED1-42A0-CFD84D3DE965}"/>
                      </a:ext>
                    </a:extLst>
                  </p:cNvPr>
                  <p:cNvSpPr/>
                  <p:nvPr/>
                </p:nvSpPr>
                <p:spPr>
                  <a:xfrm>
                    <a:off x="8500886" y="2762742"/>
                    <a:ext cx="669574" cy="1239222"/>
                  </a:xfrm>
                  <a:prstGeom prst="rect">
                    <a:avLst/>
                  </a:prstGeom>
                  <a:solidFill>
                    <a:schemeClr val="bg1"/>
                  </a:solidFill>
                  <a:ln w="508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0" name="Rectangle 99">
                    <a:extLst>
                      <a:ext uri="{FF2B5EF4-FFF2-40B4-BE49-F238E27FC236}">
                        <a16:creationId xmlns:a16="http://schemas.microsoft.com/office/drawing/2014/main" id="{5BCA4FAD-7AC4-B955-8A1E-FE547B94254A}"/>
                      </a:ext>
                    </a:extLst>
                  </p:cNvPr>
                  <p:cNvSpPr/>
                  <p:nvPr/>
                </p:nvSpPr>
                <p:spPr>
                  <a:xfrm>
                    <a:off x="7831312" y="2762742"/>
                    <a:ext cx="669574" cy="1239222"/>
                  </a:xfrm>
                  <a:prstGeom prst="rect">
                    <a:avLst/>
                  </a:prstGeom>
                  <a:solidFill>
                    <a:schemeClr val="bg1"/>
                  </a:solidFill>
                  <a:ln w="508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2" name="Rectangle 101">
                    <a:extLst>
                      <a:ext uri="{FF2B5EF4-FFF2-40B4-BE49-F238E27FC236}">
                        <a16:creationId xmlns:a16="http://schemas.microsoft.com/office/drawing/2014/main" id="{F93AAD43-AF68-C7DC-C589-805DC3821CC2}"/>
                      </a:ext>
                    </a:extLst>
                  </p:cNvPr>
                  <p:cNvSpPr/>
                  <p:nvPr/>
                </p:nvSpPr>
                <p:spPr>
                  <a:xfrm>
                    <a:off x="7161738" y="2762741"/>
                    <a:ext cx="669574" cy="1239222"/>
                  </a:xfrm>
                  <a:prstGeom prst="rect">
                    <a:avLst/>
                  </a:prstGeom>
                  <a:solidFill>
                    <a:schemeClr val="bg1"/>
                  </a:solidFill>
                  <a:ln w="508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4" name="Rectangle 103">
                    <a:extLst>
                      <a:ext uri="{FF2B5EF4-FFF2-40B4-BE49-F238E27FC236}">
                        <a16:creationId xmlns:a16="http://schemas.microsoft.com/office/drawing/2014/main" id="{9CBE219D-1749-739E-06CF-3867AF6DA671}"/>
                      </a:ext>
                    </a:extLst>
                  </p:cNvPr>
                  <p:cNvSpPr/>
                  <p:nvPr/>
                </p:nvSpPr>
                <p:spPr>
                  <a:xfrm>
                    <a:off x="9838072" y="2765706"/>
                    <a:ext cx="669574" cy="1239222"/>
                  </a:xfrm>
                  <a:prstGeom prst="rect">
                    <a:avLst/>
                  </a:prstGeom>
                  <a:solidFill>
                    <a:schemeClr val="bg1"/>
                  </a:solidFill>
                  <a:ln w="508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72" name="Group 71">
                  <a:extLst>
                    <a:ext uri="{FF2B5EF4-FFF2-40B4-BE49-F238E27FC236}">
                      <a16:creationId xmlns:a16="http://schemas.microsoft.com/office/drawing/2014/main" id="{C1870C6D-C245-585C-DD83-DFA594A83AC8}"/>
                    </a:ext>
                  </a:extLst>
                </p:cNvPr>
                <p:cNvGrpSpPr/>
                <p:nvPr/>
              </p:nvGrpSpPr>
              <p:grpSpPr>
                <a:xfrm>
                  <a:off x="10797293" y="2059754"/>
                  <a:ext cx="288925" cy="2651125"/>
                  <a:chOff x="11142728" y="136525"/>
                  <a:chExt cx="288925" cy="2651125"/>
                </a:xfrm>
              </p:grpSpPr>
              <p:sp>
                <p:nvSpPr>
                  <p:cNvPr id="9" name="Oval 8">
                    <a:extLst>
                      <a:ext uri="{FF2B5EF4-FFF2-40B4-BE49-F238E27FC236}">
                        <a16:creationId xmlns:a16="http://schemas.microsoft.com/office/drawing/2014/main" id="{B4AED49B-4DCC-D8B3-18BC-2D0EB0CC720B}"/>
                      </a:ext>
                    </a:extLst>
                  </p:cNvPr>
                  <p:cNvSpPr/>
                  <p:nvPr/>
                </p:nvSpPr>
                <p:spPr>
                  <a:xfrm>
                    <a:off x="11142728" y="2497455"/>
                    <a:ext cx="288925" cy="290195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" name="Oval 9">
                    <a:extLst>
                      <a:ext uri="{FF2B5EF4-FFF2-40B4-BE49-F238E27FC236}">
                        <a16:creationId xmlns:a16="http://schemas.microsoft.com/office/drawing/2014/main" id="{400371F4-B9CC-F040-BA70-CEBECF6D60F2}"/>
                      </a:ext>
                    </a:extLst>
                  </p:cNvPr>
                  <p:cNvSpPr/>
                  <p:nvPr/>
                </p:nvSpPr>
                <p:spPr>
                  <a:xfrm>
                    <a:off x="11142728" y="1137920"/>
                    <a:ext cx="288925" cy="290195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" name="Oval 10">
                    <a:extLst>
                      <a:ext uri="{FF2B5EF4-FFF2-40B4-BE49-F238E27FC236}">
                        <a16:creationId xmlns:a16="http://schemas.microsoft.com/office/drawing/2014/main" id="{33664044-7F18-9FE1-4D76-3B7476776946}"/>
                      </a:ext>
                    </a:extLst>
                  </p:cNvPr>
                  <p:cNvSpPr/>
                  <p:nvPr/>
                </p:nvSpPr>
                <p:spPr>
                  <a:xfrm>
                    <a:off x="11142728" y="1463040"/>
                    <a:ext cx="288925" cy="290195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" name="Oval 11">
                    <a:extLst>
                      <a:ext uri="{FF2B5EF4-FFF2-40B4-BE49-F238E27FC236}">
                        <a16:creationId xmlns:a16="http://schemas.microsoft.com/office/drawing/2014/main" id="{4BAFB0C1-FE79-AFA4-9EC7-9D03234B3929}"/>
                      </a:ext>
                    </a:extLst>
                  </p:cNvPr>
                  <p:cNvSpPr/>
                  <p:nvPr/>
                </p:nvSpPr>
                <p:spPr>
                  <a:xfrm>
                    <a:off x="11142728" y="1799590"/>
                    <a:ext cx="288925" cy="290195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" name="Oval 12">
                    <a:extLst>
                      <a:ext uri="{FF2B5EF4-FFF2-40B4-BE49-F238E27FC236}">
                        <a16:creationId xmlns:a16="http://schemas.microsoft.com/office/drawing/2014/main" id="{14752F1B-62BC-87B0-42E6-1977EC066B6C}"/>
                      </a:ext>
                    </a:extLst>
                  </p:cNvPr>
                  <p:cNvSpPr/>
                  <p:nvPr/>
                </p:nvSpPr>
                <p:spPr>
                  <a:xfrm>
                    <a:off x="11142728" y="2144395"/>
                    <a:ext cx="288925" cy="290195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" name="Oval 13">
                    <a:extLst>
                      <a:ext uri="{FF2B5EF4-FFF2-40B4-BE49-F238E27FC236}">
                        <a16:creationId xmlns:a16="http://schemas.microsoft.com/office/drawing/2014/main" id="{F09205AC-0961-5255-584B-38A5D70F2863}"/>
                      </a:ext>
                    </a:extLst>
                  </p:cNvPr>
                  <p:cNvSpPr/>
                  <p:nvPr/>
                </p:nvSpPr>
                <p:spPr>
                  <a:xfrm>
                    <a:off x="11142728" y="136525"/>
                    <a:ext cx="288925" cy="290195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" name="Oval 14">
                    <a:extLst>
                      <a:ext uri="{FF2B5EF4-FFF2-40B4-BE49-F238E27FC236}">
                        <a16:creationId xmlns:a16="http://schemas.microsoft.com/office/drawing/2014/main" id="{5C674957-606B-8021-81FF-7B3EED086D52}"/>
                      </a:ext>
                    </a:extLst>
                  </p:cNvPr>
                  <p:cNvSpPr/>
                  <p:nvPr/>
                </p:nvSpPr>
                <p:spPr>
                  <a:xfrm>
                    <a:off x="11142728" y="473075"/>
                    <a:ext cx="288925" cy="290195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" name="Oval 15">
                    <a:extLst>
                      <a:ext uri="{FF2B5EF4-FFF2-40B4-BE49-F238E27FC236}">
                        <a16:creationId xmlns:a16="http://schemas.microsoft.com/office/drawing/2014/main" id="{C64739CF-3819-5DB3-2133-AFD0761B3AA6}"/>
                      </a:ext>
                    </a:extLst>
                  </p:cNvPr>
                  <p:cNvSpPr/>
                  <p:nvPr/>
                </p:nvSpPr>
                <p:spPr>
                  <a:xfrm>
                    <a:off x="11142728" y="817880"/>
                    <a:ext cx="288925" cy="290195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455A0BB8-0E3F-ED57-F30A-FE19593C932E}"/>
                    </a:ext>
                  </a:extLst>
                </p:cNvPr>
                <p:cNvSpPr/>
                <p:nvPr/>
              </p:nvSpPr>
              <p:spPr>
                <a:xfrm>
                  <a:off x="4567136" y="3211078"/>
                  <a:ext cx="512064" cy="70521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1</a:t>
                  </a:r>
                </a:p>
              </p:txBody>
            </p:sp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13B01BB8-D119-89D4-C853-B1FC8D49F79B}"/>
                    </a:ext>
                  </a:extLst>
                </p:cNvPr>
                <p:cNvSpPr/>
                <p:nvPr/>
              </p:nvSpPr>
              <p:spPr>
                <a:xfrm>
                  <a:off x="5246391" y="3646576"/>
                  <a:ext cx="512064" cy="28629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1</a:t>
                  </a:r>
                </a:p>
              </p:txBody>
            </p:sp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31B5F682-572A-6E7B-5BA9-72B6A4E86D6B}"/>
                    </a:ext>
                  </a:extLst>
                </p:cNvPr>
                <p:cNvSpPr/>
                <p:nvPr/>
              </p:nvSpPr>
              <p:spPr>
                <a:xfrm>
                  <a:off x="7906469" y="3266279"/>
                  <a:ext cx="512064" cy="66159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1</a:t>
                  </a:r>
                </a:p>
              </p:txBody>
            </p:sp>
            <p:sp>
              <p:nvSpPr>
                <p:cNvPr id="107" name="Rectangle 106">
                  <a:extLst>
                    <a:ext uri="{FF2B5EF4-FFF2-40B4-BE49-F238E27FC236}">
                      <a16:creationId xmlns:a16="http://schemas.microsoft.com/office/drawing/2014/main" id="{07C66246-BCF7-99DC-9EAF-E4DA538DC38A}"/>
                    </a:ext>
                  </a:extLst>
                </p:cNvPr>
                <p:cNvSpPr/>
                <p:nvPr/>
              </p:nvSpPr>
              <p:spPr>
                <a:xfrm>
                  <a:off x="5906970" y="3722819"/>
                  <a:ext cx="512064" cy="19347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1</a:t>
                  </a:r>
                </a:p>
              </p:txBody>
            </p:sp>
            <p:sp>
              <p:nvSpPr>
                <p:cNvPr id="109" name="Rectangle 108">
                  <a:extLst>
                    <a:ext uri="{FF2B5EF4-FFF2-40B4-BE49-F238E27FC236}">
                      <a16:creationId xmlns:a16="http://schemas.microsoft.com/office/drawing/2014/main" id="{ED11A7DF-B741-0830-DE2E-5603CC976A2B}"/>
                    </a:ext>
                  </a:extLst>
                </p:cNvPr>
                <p:cNvSpPr/>
                <p:nvPr/>
              </p:nvSpPr>
              <p:spPr>
                <a:xfrm>
                  <a:off x="6575290" y="2924737"/>
                  <a:ext cx="512064" cy="100313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2</a:t>
                  </a:r>
                </a:p>
              </p:txBody>
            </p:sp>
          </p:grpSp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5F3C1B7F-FDFA-F072-2D26-08584DA3D05B}"/>
                  </a:ext>
                </a:extLst>
              </p:cNvPr>
              <p:cNvSpPr txBox="1"/>
              <p:nvPr/>
            </p:nvSpPr>
            <p:spPr>
              <a:xfrm>
                <a:off x="1285583" y="1415018"/>
                <a:ext cx="1434180" cy="36933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Arrival order</a:t>
                </a:r>
              </a:p>
            </p:txBody>
          </p:sp>
        </p:grp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FE553C7F-F4D2-EB30-CE03-B0D1CBA954C0}"/>
                </a:ext>
              </a:extLst>
            </p:cNvPr>
            <p:cNvSpPr txBox="1"/>
            <p:nvPr/>
          </p:nvSpPr>
          <p:spPr>
            <a:xfrm>
              <a:off x="10712438" y="670462"/>
              <a:ext cx="529656" cy="36933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k</a:t>
              </a:r>
              <a:r>
                <a:rPr lang="en-US" dirty="0"/>
                <a:t>=8</a:t>
              </a:r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F4322C7C-CA4B-F2F7-2321-75A7EEA5F918}"/>
              </a:ext>
            </a:extLst>
          </p:cNvPr>
          <p:cNvGrpSpPr/>
          <p:nvPr/>
        </p:nvGrpSpPr>
        <p:grpSpPr>
          <a:xfrm>
            <a:off x="7159023" y="1495596"/>
            <a:ext cx="3553494" cy="2505431"/>
            <a:chOff x="7150146" y="865304"/>
            <a:chExt cx="3553494" cy="2505431"/>
          </a:xfrm>
        </p:grpSpPr>
        <p:sp>
          <p:nvSpPr>
            <p:cNvPr id="115" name="Rectangle: Rounded Corners 114">
              <a:extLst>
                <a:ext uri="{FF2B5EF4-FFF2-40B4-BE49-F238E27FC236}">
                  <a16:creationId xmlns:a16="http://schemas.microsoft.com/office/drawing/2014/main" id="{22B5B1FE-D255-0E39-5764-B17AD83C5C95}"/>
                </a:ext>
              </a:extLst>
            </p:cNvPr>
            <p:cNvSpPr/>
            <p:nvPr/>
          </p:nvSpPr>
          <p:spPr>
            <a:xfrm>
              <a:off x="7150146" y="1388524"/>
              <a:ext cx="3553494" cy="1982211"/>
            </a:xfrm>
            <a:prstGeom prst="roundRect">
              <a:avLst/>
            </a:prstGeom>
            <a:noFill/>
            <a:ln w="50800">
              <a:solidFill>
                <a:srgbClr val="008A3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FEEE8F72-AA08-9311-ED5A-CFC6C6D2670B}"/>
                </a:ext>
              </a:extLst>
            </p:cNvPr>
            <p:cNvSpPr txBox="1"/>
            <p:nvPr/>
          </p:nvSpPr>
          <p:spPr>
            <a:xfrm>
              <a:off x="8625627" y="865304"/>
              <a:ext cx="491114" cy="523220"/>
            </a:xfrm>
            <a:prstGeom prst="rect">
              <a:avLst/>
            </a:prstGeom>
            <a:noFill/>
            <a:ln w="38100">
              <a:solidFill>
                <a:srgbClr val="008A3E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M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CE170BE-2E09-6C83-2BB6-7FE9DA29E8D4}"/>
                  </a:ext>
                </a:extLst>
              </p:cNvPr>
              <p:cNvSpPr txBox="1"/>
              <p:nvPr/>
            </p:nvSpPr>
            <p:spPr>
              <a:xfrm>
                <a:off x="847763" y="1386025"/>
                <a:ext cx="8985917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dirty="0"/>
                  <a:t>Setting: Server needs are powers of 2,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200" dirty="0"/>
                  <a:t> is power of 2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CE170BE-2E09-6C83-2BB6-7FE9DA29E8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763" y="1386025"/>
                <a:ext cx="8985917" cy="430887"/>
              </a:xfrm>
              <a:prstGeom prst="rect">
                <a:avLst/>
              </a:prstGeom>
              <a:blipFill>
                <a:blip r:embed="rId4"/>
                <a:stretch>
                  <a:fillRect l="-882" t="-8451" b="-281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524A91-0658-5B22-820B-5AC9E2AF9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Thesis Defense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585F66D-BB26-2413-C7EE-AB2EB0EB0049}"/>
              </a:ext>
            </a:extLst>
          </p:cNvPr>
          <p:cNvGrpSpPr/>
          <p:nvPr/>
        </p:nvGrpSpPr>
        <p:grpSpPr>
          <a:xfrm>
            <a:off x="10981653" y="1885233"/>
            <a:ext cx="781382" cy="990338"/>
            <a:chOff x="10981653" y="1885233"/>
            <a:chExt cx="781382" cy="990338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CB7868C9-DDD7-2086-5D2A-80126808EBF8}"/>
                </a:ext>
              </a:extLst>
            </p:cNvPr>
            <p:cNvCxnSpPr/>
            <p:nvPr/>
          </p:nvCxnSpPr>
          <p:spPr>
            <a:xfrm>
              <a:off x="10986143" y="2229976"/>
              <a:ext cx="321556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A34F773E-4510-AEB9-F26D-C628435053AC}"/>
                </a:ext>
              </a:extLst>
            </p:cNvPr>
            <p:cNvCxnSpPr/>
            <p:nvPr/>
          </p:nvCxnSpPr>
          <p:spPr>
            <a:xfrm>
              <a:off x="10986143" y="2530766"/>
              <a:ext cx="321556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3D5142F-1B1D-9996-CB29-455B9CF2BFDC}"/>
                </a:ext>
              </a:extLst>
            </p:cNvPr>
            <p:cNvCxnSpPr>
              <a:cxnSpLocks/>
            </p:cNvCxnSpPr>
            <p:nvPr/>
          </p:nvCxnSpPr>
          <p:spPr>
            <a:xfrm>
              <a:off x="10986143" y="1885233"/>
              <a:ext cx="342544" cy="306804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3F429D8-F24A-517B-8354-9DC5C2D747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981653" y="2565692"/>
              <a:ext cx="326046" cy="30987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31F725B-C2F3-5C1D-3CB8-8428ADFBE85E}"/>
                </a:ext>
              </a:extLst>
            </p:cNvPr>
            <p:cNvSpPr/>
            <p:nvPr/>
          </p:nvSpPr>
          <p:spPr>
            <a:xfrm>
              <a:off x="11250971" y="2117268"/>
              <a:ext cx="512064" cy="4992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</p:grp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FA2B2C0-6F18-72C1-0352-C62D4F0BCECB}"/>
              </a:ext>
            </a:extLst>
          </p:cNvPr>
          <p:cNvCxnSpPr>
            <a:cxnSpLocks/>
          </p:cNvCxnSpPr>
          <p:nvPr/>
        </p:nvCxnSpPr>
        <p:spPr>
          <a:xfrm flipV="1">
            <a:off x="7875485" y="2364702"/>
            <a:ext cx="3022055" cy="522893"/>
          </a:xfrm>
          <a:prstGeom prst="straightConnector1">
            <a:avLst/>
          </a:prstGeom>
          <a:ln w="635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796395DB-A0E9-906C-10A0-07C862CB966E}"/>
              </a:ext>
            </a:extLst>
          </p:cNvPr>
          <p:cNvSpPr/>
          <p:nvPr/>
        </p:nvSpPr>
        <p:spPr>
          <a:xfrm>
            <a:off x="8620431" y="3106978"/>
            <a:ext cx="512064" cy="4944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15EBFDB-BDE3-CB16-2F5F-64C42265AC25}"/>
              </a:ext>
            </a:extLst>
          </p:cNvPr>
          <p:cNvSpPr/>
          <p:nvPr/>
        </p:nvSpPr>
        <p:spPr>
          <a:xfrm>
            <a:off x="9951868" y="2795337"/>
            <a:ext cx="511401" cy="7745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DA06974E-FDEF-D7C7-FB80-5747AC8F0770}"/>
              </a:ext>
            </a:extLst>
          </p:cNvPr>
          <p:cNvSpPr/>
          <p:nvPr/>
        </p:nvSpPr>
        <p:spPr>
          <a:xfrm>
            <a:off x="9300993" y="3339696"/>
            <a:ext cx="512064" cy="2453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DFF2D3E8-02F7-D1E3-649F-9DCDC47811CB}"/>
              </a:ext>
            </a:extLst>
          </p:cNvPr>
          <p:cNvGrpSpPr/>
          <p:nvPr/>
        </p:nvGrpSpPr>
        <p:grpSpPr>
          <a:xfrm>
            <a:off x="10463269" y="3558750"/>
            <a:ext cx="1263439" cy="871618"/>
            <a:chOff x="10463269" y="3558750"/>
            <a:chExt cx="1263439" cy="871618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CD0D3C2D-2A8C-C870-46F6-A96B05357FA8}"/>
                </a:ext>
              </a:extLst>
            </p:cNvPr>
            <p:cNvGrpSpPr/>
            <p:nvPr/>
          </p:nvGrpSpPr>
          <p:grpSpPr>
            <a:xfrm>
              <a:off x="10986143" y="3655777"/>
              <a:ext cx="740565" cy="774591"/>
              <a:chOff x="10986143" y="3655777"/>
              <a:chExt cx="740565" cy="774591"/>
            </a:xfrm>
          </p:grpSpPr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AC7B841B-9762-991D-29AF-350A4975CBD3}"/>
                  </a:ext>
                </a:extLst>
              </p:cNvPr>
              <p:cNvSpPr/>
              <p:nvPr/>
            </p:nvSpPr>
            <p:spPr>
              <a:xfrm>
                <a:off x="11215307" y="3655777"/>
                <a:ext cx="511401" cy="77459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FC57AE4B-9035-B55B-39DB-04A93AC91169}"/>
                  </a:ext>
                </a:extLst>
              </p:cNvPr>
              <p:cNvCxnSpPr/>
              <p:nvPr/>
            </p:nvCxnSpPr>
            <p:spPr>
              <a:xfrm>
                <a:off x="10986143" y="3893103"/>
                <a:ext cx="321556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A0D85E61-DF0B-2298-8C35-C790ACD8B591}"/>
                </a:ext>
              </a:extLst>
            </p:cNvPr>
            <p:cNvCxnSpPr>
              <a:cxnSpLocks/>
            </p:cNvCxnSpPr>
            <p:nvPr/>
          </p:nvCxnSpPr>
          <p:spPr>
            <a:xfrm>
              <a:off x="10463269" y="3558750"/>
              <a:ext cx="486891" cy="299993"/>
            </a:xfrm>
            <a:prstGeom prst="straightConnector1">
              <a:avLst/>
            </a:prstGeom>
            <a:ln w="635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BB0581CF-EAF1-45D9-80C4-EB2614D04E21}"/>
              </a:ext>
            </a:extLst>
          </p:cNvPr>
          <p:cNvGrpSpPr/>
          <p:nvPr/>
        </p:nvGrpSpPr>
        <p:grpSpPr>
          <a:xfrm>
            <a:off x="9815895" y="3594945"/>
            <a:ext cx="1907900" cy="1119703"/>
            <a:chOff x="9815895" y="3594945"/>
            <a:chExt cx="1907900" cy="1119703"/>
          </a:xfrm>
        </p:grpSpPr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13B3CA28-860A-F922-6C53-DF3160A6CD67}"/>
                </a:ext>
              </a:extLst>
            </p:cNvPr>
            <p:cNvCxnSpPr>
              <a:cxnSpLocks/>
            </p:cNvCxnSpPr>
            <p:nvPr/>
          </p:nvCxnSpPr>
          <p:spPr>
            <a:xfrm>
              <a:off x="9815895" y="3594945"/>
              <a:ext cx="1001286" cy="554014"/>
            </a:xfrm>
            <a:prstGeom prst="straightConnector1">
              <a:avLst/>
            </a:prstGeom>
            <a:ln w="635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92CC53D6-386B-3E80-3249-73E2822273D7}"/>
                </a:ext>
              </a:extLst>
            </p:cNvPr>
            <p:cNvGrpSpPr/>
            <p:nvPr/>
          </p:nvGrpSpPr>
          <p:grpSpPr>
            <a:xfrm>
              <a:off x="10986143" y="4246163"/>
              <a:ext cx="737652" cy="468485"/>
              <a:chOff x="10986143" y="4246163"/>
              <a:chExt cx="737652" cy="468485"/>
            </a:xfrm>
          </p:grpSpPr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6CABD63D-95D6-B600-6D79-CF48C655685E}"/>
                  </a:ext>
                </a:extLst>
              </p:cNvPr>
              <p:cNvSpPr/>
              <p:nvPr/>
            </p:nvSpPr>
            <p:spPr>
              <a:xfrm>
                <a:off x="11211731" y="4469251"/>
                <a:ext cx="512064" cy="24539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9DC65379-A1EB-50B3-59FF-C1E2BBAC3F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986143" y="4246163"/>
                <a:ext cx="367657" cy="345786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67FCEC6A-72EB-DA6C-0315-A42E4B1D58F2}"/>
              </a:ext>
            </a:extLst>
          </p:cNvPr>
          <p:cNvGrpSpPr/>
          <p:nvPr/>
        </p:nvGrpSpPr>
        <p:grpSpPr>
          <a:xfrm>
            <a:off x="9132495" y="3134499"/>
            <a:ext cx="2594876" cy="494460"/>
            <a:chOff x="9132495" y="3134499"/>
            <a:chExt cx="2594876" cy="494460"/>
          </a:xfrm>
        </p:grpSpPr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9472EB44-F604-8D19-70EC-52171FF35981}"/>
                </a:ext>
              </a:extLst>
            </p:cNvPr>
            <p:cNvCxnSpPr>
              <a:cxnSpLocks/>
              <a:stCxn id="27" idx="3"/>
            </p:cNvCxnSpPr>
            <p:nvPr/>
          </p:nvCxnSpPr>
          <p:spPr>
            <a:xfrm>
              <a:off x="9132495" y="3354208"/>
              <a:ext cx="1749119" cy="27521"/>
            </a:xfrm>
            <a:prstGeom prst="straightConnector1">
              <a:avLst/>
            </a:prstGeom>
            <a:ln w="635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49069855-0E19-B50D-3A6E-4C6CA5E621E3}"/>
                </a:ext>
              </a:extLst>
            </p:cNvPr>
            <p:cNvGrpSpPr/>
            <p:nvPr/>
          </p:nvGrpSpPr>
          <p:grpSpPr>
            <a:xfrm>
              <a:off x="10986143" y="3134499"/>
              <a:ext cx="741228" cy="494460"/>
              <a:chOff x="10986143" y="3134499"/>
              <a:chExt cx="741228" cy="494460"/>
            </a:xfrm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DEDD140A-FFB2-4728-BD05-F44F05BF40EC}"/>
                  </a:ext>
                </a:extLst>
              </p:cNvPr>
              <p:cNvSpPr/>
              <p:nvPr/>
            </p:nvSpPr>
            <p:spPr>
              <a:xfrm>
                <a:off x="11215307" y="3134499"/>
                <a:ext cx="512064" cy="4944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</a:t>
                </a:r>
              </a:p>
            </p:txBody>
          </p: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FFE493D7-F839-07AA-84B1-66054F426FA3}"/>
                  </a:ext>
                </a:extLst>
              </p:cNvPr>
              <p:cNvCxnSpPr/>
              <p:nvPr/>
            </p:nvCxnSpPr>
            <p:spPr>
              <a:xfrm>
                <a:off x="10986143" y="3211748"/>
                <a:ext cx="321556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3D721E57-CB42-E93D-E469-D3B9F88C4010}"/>
                  </a:ext>
                </a:extLst>
              </p:cNvPr>
              <p:cNvCxnSpPr/>
              <p:nvPr/>
            </p:nvCxnSpPr>
            <p:spPr>
              <a:xfrm>
                <a:off x="10986143" y="3548298"/>
                <a:ext cx="321556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497375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" grpId="0" uiExpand="1" build="p"/>
      <p:bldP spid="27" grpId="0" animBg="1"/>
      <p:bldP spid="35" grpId="0" animBg="1"/>
      <p:bldP spid="7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5CDE32-4B05-895C-4D6A-90EFB3029B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366089"/>
            <a:ext cx="10515600" cy="181087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Want to show: Same total work in both systems</a:t>
            </a:r>
          </a:p>
          <a:p>
            <a:pPr marL="0" indent="0">
              <a:buNone/>
            </a:pPr>
            <a:r>
              <a:rPr lang="en-US" dirty="0"/>
              <a:t>Key idea: Complete work at same rate, whenever not wasting servers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C0DA4B-1E4B-06F6-D34E-0CFE24429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Result: Analyze Mean Response Time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1C241F-3655-3202-82CA-01D15E447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Thesis Defense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82B29D-2C18-E3E6-7169-AA28A9E1E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843A6-7A35-4597-A30E-75A4C0056BD0}" type="slidenum">
              <a:rPr lang="en-US" smtClean="0"/>
              <a:t>23</a:t>
            </a:fld>
            <a:endParaRPr lang="en-US"/>
          </a:p>
        </p:txBody>
      </p: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002C3F97-AB7E-3A87-B929-5F362B39B404}"/>
              </a:ext>
            </a:extLst>
          </p:cNvPr>
          <p:cNvGrpSpPr/>
          <p:nvPr/>
        </p:nvGrpSpPr>
        <p:grpSpPr>
          <a:xfrm>
            <a:off x="1093008" y="1452307"/>
            <a:ext cx="4331277" cy="2976550"/>
            <a:chOff x="1093008" y="1452307"/>
            <a:chExt cx="4331277" cy="297655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98BC795F-168C-74F1-F2A3-9094083EE6B1}"/>
                </a:ext>
              </a:extLst>
            </p:cNvPr>
            <p:cNvGrpSpPr/>
            <p:nvPr/>
          </p:nvGrpSpPr>
          <p:grpSpPr>
            <a:xfrm>
              <a:off x="1093008" y="1452307"/>
              <a:ext cx="3693341" cy="2665864"/>
              <a:chOff x="1788333" y="1423732"/>
              <a:chExt cx="3693341" cy="266586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12EC4EA6-1BA2-C0C0-3A1F-A1A9C725EAD0}"/>
                  </a:ext>
                </a:extLst>
              </p:cNvPr>
              <p:cNvSpPr/>
              <p:nvPr/>
            </p:nvSpPr>
            <p:spPr>
              <a:xfrm>
                <a:off x="5192749" y="1423732"/>
                <a:ext cx="288925" cy="290195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1179EB2A-32D9-E86D-FE4A-23AC53DFCFE2}"/>
                  </a:ext>
                </a:extLst>
              </p:cNvPr>
              <p:cNvGrpSpPr/>
              <p:nvPr/>
            </p:nvGrpSpPr>
            <p:grpSpPr>
              <a:xfrm>
                <a:off x="1788333" y="1775021"/>
                <a:ext cx="3693341" cy="2314575"/>
                <a:chOff x="3881647" y="4178300"/>
                <a:chExt cx="3693341" cy="2314575"/>
              </a:xfrm>
            </p:grpSpPr>
            <p:grpSp>
              <p:nvGrpSpPr>
                <p:cNvPr id="44" name="Group 43">
                  <a:extLst>
                    <a:ext uri="{FF2B5EF4-FFF2-40B4-BE49-F238E27FC236}">
                      <a16:creationId xmlns:a16="http://schemas.microsoft.com/office/drawing/2014/main" id="{4BAE156D-F2D7-FB6A-7A8F-77040E6C75C0}"/>
                    </a:ext>
                  </a:extLst>
                </p:cNvPr>
                <p:cNvGrpSpPr/>
                <p:nvPr/>
              </p:nvGrpSpPr>
              <p:grpSpPr>
                <a:xfrm>
                  <a:off x="3881647" y="4178300"/>
                  <a:ext cx="3693341" cy="2314575"/>
                  <a:chOff x="3881647" y="4178300"/>
                  <a:chExt cx="3693341" cy="2314575"/>
                </a:xfrm>
              </p:grpSpPr>
              <p:sp>
                <p:nvSpPr>
                  <p:cNvPr id="53" name="Oval 52">
                    <a:extLst>
                      <a:ext uri="{FF2B5EF4-FFF2-40B4-BE49-F238E27FC236}">
                        <a16:creationId xmlns:a16="http://schemas.microsoft.com/office/drawing/2014/main" id="{247033BD-F52A-BDFD-B95D-D8BE2C065858}"/>
                      </a:ext>
                    </a:extLst>
                  </p:cNvPr>
                  <p:cNvSpPr/>
                  <p:nvPr/>
                </p:nvSpPr>
                <p:spPr>
                  <a:xfrm>
                    <a:off x="7286063" y="6202680"/>
                    <a:ext cx="288925" cy="290195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4" name="Oval 53">
                    <a:extLst>
                      <a:ext uri="{FF2B5EF4-FFF2-40B4-BE49-F238E27FC236}">
                        <a16:creationId xmlns:a16="http://schemas.microsoft.com/office/drawing/2014/main" id="{BD7DB9E5-9178-14DB-2A56-C3205339609B}"/>
                      </a:ext>
                    </a:extLst>
                  </p:cNvPr>
                  <p:cNvSpPr/>
                  <p:nvPr/>
                </p:nvSpPr>
                <p:spPr>
                  <a:xfrm>
                    <a:off x="7286063" y="4843145"/>
                    <a:ext cx="288925" cy="290195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5" name="Oval 54">
                    <a:extLst>
                      <a:ext uri="{FF2B5EF4-FFF2-40B4-BE49-F238E27FC236}">
                        <a16:creationId xmlns:a16="http://schemas.microsoft.com/office/drawing/2014/main" id="{17BB7907-C873-3E4F-4AEA-F086637B6426}"/>
                      </a:ext>
                    </a:extLst>
                  </p:cNvPr>
                  <p:cNvSpPr/>
                  <p:nvPr/>
                </p:nvSpPr>
                <p:spPr>
                  <a:xfrm>
                    <a:off x="7286063" y="5168265"/>
                    <a:ext cx="288925" cy="290195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6" name="Oval 55">
                    <a:extLst>
                      <a:ext uri="{FF2B5EF4-FFF2-40B4-BE49-F238E27FC236}">
                        <a16:creationId xmlns:a16="http://schemas.microsoft.com/office/drawing/2014/main" id="{958E0A1D-DB81-8F9E-1D76-A1F235B9766F}"/>
                      </a:ext>
                    </a:extLst>
                  </p:cNvPr>
                  <p:cNvSpPr/>
                  <p:nvPr/>
                </p:nvSpPr>
                <p:spPr>
                  <a:xfrm>
                    <a:off x="7286063" y="5504815"/>
                    <a:ext cx="288925" cy="290195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7" name="Oval 56">
                    <a:extLst>
                      <a:ext uri="{FF2B5EF4-FFF2-40B4-BE49-F238E27FC236}">
                        <a16:creationId xmlns:a16="http://schemas.microsoft.com/office/drawing/2014/main" id="{6E639657-9E41-B634-5D40-4189C31D2310}"/>
                      </a:ext>
                    </a:extLst>
                  </p:cNvPr>
                  <p:cNvSpPr/>
                  <p:nvPr/>
                </p:nvSpPr>
                <p:spPr>
                  <a:xfrm>
                    <a:off x="7286063" y="5849620"/>
                    <a:ext cx="288925" cy="290195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8" name="Oval 57">
                    <a:extLst>
                      <a:ext uri="{FF2B5EF4-FFF2-40B4-BE49-F238E27FC236}">
                        <a16:creationId xmlns:a16="http://schemas.microsoft.com/office/drawing/2014/main" id="{7FBB0009-0F17-4F07-C2E2-CB735B14CBC5}"/>
                      </a:ext>
                    </a:extLst>
                  </p:cNvPr>
                  <p:cNvSpPr/>
                  <p:nvPr/>
                </p:nvSpPr>
                <p:spPr>
                  <a:xfrm>
                    <a:off x="7286063" y="4178300"/>
                    <a:ext cx="288925" cy="290195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9" name="Oval 58">
                    <a:extLst>
                      <a:ext uri="{FF2B5EF4-FFF2-40B4-BE49-F238E27FC236}">
                        <a16:creationId xmlns:a16="http://schemas.microsoft.com/office/drawing/2014/main" id="{AB491CD5-744C-AE77-9A85-6656C752201C}"/>
                      </a:ext>
                    </a:extLst>
                  </p:cNvPr>
                  <p:cNvSpPr/>
                  <p:nvPr/>
                </p:nvSpPr>
                <p:spPr>
                  <a:xfrm>
                    <a:off x="7286063" y="4523105"/>
                    <a:ext cx="288925" cy="290195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60" name="Group 59">
                    <a:extLst>
                      <a:ext uri="{FF2B5EF4-FFF2-40B4-BE49-F238E27FC236}">
                        <a16:creationId xmlns:a16="http://schemas.microsoft.com/office/drawing/2014/main" id="{6CB81578-A1B9-023D-3D4A-F617C46721FC}"/>
                      </a:ext>
                    </a:extLst>
                  </p:cNvPr>
                  <p:cNvGrpSpPr/>
                  <p:nvPr/>
                </p:nvGrpSpPr>
                <p:grpSpPr>
                  <a:xfrm>
                    <a:off x="4206948" y="4629785"/>
                    <a:ext cx="3006090" cy="1097915"/>
                    <a:chOff x="5630" y="3721"/>
                    <a:chExt cx="4734" cy="1729"/>
                  </a:xfrm>
                </p:grpSpPr>
                <p:sp>
                  <p:nvSpPr>
                    <p:cNvPr id="62" name="Rectangles 39">
                      <a:extLst>
                        <a:ext uri="{FF2B5EF4-FFF2-40B4-BE49-F238E27FC236}">
                          <a16:creationId xmlns:a16="http://schemas.microsoft.com/office/drawing/2014/main" id="{ED381BF5-259E-8750-BC4F-ADB458BF597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96" y="3735"/>
                      <a:ext cx="942" cy="171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rgbClr val="20202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3" name="Rectangles 40">
                      <a:extLst>
                        <a:ext uri="{FF2B5EF4-FFF2-40B4-BE49-F238E27FC236}">
                          <a16:creationId xmlns:a16="http://schemas.microsoft.com/office/drawing/2014/main" id="{88CEEDC8-D0CB-CD80-316C-A92032C1C9A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38" y="3735"/>
                      <a:ext cx="942" cy="171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rgbClr val="20202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4" name="Rectangles 41">
                      <a:extLst>
                        <a:ext uri="{FF2B5EF4-FFF2-40B4-BE49-F238E27FC236}">
                          <a16:creationId xmlns:a16="http://schemas.microsoft.com/office/drawing/2014/main" id="{3577FD37-804E-639F-8456-D0976A0B860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480" y="3735"/>
                      <a:ext cx="942" cy="171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rgbClr val="20202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5" name="Rectangles 42">
                      <a:extLst>
                        <a:ext uri="{FF2B5EF4-FFF2-40B4-BE49-F238E27FC236}">
                          <a16:creationId xmlns:a16="http://schemas.microsoft.com/office/drawing/2014/main" id="{88BB26F9-DE79-BB8A-32AD-E00DA9755CB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422" y="3735"/>
                      <a:ext cx="942" cy="171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rgbClr val="20202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66" name="Straight Connector 65">
                      <a:extLst>
                        <a:ext uri="{FF2B5EF4-FFF2-40B4-BE49-F238E27FC236}">
                          <a16:creationId xmlns:a16="http://schemas.microsoft.com/office/drawing/2014/main" id="{185A312D-03A6-DB91-B8CF-88C40CA55C0B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5630" y="3721"/>
                      <a:ext cx="966" cy="15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7" name="Straight Connector 66">
                      <a:extLst>
                        <a:ext uri="{FF2B5EF4-FFF2-40B4-BE49-F238E27FC236}">
                          <a16:creationId xmlns:a16="http://schemas.microsoft.com/office/drawing/2014/main" id="{8302137C-F124-2C7D-A530-8BC86D132412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5630" y="5435"/>
                      <a:ext cx="966" cy="15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61" name="Straight Arrow Connector 60">
                    <a:extLst>
                      <a:ext uri="{FF2B5EF4-FFF2-40B4-BE49-F238E27FC236}">
                        <a16:creationId xmlns:a16="http://schemas.microsoft.com/office/drawing/2014/main" id="{0A75B9C8-CF4D-F691-7CFE-5A73AD0FBA72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3881647" y="5217633"/>
                    <a:ext cx="646430" cy="3810"/>
                  </a:xfrm>
                  <a:prstGeom prst="straightConnector1">
                    <a:avLst/>
                  </a:prstGeom>
                  <a:ln w="63500">
                    <a:solidFill>
                      <a:schemeClr val="tx1"/>
                    </a:solidFill>
                    <a:tailEnd type="arrow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5" name="Group 44">
                  <a:extLst>
                    <a:ext uri="{FF2B5EF4-FFF2-40B4-BE49-F238E27FC236}">
                      <a16:creationId xmlns:a16="http://schemas.microsoft.com/office/drawing/2014/main" id="{EB2860AB-E1C4-1678-D5BE-D78C1A98B180}"/>
                    </a:ext>
                  </a:extLst>
                </p:cNvPr>
                <p:cNvGrpSpPr/>
                <p:nvPr/>
              </p:nvGrpSpPr>
              <p:grpSpPr>
                <a:xfrm>
                  <a:off x="4899733" y="4981575"/>
                  <a:ext cx="2245360" cy="561340"/>
                  <a:chOff x="4899733" y="4981575"/>
                  <a:chExt cx="2245360" cy="561340"/>
                </a:xfrm>
              </p:grpSpPr>
              <p:sp>
                <p:nvSpPr>
                  <p:cNvPr id="46" name="Rectangles 46">
                    <a:extLst>
                      <a:ext uri="{FF2B5EF4-FFF2-40B4-BE49-F238E27FC236}">
                        <a16:creationId xmlns:a16="http://schemas.microsoft.com/office/drawing/2014/main" id="{4CC1CEBF-DD14-261C-61F8-FF07EDD69471}"/>
                      </a:ext>
                    </a:extLst>
                  </p:cNvPr>
                  <p:cNvSpPr/>
                  <p:nvPr/>
                </p:nvSpPr>
                <p:spPr>
                  <a:xfrm>
                    <a:off x="5491553" y="4993640"/>
                    <a:ext cx="457200" cy="549275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4</a:t>
                    </a:r>
                  </a:p>
                </p:txBody>
              </p:sp>
              <p:sp>
                <p:nvSpPr>
                  <p:cNvPr id="47" name="Rectangles 47">
                    <a:extLst>
                      <a:ext uri="{FF2B5EF4-FFF2-40B4-BE49-F238E27FC236}">
                        <a16:creationId xmlns:a16="http://schemas.microsoft.com/office/drawing/2014/main" id="{7D304880-E817-C0F9-7791-0B5D13710A84}"/>
                      </a:ext>
                    </a:extLst>
                  </p:cNvPr>
                  <p:cNvSpPr/>
                  <p:nvPr/>
                </p:nvSpPr>
                <p:spPr>
                  <a:xfrm>
                    <a:off x="6687893" y="4993640"/>
                    <a:ext cx="457200" cy="549275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2</a:t>
                    </a:r>
                  </a:p>
                </p:txBody>
              </p:sp>
              <p:sp>
                <p:nvSpPr>
                  <p:cNvPr id="48" name="Rectangles 48">
                    <a:extLst>
                      <a:ext uri="{FF2B5EF4-FFF2-40B4-BE49-F238E27FC236}">
                        <a16:creationId xmlns:a16="http://schemas.microsoft.com/office/drawing/2014/main" id="{BA4C7E56-7C46-C0E7-38D0-D0B853ED20EF}"/>
                      </a:ext>
                    </a:extLst>
                  </p:cNvPr>
                  <p:cNvSpPr/>
                  <p:nvPr/>
                </p:nvSpPr>
                <p:spPr>
                  <a:xfrm>
                    <a:off x="4899733" y="4981575"/>
                    <a:ext cx="457200" cy="561340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2</a:t>
                    </a:r>
                  </a:p>
                </p:txBody>
              </p:sp>
              <p:sp>
                <p:nvSpPr>
                  <p:cNvPr id="49" name="Rectangles 49">
                    <a:extLst>
                      <a:ext uri="{FF2B5EF4-FFF2-40B4-BE49-F238E27FC236}">
                        <a16:creationId xmlns:a16="http://schemas.microsoft.com/office/drawing/2014/main" id="{D3FD0D2B-6E71-4220-84B0-F8CF91222C8D}"/>
                      </a:ext>
                    </a:extLst>
                  </p:cNvPr>
                  <p:cNvSpPr/>
                  <p:nvPr/>
                </p:nvSpPr>
                <p:spPr>
                  <a:xfrm>
                    <a:off x="6078293" y="5255895"/>
                    <a:ext cx="457200" cy="287020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1</a:t>
                    </a:r>
                  </a:p>
                </p:txBody>
              </p:sp>
            </p:grpSp>
          </p:grpSp>
        </p:grp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EA88246A-ED0E-A4DE-76D8-AC96370F8687}"/>
                </a:ext>
              </a:extLst>
            </p:cNvPr>
            <p:cNvGrpSpPr/>
            <p:nvPr/>
          </p:nvGrpSpPr>
          <p:grpSpPr>
            <a:xfrm>
              <a:off x="4642903" y="1599442"/>
              <a:ext cx="781382" cy="990338"/>
              <a:chOff x="10981653" y="1885233"/>
              <a:chExt cx="781382" cy="990338"/>
            </a:xfrm>
          </p:grpSpPr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82AFD7A2-AA70-C38A-F06B-669EAA2D2A74}"/>
                  </a:ext>
                </a:extLst>
              </p:cNvPr>
              <p:cNvCxnSpPr/>
              <p:nvPr/>
            </p:nvCxnSpPr>
            <p:spPr>
              <a:xfrm>
                <a:off x="10986143" y="2229976"/>
                <a:ext cx="321556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340CC307-EB39-0356-DA6B-F8118A8AE313}"/>
                  </a:ext>
                </a:extLst>
              </p:cNvPr>
              <p:cNvCxnSpPr/>
              <p:nvPr/>
            </p:nvCxnSpPr>
            <p:spPr>
              <a:xfrm>
                <a:off x="10986143" y="2530766"/>
                <a:ext cx="321556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7CB8CC9C-B108-EBA3-39DF-0E41F550638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986143" y="1885233"/>
                <a:ext cx="342544" cy="306804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8990DB7A-65B1-0A93-6D7C-21573167A23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981653" y="2565692"/>
                <a:ext cx="326046" cy="309879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7FD1FD87-8FDB-0AEF-B37D-44B4A0B007B6}"/>
                  </a:ext>
                </a:extLst>
              </p:cNvPr>
              <p:cNvSpPr/>
              <p:nvPr/>
            </p:nvSpPr>
            <p:spPr>
              <a:xfrm>
                <a:off x="11250971" y="2117268"/>
                <a:ext cx="512064" cy="49922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4</a:t>
                </a:r>
              </a:p>
            </p:txBody>
          </p:sp>
        </p:grp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C7EF1DAE-38EB-71D9-6B90-9F9CB54AA7D5}"/>
                </a:ext>
              </a:extLst>
            </p:cNvPr>
            <p:cNvGrpSpPr/>
            <p:nvPr/>
          </p:nvGrpSpPr>
          <p:grpSpPr>
            <a:xfrm>
              <a:off x="4647393" y="3369986"/>
              <a:ext cx="740565" cy="774591"/>
              <a:chOff x="10986143" y="3655777"/>
              <a:chExt cx="740565" cy="774591"/>
            </a:xfrm>
          </p:grpSpPr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34A0782E-115E-1928-4E70-BCA2884287DE}"/>
                  </a:ext>
                </a:extLst>
              </p:cNvPr>
              <p:cNvSpPr/>
              <p:nvPr/>
            </p:nvSpPr>
            <p:spPr>
              <a:xfrm>
                <a:off x="11215307" y="3655777"/>
                <a:ext cx="511401" cy="77459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258C3AA6-B576-D27A-774E-2455FFB12641}"/>
                  </a:ext>
                </a:extLst>
              </p:cNvPr>
              <p:cNvCxnSpPr/>
              <p:nvPr/>
            </p:nvCxnSpPr>
            <p:spPr>
              <a:xfrm>
                <a:off x="10986143" y="3893103"/>
                <a:ext cx="321556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2B293E89-0DB9-3869-1EA1-A2688F560AC9}"/>
                </a:ext>
              </a:extLst>
            </p:cNvPr>
            <p:cNvGrpSpPr/>
            <p:nvPr/>
          </p:nvGrpSpPr>
          <p:grpSpPr>
            <a:xfrm>
              <a:off x="4647393" y="3960372"/>
              <a:ext cx="737652" cy="468485"/>
              <a:chOff x="10986143" y="4246163"/>
              <a:chExt cx="737652" cy="468485"/>
            </a:xfrm>
          </p:grpSpPr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C4C426FB-320B-2B12-530C-6410338239E1}"/>
                  </a:ext>
                </a:extLst>
              </p:cNvPr>
              <p:cNvSpPr/>
              <p:nvPr/>
            </p:nvSpPr>
            <p:spPr>
              <a:xfrm>
                <a:off x="11211731" y="4469251"/>
                <a:ext cx="512064" cy="24539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760CD262-EB64-256F-0385-44311CAE13B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986143" y="4246163"/>
                <a:ext cx="367657" cy="345786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24E4D7CD-9E7E-63DB-5C7C-A7822D4F76AC}"/>
                </a:ext>
              </a:extLst>
            </p:cNvPr>
            <p:cNvGrpSpPr/>
            <p:nvPr/>
          </p:nvGrpSpPr>
          <p:grpSpPr>
            <a:xfrm>
              <a:off x="4647393" y="2848708"/>
              <a:ext cx="741228" cy="494460"/>
              <a:chOff x="10986143" y="3134499"/>
              <a:chExt cx="741228" cy="494460"/>
            </a:xfrm>
          </p:grpSpPr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15624056-DC68-EE46-5038-65B3C5561A14}"/>
                  </a:ext>
                </a:extLst>
              </p:cNvPr>
              <p:cNvSpPr/>
              <p:nvPr/>
            </p:nvSpPr>
            <p:spPr>
              <a:xfrm>
                <a:off x="11215307" y="3134499"/>
                <a:ext cx="512064" cy="4944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</a:t>
                </a:r>
              </a:p>
            </p:txBody>
          </p: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A1DD775A-4731-8C71-50B5-9D1F0849799E}"/>
                  </a:ext>
                </a:extLst>
              </p:cNvPr>
              <p:cNvCxnSpPr/>
              <p:nvPr/>
            </p:nvCxnSpPr>
            <p:spPr>
              <a:xfrm>
                <a:off x="10986143" y="3211748"/>
                <a:ext cx="321556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BC7A7494-01BA-8167-79FF-FA53B8C9469B}"/>
                  </a:ext>
                </a:extLst>
              </p:cNvPr>
              <p:cNvCxnSpPr/>
              <p:nvPr/>
            </p:nvCxnSpPr>
            <p:spPr>
              <a:xfrm>
                <a:off x="10986143" y="3548298"/>
                <a:ext cx="321556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841CA323-82D6-0DF8-9851-D3299B9BA1D2}"/>
                </a:ext>
              </a:extLst>
            </p:cNvPr>
            <p:cNvSpPr txBox="1"/>
            <p:nvPr/>
          </p:nvSpPr>
          <p:spPr>
            <a:xfrm>
              <a:off x="2349983" y="1890194"/>
              <a:ext cx="1434180" cy="36933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ServerFilling</a:t>
              </a:r>
            </a:p>
          </p:txBody>
        </p:sp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D3B83262-C5F3-010B-F813-347C81084A48}"/>
              </a:ext>
            </a:extLst>
          </p:cNvPr>
          <p:cNvGrpSpPr/>
          <p:nvPr/>
        </p:nvGrpSpPr>
        <p:grpSpPr>
          <a:xfrm>
            <a:off x="5567975" y="1879836"/>
            <a:ext cx="5423894" cy="1625398"/>
            <a:chOff x="5567975" y="1879836"/>
            <a:chExt cx="5423894" cy="1625398"/>
          </a:xfrm>
        </p:grpSpPr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FC7808D0-360D-F3E6-8AF0-27D9889C5B6D}"/>
                </a:ext>
              </a:extLst>
            </p:cNvPr>
            <p:cNvSpPr txBox="1"/>
            <p:nvPr/>
          </p:nvSpPr>
          <p:spPr>
            <a:xfrm>
              <a:off x="7369997" y="1879836"/>
              <a:ext cx="2248243" cy="36933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Resource-pooled FCFS</a:t>
              </a:r>
            </a:p>
          </p:txBody>
        </p:sp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EFB97AF0-4476-FDDA-4263-2DB71D6AF6B6}"/>
                </a:ext>
              </a:extLst>
            </p:cNvPr>
            <p:cNvGrpSpPr/>
            <p:nvPr/>
          </p:nvGrpSpPr>
          <p:grpSpPr>
            <a:xfrm>
              <a:off x="5567975" y="2180624"/>
              <a:ext cx="5423894" cy="1324610"/>
              <a:chOff x="5567975" y="2180624"/>
              <a:chExt cx="5423894" cy="1324610"/>
            </a:xfrm>
          </p:grpSpPr>
          <p:grpSp>
            <p:nvGrpSpPr>
              <p:cNvPr id="117" name="Group 116">
                <a:extLst>
                  <a:ext uri="{FF2B5EF4-FFF2-40B4-BE49-F238E27FC236}">
                    <a16:creationId xmlns:a16="http://schemas.microsoft.com/office/drawing/2014/main" id="{1BF78DCE-8CF5-020D-CD1C-8FD861E83761}"/>
                  </a:ext>
                </a:extLst>
              </p:cNvPr>
              <p:cNvGrpSpPr/>
              <p:nvPr/>
            </p:nvGrpSpPr>
            <p:grpSpPr>
              <a:xfrm>
                <a:off x="6696931" y="2180624"/>
                <a:ext cx="4294938" cy="1324610"/>
                <a:chOff x="6649306" y="2251277"/>
                <a:chExt cx="4294938" cy="1324610"/>
              </a:xfrm>
            </p:grpSpPr>
            <p:sp>
              <p:nvSpPr>
                <p:cNvPr id="116" name="Rectangles 47">
                  <a:extLst>
                    <a:ext uri="{FF2B5EF4-FFF2-40B4-BE49-F238E27FC236}">
                      <a16:creationId xmlns:a16="http://schemas.microsoft.com/office/drawing/2014/main" id="{F95C9932-B66F-FC14-F1D0-974EBEE20E3E}"/>
                    </a:ext>
                  </a:extLst>
                </p:cNvPr>
                <p:cNvSpPr/>
                <p:nvPr/>
              </p:nvSpPr>
              <p:spPr>
                <a:xfrm>
                  <a:off x="10080906" y="2842929"/>
                  <a:ext cx="457200" cy="393009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115" name="Group 114">
                  <a:extLst>
                    <a:ext uri="{FF2B5EF4-FFF2-40B4-BE49-F238E27FC236}">
                      <a16:creationId xmlns:a16="http://schemas.microsoft.com/office/drawing/2014/main" id="{70D61BDC-3271-2C34-E828-C08DB5A98F63}"/>
                    </a:ext>
                  </a:extLst>
                </p:cNvPr>
                <p:cNvGrpSpPr/>
                <p:nvPr/>
              </p:nvGrpSpPr>
              <p:grpSpPr>
                <a:xfrm>
                  <a:off x="6649306" y="2251277"/>
                  <a:ext cx="4294938" cy="1324610"/>
                  <a:chOff x="6649306" y="2251277"/>
                  <a:chExt cx="4294938" cy="1324610"/>
                </a:xfrm>
              </p:grpSpPr>
              <p:grpSp>
                <p:nvGrpSpPr>
                  <p:cNvPr id="92" name="Group 91">
                    <a:extLst>
                      <a:ext uri="{FF2B5EF4-FFF2-40B4-BE49-F238E27FC236}">
                        <a16:creationId xmlns:a16="http://schemas.microsoft.com/office/drawing/2014/main" id="{F1FF933E-CAE9-2042-5670-2540E4D65634}"/>
                      </a:ext>
                    </a:extLst>
                  </p:cNvPr>
                  <p:cNvGrpSpPr/>
                  <p:nvPr/>
                </p:nvGrpSpPr>
                <p:grpSpPr>
                  <a:xfrm>
                    <a:off x="6649306" y="2312771"/>
                    <a:ext cx="3006090" cy="1097915"/>
                    <a:chOff x="4206948" y="4629785"/>
                    <a:chExt cx="3006090" cy="1097915"/>
                  </a:xfrm>
                </p:grpSpPr>
                <p:grpSp>
                  <p:nvGrpSpPr>
                    <p:cNvPr id="106" name="Group 105">
                      <a:extLst>
                        <a:ext uri="{FF2B5EF4-FFF2-40B4-BE49-F238E27FC236}">
                          <a16:creationId xmlns:a16="http://schemas.microsoft.com/office/drawing/2014/main" id="{8D08E58F-7BCA-ACC3-96ED-155DFDC92CE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206948" y="4629785"/>
                      <a:ext cx="3006090" cy="1097915"/>
                      <a:chOff x="5630" y="3721"/>
                      <a:chExt cx="4734" cy="1729"/>
                    </a:xfrm>
                  </p:grpSpPr>
                  <p:sp>
                    <p:nvSpPr>
                      <p:cNvPr id="108" name="Rectangles 39">
                        <a:extLst>
                          <a:ext uri="{FF2B5EF4-FFF2-40B4-BE49-F238E27FC236}">
                            <a16:creationId xmlns:a16="http://schemas.microsoft.com/office/drawing/2014/main" id="{3403BC0A-E296-0808-430E-541F6BE6004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596" y="3735"/>
                        <a:ext cx="942" cy="1714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solidFill>
                          <a:srgbClr val="20202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09" name="Rectangles 40">
                        <a:extLst>
                          <a:ext uri="{FF2B5EF4-FFF2-40B4-BE49-F238E27FC236}">
                            <a16:creationId xmlns:a16="http://schemas.microsoft.com/office/drawing/2014/main" id="{A34BF9DA-2A2A-4C66-CF3F-8BB1F78379A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538" y="3735"/>
                        <a:ext cx="942" cy="1714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solidFill>
                          <a:srgbClr val="20202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10" name="Rectangles 41">
                        <a:extLst>
                          <a:ext uri="{FF2B5EF4-FFF2-40B4-BE49-F238E27FC236}">
                            <a16:creationId xmlns:a16="http://schemas.microsoft.com/office/drawing/2014/main" id="{21F94851-6007-F3D9-1C7A-289ACB43FE1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480" y="3735"/>
                        <a:ext cx="942" cy="1714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solidFill>
                          <a:srgbClr val="20202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11" name="Rectangles 42">
                        <a:extLst>
                          <a:ext uri="{FF2B5EF4-FFF2-40B4-BE49-F238E27FC236}">
                            <a16:creationId xmlns:a16="http://schemas.microsoft.com/office/drawing/2014/main" id="{B9D6B5BA-CD2C-ADDD-9FC1-8E40398C71D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422" y="3735"/>
                        <a:ext cx="942" cy="1714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solidFill>
                          <a:srgbClr val="20202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112" name="Straight Connector 111">
                        <a:extLst>
                          <a:ext uri="{FF2B5EF4-FFF2-40B4-BE49-F238E27FC236}">
                            <a16:creationId xmlns:a16="http://schemas.microsoft.com/office/drawing/2014/main" id="{1E33C852-4371-F454-C88E-AFE377E9E0B6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5630" y="3721"/>
                        <a:ext cx="966" cy="15"/>
                      </a:xfrm>
                      <a:prstGeom prst="line">
                        <a:avLst/>
                      </a:prstGeom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13" name="Straight Connector 112">
                        <a:extLst>
                          <a:ext uri="{FF2B5EF4-FFF2-40B4-BE49-F238E27FC236}">
                            <a16:creationId xmlns:a16="http://schemas.microsoft.com/office/drawing/2014/main" id="{BAC84D82-D554-C23D-A723-1460DFB33AFE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5630" y="5435"/>
                        <a:ext cx="966" cy="15"/>
                      </a:xfrm>
                      <a:prstGeom prst="line">
                        <a:avLst/>
                      </a:prstGeom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94" name="Group 93">
                      <a:extLst>
                        <a:ext uri="{FF2B5EF4-FFF2-40B4-BE49-F238E27FC236}">
                          <a16:creationId xmlns:a16="http://schemas.microsoft.com/office/drawing/2014/main" id="{290D033B-B973-E598-BECD-2CB107DED6D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899733" y="4981575"/>
                      <a:ext cx="2245360" cy="561340"/>
                      <a:chOff x="4899733" y="4981575"/>
                      <a:chExt cx="2245360" cy="561340"/>
                    </a:xfrm>
                  </p:grpSpPr>
                  <p:sp>
                    <p:nvSpPr>
                      <p:cNvPr id="95" name="Rectangles 46">
                        <a:extLst>
                          <a:ext uri="{FF2B5EF4-FFF2-40B4-BE49-F238E27FC236}">
                            <a16:creationId xmlns:a16="http://schemas.microsoft.com/office/drawing/2014/main" id="{7976D3E2-DFB4-78FA-4AC9-7D5E8B68A08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491553" y="4993640"/>
                        <a:ext cx="457200" cy="549275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sp>
                    <p:nvSpPr>
                      <p:cNvPr id="96" name="Rectangles 47">
                        <a:extLst>
                          <a:ext uri="{FF2B5EF4-FFF2-40B4-BE49-F238E27FC236}">
                            <a16:creationId xmlns:a16="http://schemas.microsoft.com/office/drawing/2014/main" id="{C16D8F60-5A7F-4A4C-7CE1-DD26A4EBF2A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687893" y="4993640"/>
                        <a:ext cx="457200" cy="549275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sp>
                    <p:nvSpPr>
                      <p:cNvPr id="97" name="Rectangles 48">
                        <a:extLst>
                          <a:ext uri="{FF2B5EF4-FFF2-40B4-BE49-F238E27FC236}">
                            <a16:creationId xmlns:a16="http://schemas.microsoft.com/office/drawing/2014/main" id="{1440734D-3C66-9CD7-BFD4-98144841D0A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899733" y="4981575"/>
                        <a:ext cx="457200" cy="561340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sp>
                    <p:nvSpPr>
                      <p:cNvPr id="98" name="Rectangles 49">
                        <a:extLst>
                          <a:ext uri="{FF2B5EF4-FFF2-40B4-BE49-F238E27FC236}">
                            <a16:creationId xmlns:a16="http://schemas.microsoft.com/office/drawing/2014/main" id="{4EF17D20-C17A-0263-5C58-67DB2F2AA04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078293" y="5255895"/>
                        <a:ext cx="457200" cy="287020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</p:grpSp>
              </p:grpSp>
              <p:sp>
                <p:nvSpPr>
                  <p:cNvPr id="114" name="Oval 113">
                    <a:extLst>
                      <a:ext uri="{FF2B5EF4-FFF2-40B4-BE49-F238E27FC236}">
                        <a16:creationId xmlns:a16="http://schemas.microsoft.com/office/drawing/2014/main" id="{966B7B8E-1633-0FDD-A555-D1BC0BF8464B}"/>
                      </a:ext>
                    </a:extLst>
                  </p:cNvPr>
                  <p:cNvSpPr/>
                  <p:nvPr/>
                </p:nvSpPr>
                <p:spPr>
                  <a:xfrm>
                    <a:off x="9672974" y="2251277"/>
                    <a:ext cx="1271270" cy="132461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3" name="TextBox 122">
                    <a:extLst>
                      <a:ext uri="{FF2B5EF4-FFF2-40B4-BE49-F238E27FC236}">
                        <a16:creationId xmlns:a16="http://schemas.microsoft.com/office/drawing/2014/main" id="{7CF0FD5C-FAF9-2B14-8E38-5784F76B8E26}"/>
                      </a:ext>
                    </a:extLst>
                  </p:cNvPr>
                  <p:cNvSpPr txBox="1"/>
                  <p:nvPr/>
                </p:nvSpPr>
                <p:spPr>
                  <a:xfrm>
                    <a:off x="5567975" y="2222003"/>
                    <a:ext cx="943000" cy="107721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6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⟺</m:t>
                          </m:r>
                        </m:oMath>
                      </m:oMathPara>
                    </a14:m>
                    <a:endParaRPr lang="en-US" sz="6400" dirty="0"/>
                  </a:p>
                </p:txBody>
              </p:sp>
            </mc:Choice>
            <mc:Fallback xmlns="">
              <p:sp>
                <p:nvSpPr>
                  <p:cNvPr id="123" name="TextBox 122">
                    <a:extLst>
                      <a:ext uri="{FF2B5EF4-FFF2-40B4-BE49-F238E27FC236}">
                        <a16:creationId xmlns:a16="http://schemas.microsoft.com/office/drawing/2014/main" id="{7CF0FD5C-FAF9-2B14-8E38-5784F76B8E2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67975" y="2222003"/>
                    <a:ext cx="943000" cy="1077218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r="-645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Box 65">
                <a:extLst>
                  <a:ext uri="{FF2B5EF4-FFF2-40B4-BE49-F238E27FC236}">
                    <a16:creationId xmlns:a16="http://schemas.microsoft.com/office/drawing/2014/main" id="{455B38E4-2AFC-C6B0-56B7-7FFCEFA1E5D8}"/>
                  </a:ext>
                </a:extLst>
              </p:cNvPr>
              <p:cNvSpPr txBox="1"/>
              <p:nvPr/>
            </p:nvSpPr>
            <p:spPr>
              <a:xfrm>
                <a:off x="4246518" y="5400504"/>
                <a:ext cx="3585914" cy="938485"/>
              </a:xfrm>
              <a:prstGeom prst="rect">
                <a:avLst/>
              </a:prstGeom>
              <a:noFill/>
              <a:ln w="38100">
                <a:solidFill>
                  <a:srgbClr val="0000FF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ym typeface="+mn-ea"/>
                  </a:rPr>
                  <a:t>Thm: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800" i="1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800" i="1">
                                <a:latin typeface="Cambria Math" panose="02040503050406030204" pitchFamily="18" charset="0"/>
                                <a:cs typeface="DejaVu Math TeX Gyre" panose="02000503000000000000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800">
                                <a:latin typeface="Cambria Math" panose="02040503050406030204" pitchFamily="18" charset="0"/>
                                <a:cs typeface="DejaVu Math TeX Gyre" panose="02000503000000000000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sz="2800" i="1">
                                <a:latin typeface="Cambria Math" panose="02040503050406030204" pitchFamily="18" charset="0"/>
                                <a:cs typeface="DejaVu Math TeX Gyre" panose="02000503000000000000" charset="0"/>
                              </a:rPr>
                              <m:t>𝜌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  <a:cs typeface="DejaVu Math TeX Gyre" panose="02000503000000000000" charset="0"/>
                              </a:rPr>
                              <m:t>→1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sz="2800" i="1">
                                <a:latin typeface="Cambria Math" panose="02040503050406030204" pitchFamily="18" charset="0"/>
                                <a:cs typeface="DejaVu Math TeX Gyre" panose="02000503000000000000" charset="0"/>
                              </a:rPr>
                            </m:ctrlPr>
                          </m:fPr>
                          <m:num>
                            <m:r>
                              <a:rPr lang="en-US" sz="2800" i="1">
                                <a:latin typeface="Cambria Math" panose="02040503050406030204" pitchFamily="18" charset="0"/>
                                <a:cs typeface="DejaVu Math TeX Gyre" panose="02000503000000000000" charset="0"/>
                              </a:rPr>
                              <m:t>𝐸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  <a:cs typeface="DejaVu Math TeX Gyre" panose="02000503000000000000" charset="0"/>
                              </a:rPr>
                              <m:t>[</m:t>
                            </m:r>
                            <m:sSup>
                              <m:sSup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  <a:cs typeface="DejaVu Math TeX Gyre" panose="02000503000000000000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cs typeface="DejaVu Math TeX Gyre" panose="02000503000000000000" charset="0"/>
                                  </a:rPr>
                                  <m:t>𝑇</m:t>
                                </m:r>
                              </m:e>
                              <m:sup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DejaVu Math TeX Gyre" panose="02000503000000000000" charset="0"/>
                                  </a:rPr>
                                  <m:t>𝑆𝐹</m:t>
                                </m:r>
                              </m:sup>
                            </m:sSup>
                            <m:r>
                              <a:rPr lang="en-US" sz="2800" i="1">
                                <a:latin typeface="Cambria Math" panose="02040503050406030204" pitchFamily="18" charset="0"/>
                                <a:cs typeface="DejaVu Math TeX Gyre" panose="02000503000000000000" charset="0"/>
                              </a:rPr>
                              <m:t>]</m:t>
                            </m:r>
                          </m:num>
                          <m:den>
                            <m:r>
                              <a:rPr lang="en-US" sz="2800" i="1">
                                <a:latin typeface="Cambria Math" panose="02040503050406030204" pitchFamily="18" charset="0"/>
                                <a:cs typeface="DejaVu Math TeX Gyre" panose="02000503000000000000" charset="0"/>
                              </a:rPr>
                              <m:t>𝐸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  <a:cs typeface="DejaVu Math TeX Gyre" panose="02000503000000000000" charset="0"/>
                              </a:rPr>
                              <m:t>[</m:t>
                            </m:r>
                            <m:sSup>
                              <m:sSup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  <a:cs typeface="DejaVu Math TeX Gyre" panose="02000503000000000000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cs typeface="DejaVu Math TeX Gyre" panose="02000503000000000000" charset="0"/>
                                  </a:rPr>
                                  <m:t>𝑇</m:t>
                                </m:r>
                              </m:e>
                              <m:sup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DejaVu Math TeX Gyre" panose="02000503000000000000" charset="0"/>
                                  </a:rPr>
                                  <m:t>𝐹𝐶𝐹𝑆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cs typeface="DejaVu Math TeX Gyre" panose="02000503000000000000" charset="0"/>
                                  </a:rPr>
                                  <m:t>‐1</m:t>
                                </m:r>
                              </m:sup>
                            </m:sSup>
                            <m:r>
                              <a:rPr lang="en-US" sz="2800" i="1">
                                <a:latin typeface="Cambria Math" panose="02040503050406030204" pitchFamily="18" charset="0"/>
                                <a:cs typeface="DejaVu Math TeX Gyre" panose="02000503000000000000" charset="0"/>
                              </a:rPr>
                              <m:t>]</m:t>
                            </m:r>
                          </m:den>
                        </m:f>
                      </m:e>
                    </m:func>
                    <m:r>
                      <a:rPr lang="en-US" sz="2800" i="1">
                        <a:latin typeface="Cambria Math" panose="02040503050406030204" pitchFamily="18" charset="0"/>
                        <a:cs typeface="DejaVu Math TeX Gyre" panose="02000503000000000000" charset="0"/>
                      </a:rPr>
                      <m:t>=1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 Box 65">
                <a:extLst>
                  <a:ext uri="{FF2B5EF4-FFF2-40B4-BE49-F238E27FC236}">
                    <a16:creationId xmlns:a16="http://schemas.microsoft.com/office/drawing/2014/main" id="{455B38E4-2AFC-C6B0-56B7-7FFCEFA1E5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6518" y="5400504"/>
                <a:ext cx="3585914" cy="938485"/>
              </a:xfrm>
              <a:prstGeom prst="rect">
                <a:avLst/>
              </a:prstGeom>
              <a:blipFill>
                <a:blip r:embed="rId3"/>
                <a:stretch>
                  <a:fillRect l="-3030"/>
                </a:stretch>
              </a:blipFill>
              <a:ln w="38100">
                <a:solidFill>
                  <a:srgbClr val="0000FF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4582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1AF806E-4C15-3B1A-C670-A1F1AC5281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712116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Consider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, work squared</a:t>
                </a:r>
              </a:p>
              <a:p>
                <a:pPr marL="0" indent="0">
                  <a:buNone/>
                </a:pPr>
                <a:r>
                  <a:rPr lang="en-US" dirty="0"/>
                  <a:t>E[rate of increase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] = E[rate of decrease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]</a:t>
                </a:r>
              </a:p>
              <a:p>
                <a:pPr marL="0" indent="0">
                  <a:buNone/>
                </a:pPr>
                <a:r>
                  <a:rPr lang="en-US" dirty="0"/>
                  <a:t>Except when ServerFilling is wasting servers, rates match FCFS-1.</a:t>
                </a:r>
              </a:p>
              <a:p>
                <a:pPr marL="0" indent="0">
                  <a:buNone/>
                </a:pPr>
                <a:r>
                  <a:rPr lang="en-US" dirty="0" err="1"/>
                  <a:t>Thm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𝑆𝐹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𝐹𝐶𝐹𝑆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</m:oMath>
                </a14:m>
                <a:r>
                  <a:rPr lang="en-US" dirty="0"/>
                  <a:t>Work present when wasting servers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b="0" dirty="0"/>
                  <a:t>				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 jobs worth of work.</a:t>
                </a:r>
              </a:p>
              <a:p>
                <a:pPr marL="0" indent="0">
                  <a:buNone/>
                </a:pPr>
                <a:r>
                  <a:rPr lang="en-US" dirty="0" err="1"/>
                  <a:t>Thm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𝑆𝐹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𝐹𝐶𝐹𝑆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−1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jobs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worth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of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work</m:t>
                    </m:r>
                    <m:r>
                      <m:rPr>
                        <m:nor/>
                      </m:rPr>
                      <a:rPr lang="en-US" dirty="0"/>
                      <m:t>.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1AF806E-4C15-3B1A-C670-A1F1AC5281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712116" cy="4351338"/>
              </a:xfrm>
              <a:blipFill>
                <a:blip r:embed="rId2"/>
                <a:stretch>
                  <a:fillRect l="-1195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BAB50D1-E821-76B2-4F6E-7C29440A579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b="0" dirty="0"/>
                  <a:t>Technique: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Method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BAB50D1-E821-76B2-4F6E-7C29440A57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43A5D8-4575-C941-D5B2-721DD2455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Thesis Defense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9BE135-BC31-1206-2461-41BEFEADF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843A6-7A35-4597-A30E-75A4C0056BD0}" type="slidenum">
              <a:rPr lang="en-US" smtClean="0"/>
              <a:t>24</a:t>
            </a:fld>
            <a:endParaRPr lang="en-US"/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3B1408FB-DA1B-2A9F-0B18-37C69269A410}"/>
              </a:ext>
            </a:extLst>
          </p:cNvPr>
          <p:cNvGrpSpPr/>
          <p:nvPr/>
        </p:nvGrpSpPr>
        <p:grpSpPr>
          <a:xfrm>
            <a:off x="7062281" y="88901"/>
            <a:ext cx="4994074" cy="1610594"/>
            <a:chOff x="5553075" y="88900"/>
            <a:chExt cx="6503280" cy="1976693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30814F55-20E8-5F25-B8C3-81EA9D02B792}"/>
                </a:ext>
              </a:extLst>
            </p:cNvPr>
            <p:cNvGrpSpPr/>
            <p:nvPr/>
          </p:nvGrpSpPr>
          <p:grpSpPr>
            <a:xfrm>
              <a:off x="5553075" y="88900"/>
              <a:ext cx="2814435" cy="1976693"/>
              <a:chOff x="1093008" y="1452307"/>
              <a:chExt cx="4331277" cy="2976550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4BE033D6-CC9F-5DF7-62B7-008C0F2F609C}"/>
                  </a:ext>
                </a:extLst>
              </p:cNvPr>
              <p:cNvGrpSpPr/>
              <p:nvPr/>
            </p:nvGrpSpPr>
            <p:grpSpPr>
              <a:xfrm>
                <a:off x="1093008" y="1452307"/>
                <a:ext cx="3693341" cy="2665864"/>
                <a:chOff x="1788333" y="1423732"/>
                <a:chExt cx="3693341" cy="2665864"/>
              </a:xfrm>
            </p:grpSpPr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671F2964-0A6C-6D52-D5EA-9C6C275044E0}"/>
                    </a:ext>
                  </a:extLst>
                </p:cNvPr>
                <p:cNvSpPr/>
                <p:nvPr/>
              </p:nvSpPr>
              <p:spPr>
                <a:xfrm>
                  <a:off x="5192749" y="1423732"/>
                  <a:ext cx="288925" cy="290195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6" name="Group 25">
                  <a:extLst>
                    <a:ext uri="{FF2B5EF4-FFF2-40B4-BE49-F238E27FC236}">
                      <a16:creationId xmlns:a16="http://schemas.microsoft.com/office/drawing/2014/main" id="{87CEBDA4-75F5-70AE-D983-EB9ED938F5AD}"/>
                    </a:ext>
                  </a:extLst>
                </p:cNvPr>
                <p:cNvGrpSpPr/>
                <p:nvPr/>
              </p:nvGrpSpPr>
              <p:grpSpPr>
                <a:xfrm>
                  <a:off x="1788333" y="1775021"/>
                  <a:ext cx="3693341" cy="2314575"/>
                  <a:chOff x="3881647" y="4178300"/>
                  <a:chExt cx="3693341" cy="2314575"/>
                </a:xfrm>
              </p:grpSpPr>
              <p:grpSp>
                <p:nvGrpSpPr>
                  <p:cNvPr id="27" name="Group 26">
                    <a:extLst>
                      <a:ext uri="{FF2B5EF4-FFF2-40B4-BE49-F238E27FC236}">
                        <a16:creationId xmlns:a16="http://schemas.microsoft.com/office/drawing/2014/main" id="{4C7FDF56-F9FF-405B-ABED-98689D6BF6D0}"/>
                      </a:ext>
                    </a:extLst>
                  </p:cNvPr>
                  <p:cNvGrpSpPr/>
                  <p:nvPr/>
                </p:nvGrpSpPr>
                <p:grpSpPr>
                  <a:xfrm>
                    <a:off x="3881647" y="4178300"/>
                    <a:ext cx="3693341" cy="2314575"/>
                    <a:chOff x="3881647" y="4178300"/>
                    <a:chExt cx="3693341" cy="2314575"/>
                  </a:xfrm>
                </p:grpSpPr>
                <p:sp>
                  <p:nvSpPr>
                    <p:cNvPr id="33" name="Oval 32">
                      <a:extLst>
                        <a:ext uri="{FF2B5EF4-FFF2-40B4-BE49-F238E27FC236}">
                          <a16:creationId xmlns:a16="http://schemas.microsoft.com/office/drawing/2014/main" id="{31806331-784B-DC07-EA71-4C8E559A423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286063" y="6202680"/>
                      <a:ext cx="288925" cy="290195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4" name="Oval 33">
                      <a:extLst>
                        <a:ext uri="{FF2B5EF4-FFF2-40B4-BE49-F238E27FC236}">
                          <a16:creationId xmlns:a16="http://schemas.microsoft.com/office/drawing/2014/main" id="{EC2055F0-2A76-717E-9D85-3493CA1BE43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286063" y="4843145"/>
                      <a:ext cx="288925" cy="290195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5" name="Oval 34">
                      <a:extLst>
                        <a:ext uri="{FF2B5EF4-FFF2-40B4-BE49-F238E27FC236}">
                          <a16:creationId xmlns:a16="http://schemas.microsoft.com/office/drawing/2014/main" id="{EDB94D21-50BD-282C-860E-68C74B68B9D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286063" y="5168265"/>
                      <a:ext cx="288925" cy="290195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6" name="Oval 35">
                      <a:extLst>
                        <a:ext uri="{FF2B5EF4-FFF2-40B4-BE49-F238E27FC236}">
                          <a16:creationId xmlns:a16="http://schemas.microsoft.com/office/drawing/2014/main" id="{E387447D-9464-F58F-5087-C49C0C24560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286063" y="5504815"/>
                      <a:ext cx="288925" cy="290195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7" name="Oval 36">
                      <a:extLst>
                        <a:ext uri="{FF2B5EF4-FFF2-40B4-BE49-F238E27FC236}">
                          <a16:creationId xmlns:a16="http://schemas.microsoft.com/office/drawing/2014/main" id="{8D1C53E9-11B2-45C8-9484-0CD748299C4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286063" y="5849620"/>
                      <a:ext cx="288925" cy="290195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8" name="Oval 37">
                      <a:extLst>
                        <a:ext uri="{FF2B5EF4-FFF2-40B4-BE49-F238E27FC236}">
                          <a16:creationId xmlns:a16="http://schemas.microsoft.com/office/drawing/2014/main" id="{39734141-2854-3B90-82E3-DF1AAD3C9CD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286063" y="4178300"/>
                      <a:ext cx="288925" cy="290195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9" name="Oval 38">
                      <a:extLst>
                        <a:ext uri="{FF2B5EF4-FFF2-40B4-BE49-F238E27FC236}">
                          <a16:creationId xmlns:a16="http://schemas.microsoft.com/office/drawing/2014/main" id="{7F22D76D-3BAC-8B3B-EF83-C29CC475D5C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286063" y="4523105"/>
                      <a:ext cx="288925" cy="290195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grpSp>
                  <p:nvGrpSpPr>
                    <p:cNvPr id="40" name="Group 39">
                      <a:extLst>
                        <a:ext uri="{FF2B5EF4-FFF2-40B4-BE49-F238E27FC236}">
                          <a16:creationId xmlns:a16="http://schemas.microsoft.com/office/drawing/2014/main" id="{2B378F00-B403-52BC-9505-77D86250280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206948" y="4629785"/>
                      <a:ext cx="3006090" cy="1097915"/>
                      <a:chOff x="5630" y="3721"/>
                      <a:chExt cx="4734" cy="1729"/>
                    </a:xfrm>
                  </p:grpSpPr>
                  <p:sp>
                    <p:nvSpPr>
                      <p:cNvPr id="42" name="Rectangles 39">
                        <a:extLst>
                          <a:ext uri="{FF2B5EF4-FFF2-40B4-BE49-F238E27FC236}">
                            <a16:creationId xmlns:a16="http://schemas.microsoft.com/office/drawing/2014/main" id="{E3FCD979-730E-D33C-1CAD-CFAE334B630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596" y="3735"/>
                        <a:ext cx="942" cy="1714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solidFill>
                          <a:srgbClr val="20202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3" name="Rectangles 40">
                        <a:extLst>
                          <a:ext uri="{FF2B5EF4-FFF2-40B4-BE49-F238E27FC236}">
                            <a16:creationId xmlns:a16="http://schemas.microsoft.com/office/drawing/2014/main" id="{534A7543-D9C7-1E1E-735D-FD9618C0BAD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538" y="3735"/>
                        <a:ext cx="942" cy="1714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solidFill>
                          <a:srgbClr val="20202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4" name="Rectangles 41">
                        <a:extLst>
                          <a:ext uri="{FF2B5EF4-FFF2-40B4-BE49-F238E27FC236}">
                            <a16:creationId xmlns:a16="http://schemas.microsoft.com/office/drawing/2014/main" id="{2D47AB31-0E99-872E-562D-77C77C3E02E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480" y="3735"/>
                        <a:ext cx="942" cy="1714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solidFill>
                          <a:srgbClr val="20202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5" name="Rectangles 42">
                        <a:extLst>
                          <a:ext uri="{FF2B5EF4-FFF2-40B4-BE49-F238E27FC236}">
                            <a16:creationId xmlns:a16="http://schemas.microsoft.com/office/drawing/2014/main" id="{91F70A0F-F240-D97D-2B5F-A43866AD27D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422" y="3735"/>
                        <a:ext cx="942" cy="1714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solidFill>
                          <a:srgbClr val="20202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46" name="Straight Connector 45">
                        <a:extLst>
                          <a:ext uri="{FF2B5EF4-FFF2-40B4-BE49-F238E27FC236}">
                            <a16:creationId xmlns:a16="http://schemas.microsoft.com/office/drawing/2014/main" id="{943A3A4F-0F95-7EAE-8302-EBD146FB338B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5630" y="3721"/>
                        <a:ext cx="966" cy="15"/>
                      </a:xfrm>
                      <a:prstGeom prst="line">
                        <a:avLst/>
                      </a:prstGeom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7" name="Straight Connector 46">
                        <a:extLst>
                          <a:ext uri="{FF2B5EF4-FFF2-40B4-BE49-F238E27FC236}">
                            <a16:creationId xmlns:a16="http://schemas.microsoft.com/office/drawing/2014/main" id="{C35E4AFF-F461-141F-A2F3-6B9C04C19B2A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5630" y="5435"/>
                        <a:ext cx="966" cy="15"/>
                      </a:xfrm>
                      <a:prstGeom prst="line">
                        <a:avLst/>
                      </a:prstGeom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41" name="Straight Arrow Connector 40">
                      <a:extLst>
                        <a:ext uri="{FF2B5EF4-FFF2-40B4-BE49-F238E27FC236}">
                          <a16:creationId xmlns:a16="http://schemas.microsoft.com/office/drawing/2014/main" id="{F721C93C-722E-C39E-413E-AF74DFC04283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3881647" y="5217633"/>
                      <a:ext cx="646430" cy="3810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arrow" w="lg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8" name="Group 27">
                    <a:extLst>
                      <a:ext uri="{FF2B5EF4-FFF2-40B4-BE49-F238E27FC236}">
                        <a16:creationId xmlns:a16="http://schemas.microsoft.com/office/drawing/2014/main" id="{F339E625-7A79-5AA1-D6B4-D39861E22955}"/>
                      </a:ext>
                    </a:extLst>
                  </p:cNvPr>
                  <p:cNvGrpSpPr/>
                  <p:nvPr/>
                </p:nvGrpSpPr>
                <p:grpSpPr>
                  <a:xfrm>
                    <a:off x="4899733" y="4981575"/>
                    <a:ext cx="2245360" cy="561340"/>
                    <a:chOff x="4899733" y="4981575"/>
                    <a:chExt cx="2245360" cy="561340"/>
                  </a:xfrm>
                </p:grpSpPr>
                <p:sp>
                  <p:nvSpPr>
                    <p:cNvPr id="29" name="Rectangles 46">
                      <a:extLst>
                        <a:ext uri="{FF2B5EF4-FFF2-40B4-BE49-F238E27FC236}">
                          <a16:creationId xmlns:a16="http://schemas.microsoft.com/office/drawing/2014/main" id="{0ABEEBBB-E2C3-E7F2-5BD9-2CBCDE715FE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91553" y="4993640"/>
                      <a:ext cx="457200" cy="549275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p:txBody>
                </p:sp>
                <p:sp>
                  <p:nvSpPr>
                    <p:cNvPr id="30" name="Rectangles 47">
                      <a:extLst>
                        <a:ext uri="{FF2B5EF4-FFF2-40B4-BE49-F238E27FC236}">
                          <a16:creationId xmlns:a16="http://schemas.microsoft.com/office/drawing/2014/main" id="{BC1DDF5B-69B3-87F0-637D-10AD020324F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87893" y="4993640"/>
                      <a:ext cx="457200" cy="549275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p:txBody>
                </p:sp>
                <p:sp>
                  <p:nvSpPr>
                    <p:cNvPr id="31" name="Rectangles 48">
                      <a:extLst>
                        <a:ext uri="{FF2B5EF4-FFF2-40B4-BE49-F238E27FC236}">
                          <a16:creationId xmlns:a16="http://schemas.microsoft.com/office/drawing/2014/main" id="{79C91171-D569-3B4B-BF5D-1EAAB7BC082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899733" y="4981575"/>
                      <a:ext cx="457200" cy="561340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p:txBody>
                </p:sp>
                <p:sp>
                  <p:nvSpPr>
                    <p:cNvPr id="32" name="Rectangles 49">
                      <a:extLst>
                        <a:ext uri="{FF2B5EF4-FFF2-40B4-BE49-F238E27FC236}">
                          <a16:creationId xmlns:a16="http://schemas.microsoft.com/office/drawing/2014/main" id="{3C9DED14-2A9A-1F37-7ADC-DAE9A3BD62C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78293" y="5255895"/>
                      <a:ext cx="457200" cy="287020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p:txBody>
                </p:sp>
              </p:grpSp>
            </p:grpSp>
          </p:grp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05ADE1E7-15F8-C013-A484-49446A5A77FD}"/>
                  </a:ext>
                </a:extLst>
              </p:cNvPr>
              <p:cNvGrpSpPr/>
              <p:nvPr/>
            </p:nvGrpSpPr>
            <p:grpSpPr>
              <a:xfrm>
                <a:off x="4642903" y="1599442"/>
                <a:ext cx="781382" cy="990338"/>
                <a:chOff x="10981653" y="1885233"/>
                <a:chExt cx="781382" cy="990338"/>
              </a:xfrm>
            </p:grpSpPr>
            <p:cxnSp>
              <p:nvCxnSpPr>
                <p:cNvPr id="20" name="Straight Connector 19">
                  <a:extLst>
                    <a:ext uri="{FF2B5EF4-FFF2-40B4-BE49-F238E27FC236}">
                      <a16:creationId xmlns:a16="http://schemas.microsoft.com/office/drawing/2014/main" id="{DD6E6B63-B561-4746-0394-F571D07E59B2}"/>
                    </a:ext>
                  </a:extLst>
                </p:cNvPr>
                <p:cNvCxnSpPr/>
                <p:nvPr/>
              </p:nvCxnSpPr>
              <p:spPr>
                <a:xfrm>
                  <a:off x="10986143" y="2229976"/>
                  <a:ext cx="321556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483ED865-D610-FF7A-D820-9DE7F711D332}"/>
                    </a:ext>
                  </a:extLst>
                </p:cNvPr>
                <p:cNvCxnSpPr/>
                <p:nvPr/>
              </p:nvCxnSpPr>
              <p:spPr>
                <a:xfrm>
                  <a:off x="10986143" y="2530766"/>
                  <a:ext cx="321556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id="{D634901D-8BEA-C94B-563A-F23546A01C1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986143" y="1885233"/>
                  <a:ext cx="342544" cy="306804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ADFB4735-F87B-CBCE-52F7-D2B1E9EAE85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0981653" y="2565692"/>
                  <a:ext cx="326046" cy="309879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F3B0125B-48C6-855F-6539-5655C197EB3B}"/>
                    </a:ext>
                  </a:extLst>
                </p:cNvPr>
                <p:cNvSpPr/>
                <p:nvPr/>
              </p:nvSpPr>
              <p:spPr>
                <a:xfrm>
                  <a:off x="11250971" y="2117268"/>
                  <a:ext cx="512064" cy="49922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4</a:t>
                  </a:r>
                </a:p>
              </p:txBody>
            </p:sp>
          </p:grp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0624D963-0896-D952-8061-318044C1323B}"/>
                  </a:ext>
                </a:extLst>
              </p:cNvPr>
              <p:cNvGrpSpPr/>
              <p:nvPr/>
            </p:nvGrpSpPr>
            <p:grpSpPr>
              <a:xfrm>
                <a:off x="4647393" y="3369986"/>
                <a:ext cx="740565" cy="774591"/>
                <a:chOff x="10986143" y="3655777"/>
                <a:chExt cx="740565" cy="774591"/>
              </a:xfrm>
            </p:grpSpPr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C7B5692D-BC96-6BFD-2743-941E1E8612EC}"/>
                    </a:ext>
                  </a:extLst>
                </p:cNvPr>
                <p:cNvSpPr/>
                <p:nvPr/>
              </p:nvSpPr>
              <p:spPr>
                <a:xfrm>
                  <a:off x="11215307" y="3655777"/>
                  <a:ext cx="511401" cy="77459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1</a:t>
                  </a:r>
                </a:p>
              </p:txBody>
            </p:sp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F1A0ECA9-BA87-0AF6-98D2-1C2F7928B0B2}"/>
                    </a:ext>
                  </a:extLst>
                </p:cNvPr>
                <p:cNvCxnSpPr/>
                <p:nvPr/>
              </p:nvCxnSpPr>
              <p:spPr>
                <a:xfrm>
                  <a:off x="10986143" y="3893103"/>
                  <a:ext cx="321556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85719440-83B2-DB58-9D81-9750E5E3C8BE}"/>
                  </a:ext>
                </a:extLst>
              </p:cNvPr>
              <p:cNvGrpSpPr/>
              <p:nvPr/>
            </p:nvGrpSpPr>
            <p:grpSpPr>
              <a:xfrm>
                <a:off x="4647393" y="3960372"/>
                <a:ext cx="737652" cy="468485"/>
                <a:chOff x="10986143" y="4246163"/>
                <a:chExt cx="737652" cy="468485"/>
              </a:xfrm>
            </p:grpSpPr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CEF01B55-195E-0357-59E4-47C0DEA87EBE}"/>
                    </a:ext>
                  </a:extLst>
                </p:cNvPr>
                <p:cNvSpPr/>
                <p:nvPr/>
              </p:nvSpPr>
              <p:spPr>
                <a:xfrm>
                  <a:off x="11211731" y="4469251"/>
                  <a:ext cx="512064" cy="245397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1</a:t>
                  </a:r>
                </a:p>
              </p:txBody>
            </p: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FF88A4F6-0775-BE3B-CCE6-1E3CC2233FC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986143" y="4246163"/>
                  <a:ext cx="367657" cy="345786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6E829371-8785-CD10-C7AB-4284D6EC16FA}"/>
                  </a:ext>
                </a:extLst>
              </p:cNvPr>
              <p:cNvGrpSpPr/>
              <p:nvPr/>
            </p:nvGrpSpPr>
            <p:grpSpPr>
              <a:xfrm>
                <a:off x="4647393" y="2848708"/>
                <a:ext cx="741228" cy="494460"/>
                <a:chOff x="10986143" y="3134499"/>
                <a:chExt cx="741228" cy="494460"/>
              </a:xfrm>
            </p:grpSpPr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1D7B0566-7D12-6BB5-77E7-0ECECF1E67BD}"/>
                    </a:ext>
                  </a:extLst>
                </p:cNvPr>
                <p:cNvSpPr/>
                <p:nvPr/>
              </p:nvSpPr>
              <p:spPr>
                <a:xfrm>
                  <a:off x="11215307" y="3134499"/>
                  <a:ext cx="512064" cy="49446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2</a:t>
                  </a:r>
                </a:p>
              </p:txBody>
            </p:sp>
            <p:cxnSp>
              <p:nvCxnSpPr>
                <p:cNvPr id="14" name="Straight Connector 13">
                  <a:extLst>
                    <a:ext uri="{FF2B5EF4-FFF2-40B4-BE49-F238E27FC236}">
                      <a16:creationId xmlns:a16="http://schemas.microsoft.com/office/drawing/2014/main" id="{708B1218-6D42-D25C-3839-C3F89EE83C33}"/>
                    </a:ext>
                  </a:extLst>
                </p:cNvPr>
                <p:cNvCxnSpPr/>
                <p:nvPr/>
              </p:nvCxnSpPr>
              <p:spPr>
                <a:xfrm>
                  <a:off x="10986143" y="3211748"/>
                  <a:ext cx="321556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EC95894D-8539-9415-DEDD-774FD8A03D21}"/>
                    </a:ext>
                  </a:extLst>
                </p:cNvPr>
                <p:cNvCxnSpPr/>
                <p:nvPr/>
              </p:nvCxnSpPr>
              <p:spPr>
                <a:xfrm>
                  <a:off x="10986143" y="3548298"/>
                  <a:ext cx="321556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7565522-4762-A4C7-24B6-2AEEEEFFB71E}"/>
                  </a:ext>
                </a:extLst>
              </p:cNvPr>
              <p:cNvSpPr txBox="1"/>
              <p:nvPr/>
            </p:nvSpPr>
            <p:spPr>
              <a:xfrm>
                <a:off x="1989661" y="1703695"/>
                <a:ext cx="2398511" cy="580243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ServerFilling</a:t>
                </a:r>
              </a:p>
            </p:txBody>
          </p: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6F4EAC46-A0D5-56E1-832A-2AFFCB32D052}"/>
                </a:ext>
              </a:extLst>
            </p:cNvPr>
            <p:cNvGrpSpPr/>
            <p:nvPr/>
          </p:nvGrpSpPr>
          <p:grpSpPr>
            <a:xfrm>
              <a:off x="8343376" y="257104"/>
              <a:ext cx="3712979" cy="1213081"/>
              <a:chOff x="5569967" y="1683663"/>
              <a:chExt cx="5421902" cy="1821571"/>
            </a:xfrm>
          </p:grpSpPr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AD75AE85-C4A6-1637-F18B-F04721C366CC}"/>
                  </a:ext>
                </a:extLst>
              </p:cNvPr>
              <p:cNvSpPr txBox="1"/>
              <p:nvPr/>
            </p:nvSpPr>
            <p:spPr>
              <a:xfrm>
                <a:off x="8438737" y="1683663"/>
                <a:ext cx="1179504" cy="99943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FCFS-1</a:t>
                </a:r>
              </a:p>
            </p:txBody>
          </p: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075EE859-C086-7CC6-A411-0203BAF647C4}"/>
                  </a:ext>
                </a:extLst>
              </p:cNvPr>
              <p:cNvGrpSpPr/>
              <p:nvPr/>
            </p:nvGrpSpPr>
            <p:grpSpPr>
              <a:xfrm>
                <a:off x="5569967" y="2106814"/>
                <a:ext cx="5421902" cy="1398420"/>
                <a:chOff x="5569967" y="2106814"/>
                <a:chExt cx="5421902" cy="1398420"/>
              </a:xfrm>
            </p:grpSpPr>
            <p:grpSp>
              <p:nvGrpSpPr>
                <p:cNvPr id="51" name="Group 50">
                  <a:extLst>
                    <a:ext uri="{FF2B5EF4-FFF2-40B4-BE49-F238E27FC236}">
                      <a16:creationId xmlns:a16="http://schemas.microsoft.com/office/drawing/2014/main" id="{6ADE0005-5AD6-4C9C-B362-BD48471844CE}"/>
                    </a:ext>
                  </a:extLst>
                </p:cNvPr>
                <p:cNvGrpSpPr/>
                <p:nvPr/>
              </p:nvGrpSpPr>
              <p:grpSpPr>
                <a:xfrm>
                  <a:off x="6696931" y="2180624"/>
                  <a:ext cx="4294938" cy="1324610"/>
                  <a:chOff x="6649306" y="2251277"/>
                  <a:chExt cx="4294938" cy="1324610"/>
                </a:xfrm>
              </p:grpSpPr>
              <p:sp>
                <p:nvSpPr>
                  <p:cNvPr id="53" name="Rectangles 47">
                    <a:extLst>
                      <a:ext uri="{FF2B5EF4-FFF2-40B4-BE49-F238E27FC236}">
                        <a16:creationId xmlns:a16="http://schemas.microsoft.com/office/drawing/2014/main" id="{C35B064B-0557-1F7B-3901-EED15E95E0DC}"/>
                      </a:ext>
                    </a:extLst>
                  </p:cNvPr>
                  <p:cNvSpPr/>
                  <p:nvPr/>
                </p:nvSpPr>
                <p:spPr>
                  <a:xfrm>
                    <a:off x="10080906" y="2842929"/>
                    <a:ext cx="457200" cy="393009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grpSp>
                <p:nvGrpSpPr>
                  <p:cNvPr id="54" name="Group 53">
                    <a:extLst>
                      <a:ext uri="{FF2B5EF4-FFF2-40B4-BE49-F238E27FC236}">
                        <a16:creationId xmlns:a16="http://schemas.microsoft.com/office/drawing/2014/main" id="{50C6363C-47F7-9978-C6AC-183D54C5A7C3}"/>
                      </a:ext>
                    </a:extLst>
                  </p:cNvPr>
                  <p:cNvGrpSpPr/>
                  <p:nvPr/>
                </p:nvGrpSpPr>
                <p:grpSpPr>
                  <a:xfrm>
                    <a:off x="6649306" y="2251277"/>
                    <a:ext cx="4294938" cy="1324610"/>
                    <a:chOff x="6649306" y="2251277"/>
                    <a:chExt cx="4294938" cy="1324610"/>
                  </a:xfrm>
                </p:grpSpPr>
                <p:grpSp>
                  <p:nvGrpSpPr>
                    <p:cNvPr id="55" name="Group 54">
                      <a:extLst>
                        <a:ext uri="{FF2B5EF4-FFF2-40B4-BE49-F238E27FC236}">
                          <a16:creationId xmlns:a16="http://schemas.microsoft.com/office/drawing/2014/main" id="{5E32E587-2D2A-71A1-5559-8CEB8264CF6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649306" y="2312771"/>
                      <a:ext cx="3006090" cy="1097915"/>
                      <a:chOff x="4206948" y="4629785"/>
                      <a:chExt cx="3006090" cy="1097915"/>
                    </a:xfrm>
                  </p:grpSpPr>
                  <p:grpSp>
                    <p:nvGrpSpPr>
                      <p:cNvPr id="57" name="Group 56">
                        <a:extLst>
                          <a:ext uri="{FF2B5EF4-FFF2-40B4-BE49-F238E27FC236}">
                            <a16:creationId xmlns:a16="http://schemas.microsoft.com/office/drawing/2014/main" id="{2121CA93-2C67-95FA-F302-E00AB9C8469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206948" y="4629785"/>
                        <a:ext cx="3006090" cy="1097915"/>
                        <a:chOff x="5630" y="3721"/>
                        <a:chExt cx="4734" cy="1729"/>
                      </a:xfrm>
                    </p:grpSpPr>
                    <p:sp>
                      <p:nvSpPr>
                        <p:cNvPr id="63" name="Rectangles 39">
                          <a:extLst>
                            <a:ext uri="{FF2B5EF4-FFF2-40B4-BE49-F238E27FC236}">
                              <a16:creationId xmlns:a16="http://schemas.microsoft.com/office/drawing/2014/main" id="{0AFF1811-09FC-98BE-72B2-A8680EEDBF8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596" y="3735"/>
                          <a:ext cx="942" cy="1714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 w="38100">
                          <a:solidFill>
                            <a:srgbClr val="20202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64" name="Rectangles 40">
                          <a:extLst>
                            <a:ext uri="{FF2B5EF4-FFF2-40B4-BE49-F238E27FC236}">
                              <a16:creationId xmlns:a16="http://schemas.microsoft.com/office/drawing/2014/main" id="{57309646-40E5-20AF-2935-D544DEA4EE2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38" y="3735"/>
                          <a:ext cx="942" cy="1714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 w="38100">
                          <a:solidFill>
                            <a:srgbClr val="20202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65" name="Rectangles 41">
                          <a:extLst>
                            <a:ext uri="{FF2B5EF4-FFF2-40B4-BE49-F238E27FC236}">
                              <a16:creationId xmlns:a16="http://schemas.microsoft.com/office/drawing/2014/main" id="{1BFBE1B7-B468-C833-AD20-91C234B19AC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8480" y="3735"/>
                          <a:ext cx="942" cy="1714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 w="38100">
                          <a:solidFill>
                            <a:srgbClr val="20202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66" name="Rectangles 42">
                          <a:extLst>
                            <a:ext uri="{FF2B5EF4-FFF2-40B4-BE49-F238E27FC236}">
                              <a16:creationId xmlns:a16="http://schemas.microsoft.com/office/drawing/2014/main" id="{349BEC7D-224F-167F-C5C8-1301BE48EC1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9422" y="3735"/>
                          <a:ext cx="942" cy="1714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 w="38100">
                          <a:solidFill>
                            <a:srgbClr val="20202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cxnSp>
                      <p:nvCxnSpPr>
                        <p:cNvPr id="67" name="Straight Connector 66">
                          <a:extLst>
                            <a:ext uri="{FF2B5EF4-FFF2-40B4-BE49-F238E27FC236}">
                              <a16:creationId xmlns:a16="http://schemas.microsoft.com/office/drawing/2014/main" id="{48F49D06-0692-EF89-D80D-4AB415503679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5630" y="3721"/>
                          <a:ext cx="966" cy="15"/>
                        </a:xfrm>
                        <a:prstGeom prst="line">
                          <a:avLst/>
                        </a:prstGeom>
                        <a:ln w="381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68" name="Straight Connector 67">
                          <a:extLst>
                            <a:ext uri="{FF2B5EF4-FFF2-40B4-BE49-F238E27FC236}">
                              <a16:creationId xmlns:a16="http://schemas.microsoft.com/office/drawing/2014/main" id="{91093C9C-3AA4-93EC-A13A-14E019BACC88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5630" y="5435"/>
                          <a:ext cx="966" cy="15"/>
                        </a:xfrm>
                        <a:prstGeom prst="line">
                          <a:avLst/>
                        </a:prstGeom>
                        <a:ln w="381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58" name="Group 57">
                        <a:extLst>
                          <a:ext uri="{FF2B5EF4-FFF2-40B4-BE49-F238E27FC236}">
                            <a16:creationId xmlns:a16="http://schemas.microsoft.com/office/drawing/2014/main" id="{F7F08F94-E027-E2C9-3091-3552D95AB10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899733" y="4981575"/>
                        <a:ext cx="2245360" cy="561340"/>
                        <a:chOff x="4899733" y="4981575"/>
                        <a:chExt cx="2245360" cy="561340"/>
                      </a:xfrm>
                    </p:grpSpPr>
                    <p:sp>
                      <p:nvSpPr>
                        <p:cNvPr id="59" name="Rectangles 46">
                          <a:extLst>
                            <a:ext uri="{FF2B5EF4-FFF2-40B4-BE49-F238E27FC236}">
                              <a16:creationId xmlns:a16="http://schemas.microsoft.com/office/drawing/2014/main" id="{8A91BDFA-0E09-F8B3-D3B5-7E0B3FCA641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491553" y="4993640"/>
                          <a:ext cx="457200" cy="549275"/>
                        </a:xfrm>
                        <a:prstGeom prst="rect">
                          <a:avLst/>
                        </a:prstGeom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dirty="0"/>
                        </a:p>
                      </p:txBody>
                    </p:sp>
                    <p:sp>
                      <p:nvSpPr>
                        <p:cNvPr id="60" name="Rectangles 47">
                          <a:extLst>
                            <a:ext uri="{FF2B5EF4-FFF2-40B4-BE49-F238E27FC236}">
                              <a16:creationId xmlns:a16="http://schemas.microsoft.com/office/drawing/2014/main" id="{50447B30-EF24-A5C9-578A-99AB05E61A1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687893" y="4993640"/>
                          <a:ext cx="457200" cy="549275"/>
                        </a:xfrm>
                        <a:prstGeom prst="rect">
                          <a:avLst/>
                        </a:prstGeom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dirty="0"/>
                        </a:p>
                      </p:txBody>
                    </p:sp>
                    <p:sp>
                      <p:nvSpPr>
                        <p:cNvPr id="61" name="Rectangles 48">
                          <a:extLst>
                            <a:ext uri="{FF2B5EF4-FFF2-40B4-BE49-F238E27FC236}">
                              <a16:creationId xmlns:a16="http://schemas.microsoft.com/office/drawing/2014/main" id="{43CE5019-1D1F-A0B6-C7AD-97F2C8AEBFB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899733" y="4981575"/>
                          <a:ext cx="457200" cy="561340"/>
                        </a:xfrm>
                        <a:prstGeom prst="rect">
                          <a:avLst/>
                        </a:prstGeom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dirty="0"/>
                        </a:p>
                      </p:txBody>
                    </p:sp>
                    <p:sp>
                      <p:nvSpPr>
                        <p:cNvPr id="62" name="Rectangles 49">
                          <a:extLst>
                            <a:ext uri="{FF2B5EF4-FFF2-40B4-BE49-F238E27FC236}">
                              <a16:creationId xmlns:a16="http://schemas.microsoft.com/office/drawing/2014/main" id="{0FABA548-B41F-133A-8E4F-CC18EBD4B7F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078293" y="5255895"/>
                          <a:ext cx="457200" cy="287020"/>
                        </a:xfrm>
                        <a:prstGeom prst="rect">
                          <a:avLst/>
                        </a:prstGeom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dirty="0"/>
                        </a:p>
                      </p:txBody>
                    </p:sp>
                  </p:grpSp>
                </p:grpSp>
                <p:sp>
                  <p:nvSpPr>
                    <p:cNvPr id="56" name="Oval 55">
                      <a:extLst>
                        <a:ext uri="{FF2B5EF4-FFF2-40B4-BE49-F238E27FC236}">
                          <a16:creationId xmlns:a16="http://schemas.microsoft.com/office/drawing/2014/main" id="{E562C87F-CE5B-43C7-DE5A-B0A56634BA5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72974" y="2251277"/>
                      <a:ext cx="1271270" cy="1324610"/>
                    </a:xfrm>
                    <a:prstGeom prst="ellips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2" name="TextBox 51">
                      <a:extLst>
                        <a:ext uri="{FF2B5EF4-FFF2-40B4-BE49-F238E27FC236}">
                          <a16:creationId xmlns:a16="http://schemas.microsoft.com/office/drawing/2014/main" id="{039DD83B-4856-8DF3-F919-273EDB99388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569967" y="2106814"/>
                      <a:ext cx="943001" cy="120984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4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⟺</m:t>
                            </m:r>
                          </m:oMath>
                        </m:oMathPara>
                      </a14:m>
                      <a:endParaRPr lang="en-US" sz="4000" dirty="0"/>
                    </a:p>
                  </p:txBody>
                </p:sp>
              </mc:Choice>
              <mc:Fallback xmlns="">
                <p:sp>
                  <p:nvSpPr>
                    <p:cNvPr id="52" name="TextBox 51">
                      <a:extLst>
                        <a:ext uri="{FF2B5EF4-FFF2-40B4-BE49-F238E27FC236}">
                          <a16:creationId xmlns:a16="http://schemas.microsoft.com/office/drawing/2014/main" id="{039DD83B-4856-8DF3-F919-273EDB99388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569967" y="2106814"/>
                      <a:ext cx="943001" cy="1209840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r="-3456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 Box 65">
                <a:extLst>
                  <a:ext uri="{FF2B5EF4-FFF2-40B4-BE49-F238E27FC236}">
                    <a16:creationId xmlns:a16="http://schemas.microsoft.com/office/drawing/2014/main" id="{83A3FD76-65A8-B62B-4EEB-05FB9C1CAE6E}"/>
                  </a:ext>
                </a:extLst>
              </p:cNvPr>
              <p:cNvSpPr txBox="1"/>
              <p:nvPr/>
            </p:nvSpPr>
            <p:spPr>
              <a:xfrm>
                <a:off x="3984389" y="5043955"/>
                <a:ext cx="3585914" cy="938485"/>
              </a:xfrm>
              <a:prstGeom prst="rect">
                <a:avLst/>
              </a:prstGeom>
              <a:noFill/>
              <a:ln w="38100">
                <a:solidFill>
                  <a:srgbClr val="0000FF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ym typeface="+mn-ea"/>
                  </a:rPr>
                  <a:t>Thm: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800" i="1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800" i="1">
                                <a:latin typeface="Cambria Math" panose="02040503050406030204" pitchFamily="18" charset="0"/>
                                <a:cs typeface="DejaVu Math TeX Gyre" panose="02000503000000000000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800">
                                <a:latin typeface="Cambria Math" panose="02040503050406030204" pitchFamily="18" charset="0"/>
                                <a:cs typeface="DejaVu Math TeX Gyre" panose="02000503000000000000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sz="2800" i="1">
                                <a:latin typeface="Cambria Math" panose="02040503050406030204" pitchFamily="18" charset="0"/>
                                <a:cs typeface="DejaVu Math TeX Gyre" panose="02000503000000000000" charset="0"/>
                              </a:rPr>
                              <m:t>𝜌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  <a:cs typeface="DejaVu Math TeX Gyre" panose="02000503000000000000" charset="0"/>
                              </a:rPr>
                              <m:t>→1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sz="2800" i="1">
                                <a:latin typeface="Cambria Math" panose="02040503050406030204" pitchFamily="18" charset="0"/>
                                <a:cs typeface="DejaVu Math TeX Gyre" panose="02000503000000000000" charset="0"/>
                              </a:rPr>
                            </m:ctrlPr>
                          </m:fPr>
                          <m:num>
                            <m:r>
                              <a:rPr lang="en-US" sz="2800" i="1">
                                <a:latin typeface="Cambria Math" panose="02040503050406030204" pitchFamily="18" charset="0"/>
                                <a:cs typeface="DejaVu Math TeX Gyre" panose="02000503000000000000" charset="0"/>
                              </a:rPr>
                              <m:t>𝐸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  <a:cs typeface="DejaVu Math TeX Gyre" panose="02000503000000000000" charset="0"/>
                              </a:rPr>
                              <m:t>[</m:t>
                            </m:r>
                            <m:sSup>
                              <m:sSup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  <a:cs typeface="DejaVu Math TeX Gyre" panose="02000503000000000000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cs typeface="DejaVu Math TeX Gyre" panose="02000503000000000000" charset="0"/>
                                  </a:rPr>
                                  <m:t>𝑇</m:t>
                                </m:r>
                              </m:e>
                              <m:sup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DejaVu Math TeX Gyre" panose="02000503000000000000" charset="0"/>
                                  </a:rPr>
                                  <m:t>𝑆𝐹</m:t>
                                </m:r>
                              </m:sup>
                            </m:sSup>
                            <m:r>
                              <a:rPr lang="en-US" sz="2800" i="1">
                                <a:latin typeface="Cambria Math" panose="02040503050406030204" pitchFamily="18" charset="0"/>
                                <a:cs typeface="DejaVu Math TeX Gyre" panose="02000503000000000000" charset="0"/>
                              </a:rPr>
                              <m:t>]</m:t>
                            </m:r>
                          </m:num>
                          <m:den>
                            <m:r>
                              <a:rPr lang="en-US" sz="2800" i="1">
                                <a:latin typeface="Cambria Math" panose="02040503050406030204" pitchFamily="18" charset="0"/>
                                <a:cs typeface="DejaVu Math TeX Gyre" panose="02000503000000000000" charset="0"/>
                              </a:rPr>
                              <m:t>𝐸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  <a:cs typeface="DejaVu Math TeX Gyre" panose="02000503000000000000" charset="0"/>
                              </a:rPr>
                              <m:t>[</m:t>
                            </m:r>
                            <m:sSup>
                              <m:sSup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  <a:cs typeface="DejaVu Math TeX Gyre" panose="02000503000000000000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cs typeface="DejaVu Math TeX Gyre" panose="02000503000000000000" charset="0"/>
                                  </a:rPr>
                                  <m:t>𝑇</m:t>
                                </m:r>
                              </m:e>
                              <m:sup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DejaVu Math TeX Gyre" panose="02000503000000000000" charset="0"/>
                                  </a:rPr>
                                  <m:t>𝐹𝐶𝐹𝑆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cs typeface="DejaVu Math TeX Gyre" panose="02000503000000000000" charset="0"/>
                                  </a:rPr>
                                  <m:t>‐1</m:t>
                                </m:r>
                              </m:sup>
                            </m:sSup>
                            <m:r>
                              <a:rPr lang="en-US" sz="2800" i="1">
                                <a:latin typeface="Cambria Math" panose="02040503050406030204" pitchFamily="18" charset="0"/>
                                <a:cs typeface="DejaVu Math TeX Gyre" panose="02000503000000000000" charset="0"/>
                              </a:rPr>
                              <m:t>]</m:t>
                            </m:r>
                          </m:den>
                        </m:f>
                      </m:e>
                    </m:func>
                    <m:r>
                      <a:rPr lang="en-US" sz="2800" i="1">
                        <a:latin typeface="Cambria Math" panose="02040503050406030204" pitchFamily="18" charset="0"/>
                        <a:cs typeface="DejaVu Math TeX Gyre" panose="02000503000000000000" charset="0"/>
                      </a:rPr>
                      <m:t>=1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78" name="Text Box 65">
                <a:extLst>
                  <a:ext uri="{FF2B5EF4-FFF2-40B4-BE49-F238E27FC236}">
                    <a16:creationId xmlns:a16="http://schemas.microsoft.com/office/drawing/2014/main" id="{83A3FD76-65A8-B62B-4EEB-05FB9C1CAE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4389" y="5043955"/>
                <a:ext cx="3585914" cy="938485"/>
              </a:xfrm>
              <a:prstGeom prst="rect">
                <a:avLst/>
              </a:prstGeom>
              <a:blipFill>
                <a:blip r:embed="rId5"/>
                <a:stretch>
                  <a:fillRect l="-3030"/>
                </a:stretch>
              </a:blipFill>
              <a:ln w="38100">
                <a:solidFill>
                  <a:srgbClr val="0000FF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0915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7F8D1-7DA0-6A5B-D1B7-832A847E6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Outline: Optimal Multiserver Scheduling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32D85B-F991-3532-F7FB-D00BF0BB6E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3430" y="1825625"/>
            <a:ext cx="6061236" cy="4351338"/>
          </a:xfrm>
        </p:spPr>
        <p:txBody>
          <a:bodyPr/>
          <a:lstStyle/>
          <a:p>
            <a:pPr marL="0" indent="0">
              <a:lnSpc>
                <a:spcPct val="130000"/>
              </a:lnSpc>
              <a:buNone/>
            </a:pPr>
            <a:r>
              <a:rPr lang="en-US" dirty="0" err="1"/>
              <a:t>Chp</a:t>
            </a:r>
            <a:r>
              <a:rPr lang="en-US" dirty="0"/>
              <a:t>. 2: Central queue for many servers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dirty="0" err="1"/>
              <a:t>Chp</a:t>
            </a:r>
            <a:r>
              <a:rPr lang="en-US" dirty="0"/>
              <a:t>. 3: Dispatching to many servers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dirty="0" err="1"/>
              <a:t>Chp</a:t>
            </a:r>
            <a:r>
              <a:rPr lang="en-US" dirty="0"/>
              <a:t>. 4: Many servers per job: Analysis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dirty="0" err="1"/>
              <a:t>Chp</a:t>
            </a:r>
            <a:r>
              <a:rPr lang="en-US" dirty="0"/>
              <a:t>. 5: Many servers per job: Optimality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dirty="0" err="1"/>
              <a:t>Chp</a:t>
            </a:r>
            <a:r>
              <a:rPr lang="en-US" dirty="0"/>
              <a:t>. 6: Many servers per job: FCFS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dirty="0" err="1"/>
              <a:t>Chp</a:t>
            </a:r>
            <a:r>
              <a:rPr lang="en-US" dirty="0"/>
              <a:t>. 7: Tail of response time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A7B503-64A0-35E6-F93B-FA9D640B5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Thesis Defense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012338-91BC-04CD-F4DA-BA6DD94A3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843A6-7A35-4597-A30E-75A4C0056BD0}" type="slidenum">
              <a:rPr lang="en-US" smtClean="0"/>
              <a:t>25</a:t>
            </a:fld>
            <a:endParaRPr lang="en-US"/>
          </a:p>
        </p:txBody>
      </p:sp>
      <p:grpSp>
        <p:nvGrpSpPr>
          <p:cNvPr id="184" name="Group 183">
            <a:extLst>
              <a:ext uri="{FF2B5EF4-FFF2-40B4-BE49-F238E27FC236}">
                <a16:creationId xmlns:a16="http://schemas.microsoft.com/office/drawing/2014/main" id="{275F52B4-6E25-69A9-4955-57793D06C65A}"/>
              </a:ext>
            </a:extLst>
          </p:cNvPr>
          <p:cNvGrpSpPr/>
          <p:nvPr/>
        </p:nvGrpSpPr>
        <p:grpSpPr>
          <a:xfrm>
            <a:off x="135393" y="1893662"/>
            <a:ext cx="1544645" cy="3899221"/>
            <a:chOff x="135393" y="1893662"/>
            <a:chExt cx="1544645" cy="3899221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CC3F7D5A-FC19-DE38-6AA2-3EC722D0BD38}"/>
                </a:ext>
              </a:extLst>
            </p:cNvPr>
            <p:cNvGrpSpPr/>
            <p:nvPr/>
          </p:nvGrpSpPr>
          <p:grpSpPr>
            <a:xfrm>
              <a:off x="223091" y="1893662"/>
              <a:ext cx="1414533" cy="568010"/>
              <a:chOff x="6674799" y="2758005"/>
              <a:chExt cx="2888137" cy="1024370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514DF84E-333C-ADF1-B46D-1C0C4545E7D2}"/>
                  </a:ext>
                </a:extLst>
              </p:cNvPr>
              <p:cNvGrpSpPr/>
              <p:nvPr/>
            </p:nvGrpSpPr>
            <p:grpSpPr>
              <a:xfrm>
                <a:off x="6674799" y="2758005"/>
                <a:ext cx="2888137" cy="1024370"/>
                <a:chOff x="10122" y="2821"/>
                <a:chExt cx="5487" cy="2003"/>
              </a:xfrm>
            </p:grpSpPr>
            <p:grpSp>
              <p:nvGrpSpPr>
                <p:cNvPr id="11" name="Group 10">
                  <a:extLst>
                    <a:ext uri="{FF2B5EF4-FFF2-40B4-BE49-F238E27FC236}">
                      <a16:creationId xmlns:a16="http://schemas.microsoft.com/office/drawing/2014/main" id="{39D2B208-2D5B-9B91-67C3-25D65D1C1701}"/>
                    </a:ext>
                  </a:extLst>
                </p:cNvPr>
                <p:cNvGrpSpPr/>
                <p:nvPr/>
              </p:nvGrpSpPr>
              <p:grpSpPr>
                <a:xfrm>
                  <a:off x="10122" y="2821"/>
                  <a:ext cx="5487" cy="2003"/>
                  <a:chOff x="10105" y="2821"/>
                  <a:chExt cx="5487" cy="2003"/>
                </a:xfrm>
              </p:grpSpPr>
              <p:sp>
                <p:nvSpPr>
                  <p:cNvPr id="14" name="Oval 13">
                    <a:extLst>
                      <a:ext uri="{FF2B5EF4-FFF2-40B4-BE49-F238E27FC236}">
                        <a16:creationId xmlns:a16="http://schemas.microsoft.com/office/drawing/2014/main" id="{3DA601A1-5C13-E83F-CD1D-0C8C432FAB44}"/>
                      </a:ext>
                    </a:extLst>
                  </p:cNvPr>
                  <p:cNvSpPr/>
                  <p:nvPr/>
                </p:nvSpPr>
                <p:spPr>
                  <a:xfrm>
                    <a:off x="14954" y="3325"/>
                    <a:ext cx="455" cy="457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" name="Oval 14">
                    <a:extLst>
                      <a:ext uri="{FF2B5EF4-FFF2-40B4-BE49-F238E27FC236}">
                        <a16:creationId xmlns:a16="http://schemas.microsoft.com/office/drawing/2014/main" id="{AF559299-0F5D-A634-2877-781E1771FD7D}"/>
                      </a:ext>
                    </a:extLst>
                  </p:cNvPr>
                  <p:cNvSpPr/>
                  <p:nvPr/>
                </p:nvSpPr>
                <p:spPr>
                  <a:xfrm>
                    <a:off x="14954" y="3837"/>
                    <a:ext cx="455" cy="457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" name="Oval 15">
                    <a:extLst>
                      <a:ext uri="{FF2B5EF4-FFF2-40B4-BE49-F238E27FC236}">
                        <a16:creationId xmlns:a16="http://schemas.microsoft.com/office/drawing/2014/main" id="{A6A2B79C-327F-E5B3-9B3D-6A515EBE0FAE}"/>
                      </a:ext>
                    </a:extLst>
                  </p:cNvPr>
                  <p:cNvSpPr/>
                  <p:nvPr/>
                </p:nvSpPr>
                <p:spPr>
                  <a:xfrm>
                    <a:off x="14954" y="4367"/>
                    <a:ext cx="455" cy="457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" name="Oval 16">
                    <a:extLst>
                      <a:ext uri="{FF2B5EF4-FFF2-40B4-BE49-F238E27FC236}">
                        <a16:creationId xmlns:a16="http://schemas.microsoft.com/office/drawing/2014/main" id="{3A22BBD8-6133-8AEF-3BD4-DE594B2ADAE2}"/>
                      </a:ext>
                    </a:extLst>
                  </p:cNvPr>
                  <p:cNvSpPr/>
                  <p:nvPr/>
                </p:nvSpPr>
                <p:spPr>
                  <a:xfrm>
                    <a:off x="14954" y="2821"/>
                    <a:ext cx="455" cy="457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8" name="Group 17">
                    <a:extLst>
                      <a:ext uri="{FF2B5EF4-FFF2-40B4-BE49-F238E27FC236}">
                        <a16:creationId xmlns:a16="http://schemas.microsoft.com/office/drawing/2014/main" id="{3493CC7C-CD6A-FCA1-7372-F823966CD62D}"/>
                      </a:ext>
                    </a:extLst>
                  </p:cNvPr>
                  <p:cNvGrpSpPr/>
                  <p:nvPr/>
                </p:nvGrpSpPr>
                <p:grpSpPr>
                  <a:xfrm>
                    <a:off x="10105" y="2989"/>
                    <a:ext cx="5487" cy="1820"/>
                    <a:chOff x="10122" y="2747"/>
                    <a:chExt cx="5487" cy="1820"/>
                  </a:xfrm>
                </p:grpSpPr>
                <p:grpSp>
                  <p:nvGrpSpPr>
                    <p:cNvPr id="19" name="Group 18">
                      <a:extLst>
                        <a:ext uri="{FF2B5EF4-FFF2-40B4-BE49-F238E27FC236}">
                          <a16:creationId xmlns:a16="http://schemas.microsoft.com/office/drawing/2014/main" id="{34F34E1D-6BDC-27B5-3BF0-8DE580C38DC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122" y="2747"/>
                      <a:ext cx="4734" cy="1729"/>
                      <a:chOff x="5630" y="3721"/>
                      <a:chExt cx="4734" cy="1729"/>
                    </a:xfrm>
                  </p:grpSpPr>
                  <p:grpSp>
                    <p:nvGrpSpPr>
                      <p:cNvPr id="21" name="Group 20">
                        <a:extLst>
                          <a:ext uri="{FF2B5EF4-FFF2-40B4-BE49-F238E27FC236}">
                            <a16:creationId xmlns:a16="http://schemas.microsoft.com/office/drawing/2014/main" id="{AC4418EB-780C-9B5F-DA00-4241C170CB1D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630" y="3721"/>
                        <a:ext cx="4734" cy="1729"/>
                        <a:chOff x="5630" y="3721"/>
                        <a:chExt cx="4734" cy="1729"/>
                      </a:xfrm>
                    </p:grpSpPr>
                    <p:sp>
                      <p:nvSpPr>
                        <p:cNvPr id="26" name="Rectangles 39">
                          <a:extLst>
                            <a:ext uri="{FF2B5EF4-FFF2-40B4-BE49-F238E27FC236}">
                              <a16:creationId xmlns:a16="http://schemas.microsoft.com/office/drawing/2014/main" id="{12633E03-6AE0-F563-AC51-FD27E49D6F5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596" y="3735"/>
                          <a:ext cx="942" cy="1714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 w="38100">
                          <a:solidFill>
                            <a:srgbClr val="20202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7" name="Rectangles 40">
                          <a:extLst>
                            <a:ext uri="{FF2B5EF4-FFF2-40B4-BE49-F238E27FC236}">
                              <a16:creationId xmlns:a16="http://schemas.microsoft.com/office/drawing/2014/main" id="{58F15D2A-80F0-4C27-517A-A050C92252A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38" y="3735"/>
                          <a:ext cx="942" cy="1714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 w="38100">
                          <a:solidFill>
                            <a:srgbClr val="20202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8" name="Rectangles 41">
                          <a:extLst>
                            <a:ext uri="{FF2B5EF4-FFF2-40B4-BE49-F238E27FC236}">
                              <a16:creationId xmlns:a16="http://schemas.microsoft.com/office/drawing/2014/main" id="{228A3FF7-51DF-A3F7-6AA6-1893CB553BB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8480" y="3735"/>
                          <a:ext cx="942" cy="1714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 w="38100">
                          <a:solidFill>
                            <a:srgbClr val="20202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9" name="Rectangles 42">
                          <a:extLst>
                            <a:ext uri="{FF2B5EF4-FFF2-40B4-BE49-F238E27FC236}">
                              <a16:creationId xmlns:a16="http://schemas.microsoft.com/office/drawing/2014/main" id="{6A167601-E8D1-6E87-BB11-50DE429D126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9422" y="3735"/>
                          <a:ext cx="942" cy="1714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 w="38100">
                          <a:solidFill>
                            <a:srgbClr val="20202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cxnSp>
                      <p:nvCxnSpPr>
                        <p:cNvPr id="30" name="Straight Connector 29">
                          <a:extLst>
                            <a:ext uri="{FF2B5EF4-FFF2-40B4-BE49-F238E27FC236}">
                              <a16:creationId xmlns:a16="http://schemas.microsoft.com/office/drawing/2014/main" id="{7A6B005A-7515-6147-8915-EA62AE2AB2E3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5630" y="3721"/>
                          <a:ext cx="966" cy="15"/>
                        </a:xfrm>
                        <a:prstGeom prst="line">
                          <a:avLst/>
                        </a:prstGeom>
                        <a:ln w="381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31" name="Straight Connector 30">
                          <a:extLst>
                            <a:ext uri="{FF2B5EF4-FFF2-40B4-BE49-F238E27FC236}">
                              <a16:creationId xmlns:a16="http://schemas.microsoft.com/office/drawing/2014/main" id="{52E0AD4E-E147-86CF-6650-566D39AD568C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5630" y="5435"/>
                          <a:ext cx="966" cy="15"/>
                        </a:xfrm>
                        <a:prstGeom prst="line">
                          <a:avLst/>
                        </a:prstGeom>
                        <a:ln w="381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sp>
                    <p:nvSpPr>
                      <p:cNvPr id="22" name="Rectangles 46">
                        <a:extLst>
                          <a:ext uri="{FF2B5EF4-FFF2-40B4-BE49-F238E27FC236}">
                            <a16:creationId xmlns:a16="http://schemas.microsoft.com/office/drawing/2014/main" id="{99A7BC3A-92D2-770D-507C-1C05880AD5B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552" y="4514"/>
                        <a:ext cx="797" cy="634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3" name="Rectangles 47">
                        <a:extLst>
                          <a:ext uri="{FF2B5EF4-FFF2-40B4-BE49-F238E27FC236}">
                            <a16:creationId xmlns:a16="http://schemas.microsoft.com/office/drawing/2014/main" id="{AA47D459-B5DC-3E00-4787-5C5DEF29658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642" y="4367"/>
                        <a:ext cx="717" cy="763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4" name="Rectangles 48">
                        <a:extLst>
                          <a:ext uri="{FF2B5EF4-FFF2-40B4-BE49-F238E27FC236}">
                            <a16:creationId xmlns:a16="http://schemas.microsoft.com/office/drawing/2014/main" id="{B6ECEF10-57A3-F545-1E7D-1D3CA188F9D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519" y="4551"/>
                        <a:ext cx="724" cy="585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sp>
                    <p:nvSpPr>
                      <p:cNvPr id="25" name="Rectangles 49">
                        <a:extLst>
                          <a:ext uri="{FF2B5EF4-FFF2-40B4-BE49-F238E27FC236}">
                            <a16:creationId xmlns:a16="http://schemas.microsoft.com/office/drawing/2014/main" id="{F2A24C01-714B-0D26-4031-FAADE4ED8B3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18" y="3792"/>
                        <a:ext cx="756" cy="1364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sp>
                  <p:nvSpPr>
                    <p:cNvPr id="20" name="Rectangles 75">
                      <a:extLst>
                        <a:ext uri="{FF2B5EF4-FFF2-40B4-BE49-F238E27FC236}">
                          <a16:creationId xmlns:a16="http://schemas.microsoft.com/office/drawing/2014/main" id="{C1B749C7-A0FA-4B5B-6BA6-50BF426DA01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123" y="4181"/>
                      <a:ext cx="486" cy="386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sp>
              <p:nvSpPr>
                <p:cNvPr id="12" name="Rectangles 60">
                  <a:extLst>
                    <a:ext uri="{FF2B5EF4-FFF2-40B4-BE49-F238E27FC236}">
                      <a16:creationId xmlns:a16="http://schemas.microsoft.com/office/drawing/2014/main" id="{7EC15D5E-1E86-F3B1-0C47-A748085E52B9}"/>
                    </a:ext>
                  </a:extLst>
                </p:cNvPr>
                <p:cNvSpPr/>
                <p:nvPr/>
              </p:nvSpPr>
              <p:spPr>
                <a:xfrm>
                  <a:off x="15126" y="3434"/>
                  <a:ext cx="455" cy="249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Rectangles 61">
                  <a:extLst>
                    <a:ext uri="{FF2B5EF4-FFF2-40B4-BE49-F238E27FC236}">
                      <a16:creationId xmlns:a16="http://schemas.microsoft.com/office/drawing/2014/main" id="{190554B3-C3D3-DE31-98F7-52FBF4892BDD}"/>
                    </a:ext>
                  </a:extLst>
                </p:cNvPr>
                <p:cNvSpPr/>
                <p:nvPr/>
              </p:nvSpPr>
              <p:spPr>
                <a:xfrm>
                  <a:off x="15126" y="2935"/>
                  <a:ext cx="455" cy="209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" name="Rectangles 75">
                <a:extLst>
                  <a:ext uri="{FF2B5EF4-FFF2-40B4-BE49-F238E27FC236}">
                    <a16:creationId xmlns:a16="http://schemas.microsoft.com/office/drawing/2014/main" id="{B8D1B607-F739-E49D-22EC-7FD4D0041468}"/>
                  </a:ext>
                </a:extLst>
              </p:cNvPr>
              <p:cNvSpPr/>
              <p:nvPr/>
            </p:nvSpPr>
            <p:spPr>
              <a:xfrm>
                <a:off x="9309937" y="3311975"/>
                <a:ext cx="237640" cy="11252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04CC7A57-3773-0B03-EAA0-664609ADC041}"/>
                </a:ext>
              </a:extLst>
            </p:cNvPr>
            <p:cNvGrpSpPr/>
            <p:nvPr/>
          </p:nvGrpSpPr>
          <p:grpSpPr>
            <a:xfrm>
              <a:off x="135393" y="2532524"/>
              <a:ext cx="1310796" cy="646052"/>
              <a:chOff x="4511" y="1833"/>
              <a:chExt cx="7728" cy="4074"/>
            </a:xfrm>
          </p:grpSpPr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88A6EB49-096C-5F37-4A54-9E612B472545}"/>
                  </a:ext>
                </a:extLst>
              </p:cNvPr>
              <p:cNvGrpSpPr/>
              <p:nvPr/>
            </p:nvGrpSpPr>
            <p:grpSpPr>
              <a:xfrm>
                <a:off x="7337" y="1833"/>
                <a:ext cx="4900" cy="1358"/>
                <a:chOff x="5630" y="3549"/>
                <a:chExt cx="6736" cy="2086"/>
              </a:xfrm>
            </p:grpSpPr>
            <p:grpSp>
              <p:nvGrpSpPr>
                <p:cNvPr id="69" name="Group 68">
                  <a:extLst>
                    <a:ext uri="{FF2B5EF4-FFF2-40B4-BE49-F238E27FC236}">
                      <a16:creationId xmlns:a16="http://schemas.microsoft.com/office/drawing/2014/main" id="{4E5CCA29-8EEC-A8E7-6D9E-2E18AE48C031}"/>
                    </a:ext>
                  </a:extLst>
                </p:cNvPr>
                <p:cNvGrpSpPr/>
                <p:nvPr/>
              </p:nvGrpSpPr>
              <p:grpSpPr>
                <a:xfrm>
                  <a:off x="5630" y="3549"/>
                  <a:ext cx="6736" cy="2086"/>
                  <a:chOff x="5630" y="3549"/>
                  <a:chExt cx="6736" cy="2086"/>
                </a:xfrm>
              </p:grpSpPr>
              <p:sp>
                <p:nvSpPr>
                  <p:cNvPr id="76" name="Rectangles 34">
                    <a:extLst>
                      <a:ext uri="{FF2B5EF4-FFF2-40B4-BE49-F238E27FC236}">
                        <a16:creationId xmlns:a16="http://schemas.microsoft.com/office/drawing/2014/main" id="{A8338952-75E3-47A7-82F2-08816525AE43}"/>
                      </a:ext>
                    </a:extLst>
                  </p:cNvPr>
                  <p:cNvSpPr/>
                  <p:nvPr/>
                </p:nvSpPr>
                <p:spPr>
                  <a:xfrm>
                    <a:off x="6596" y="3735"/>
                    <a:ext cx="942" cy="1714"/>
                  </a:xfrm>
                  <a:prstGeom prst="rect">
                    <a:avLst/>
                  </a:prstGeom>
                  <a:solidFill>
                    <a:schemeClr val="bg1"/>
                  </a:solidFill>
                  <a:ln w="38100">
                    <a:solidFill>
                      <a:srgbClr val="20202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7" name="Rectangles 35">
                    <a:extLst>
                      <a:ext uri="{FF2B5EF4-FFF2-40B4-BE49-F238E27FC236}">
                        <a16:creationId xmlns:a16="http://schemas.microsoft.com/office/drawing/2014/main" id="{BB907A48-C52C-0592-7380-065B4D31252F}"/>
                      </a:ext>
                    </a:extLst>
                  </p:cNvPr>
                  <p:cNvSpPr/>
                  <p:nvPr/>
                </p:nvSpPr>
                <p:spPr>
                  <a:xfrm>
                    <a:off x="7538" y="3735"/>
                    <a:ext cx="942" cy="1714"/>
                  </a:xfrm>
                  <a:prstGeom prst="rect">
                    <a:avLst/>
                  </a:prstGeom>
                  <a:solidFill>
                    <a:schemeClr val="bg1"/>
                  </a:solidFill>
                  <a:ln w="38100">
                    <a:solidFill>
                      <a:srgbClr val="20202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8" name="Rectangles 36">
                    <a:extLst>
                      <a:ext uri="{FF2B5EF4-FFF2-40B4-BE49-F238E27FC236}">
                        <a16:creationId xmlns:a16="http://schemas.microsoft.com/office/drawing/2014/main" id="{6A193967-9CFB-E256-8D82-BC150A78B51E}"/>
                      </a:ext>
                    </a:extLst>
                  </p:cNvPr>
                  <p:cNvSpPr/>
                  <p:nvPr/>
                </p:nvSpPr>
                <p:spPr>
                  <a:xfrm>
                    <a:off x="8480" y="3735"/>
                    <a:ext cx="942" cy="1714"/>
                  </a:xfrm>
                  <a:prstGeom prst="rect">
                    <a:avLst/>
                  </a:prstGeom>
                  <a:solidFill>
                    <a:schemeClr val="bg1"/>
                  </a:solidFill>
                  <a:ln w="38100">
                    <a:solidFill>
                      <a:srgbClr val="20202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9" name="Rectangles 37">
                    <a:extLst>
                      <a:ext uri="{FF2B5EF4-FFF2-40B4-BE49-F238E27FC236}">
                        <a16:creationId xmlns:a16="http://schemas.microsoft.com/office/drawing/2014/main" id="{D90EF100-01EB-5D90-B83B-DDE3A5581B5C}"/>
                      </a:ext>
                    </a:extLst>
                  </p:cNvPr>
                  <p:cNvSpPr/>
                  <p:nvPr/>
                </p:nvSpPr>
                <p:spPr>
                  <a:xfrm>
                    <a:off x="9422" y="3735"/>
                    <a:ext cx="942" cy="1714"/>
                  </a:xfrm>
                  <a:prstGeom prst="rect">
                    <a:avLst/>
                  </a:prstGeom>
                  <a:solidFill>
                    <a:schemeClr val="bg1"/>
                  </a:solidFill>
                  <a:ln w="38100">
                    <a:solidFill>
                      <a:srgbClr val="20202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0" name="Oval 79">
                    <a:extLst>
                      <a:ext uri="{FF2B5EF4-FFF2-40B4-BE49-F238E27FC236}">
                        <a16:creationId xmlns:a16="http://schemas.microsoft.com/office/drawing/2014/main" id="{7E67D74E-D42E-4F0C-6B27-141A43CC7DB7}"/>
                      </a:ext>
                    </a:extLst>
                  </p:cNvPr>
                  <p:cNvSpPr/>
                  <p:nvPr/>
                </p:nvSpPr>
                <p:spPr>
                  <a:xfrm>
                    <a:off x="10364" y="3549"/>
                    <a:ext cx="2002" cy="2086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81" name="Straight Connector 80">
                    <a:extLst>
                      <a:ext uri="{FF2B5EF4-FFF2-40B4-BE49-F238E27FC236}">
                        <a16:creationId xmlns:a16="http://schemas.microsoft.com/office/drawing/2014/main" id="{030398BA-F1E8-AFBD-80B6-39C2074BD25E}"/>
                      </a:ext>
                    </a:extLst>
                  </p:cNvPr>
                  <p:cNvCxnSpPr/>
                  <p:nvPr/>
                </p:nvCxnSpPr>
                <p:spPr>
                  <a:xfrm>
                    <a:off x="5630" y="3735"/>
                    <a:ext cx="966" cy="15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" name="Straight Connector 81">
                    <a:extLst>
                      <a:ext uri="{FF2B5EF4-FFF2-40B4-BE49-F238E27FC236}">
                        <a16:creationId xmlns:a16="http://schemas.microsoft.com/office/drawing/2014/main" id="{7AAD6A3C-5C3B-7834-56B6-2698DDB1649C}"/>
                      </a:ext>
                    </a:extLst>
                  </p:cNvPr>
                  <p:cNvCxnSpPr/>
                  <p:nvPr/>
                </p:nvCxnSpPr>
                <p:spPr>
                  <a:xfrm>
                    <a:off x="5630" y="5449"/>
                    <a:ext cx="966" cy="15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70" name="Rectangles 41">
                  <a:extLst>
                    <a:ext uri="{FF2B5EF4-FFF2-40B4-BE49-F238E27FC236}">
                      <a16:creationId xmlns:a16="http://schemas.microsoft.com/office/drawing/2014/main" id="{EFD8A229-90B4-6D3E-3D85-B79630ECE1B7}"/>
                    </a:ext>
                  </a:extLst>
                </p:cNvPr>
                <p:cNvSpPr/>
                <p:nvPr/>
              </p:nvSpPr>
              <p:spPr>
                <a:xfrm>
                  <a:off x="7611" y="4275"/>
                  <a:ext cx="797" cy="865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" name="Rectangles 42">
                  <a:extLst>
                    <a:ext uri="{FF2B5EF4-FFF2-40B4-BE49-F238E27FC236}">
                      <a16:creationId xmlns:a16="http://schemas.microsoft.com/office/drawing/2014/main" id="{FC7F9EAF-0EDB-B4CB-6FEB-5226587F8E2F}"/>
                    </a:ext>
                  </a:extLst>
                </p:cNvPr>
                <p:cNvSpPr/>
                <p:nvPr/>
              </p:nvSpPr>
              <p:spPr>
                <a:xfrm>
                  <a:off x="9496" y="4769"/>
                  <a:ext cx="797" cy="372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" name="Rectangles 43">
                  <a:extLst>
                    <a:ext uri="{FF2B5EF4-FFF2-40B4-BE49-F238E27FC236}">
                      <a16:creationId xmlns:a16="http://schemas.microsoft.com/office/drawing/2014/main" id="{76B8D97C-D4CD-DC73-D97C-53B55EF18875}"/>
                    </a:ext>
                  </a:extLst>
                </p:cNvPr>
                <p:cNvSpPr/>
                <p:nvPr/>
              </p:nvSpPr>
              <p:spPr>
                <a:xfrm>
                  <a:off x="6668" y="4160"/>
                  <a:ext cx="797" cy="980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" name="Rectangles 44">
                  <a:extLst>
                    <a:ext uri="{FF2B5EF4-FFF2-40B4-BE49-F238E27FC236}">
                      <a16:creationId xmlns:a16="http://schemas.microsoft.com/office/drawing/2014/main" id="{2D7D7633-D83C-36CE-E7FF-BC084938600E}"/>
                    </a:ext>
                  </a:extLst>
                </p:cNvPr>
                <p:cNvSpPr/>
                <p:nvPr/>
              </p:nvSpPr>
              <p:spPr>
                <a:xfrm>
                  <a:off x="8553" y="4483"/>
                  <a:ext cx="797" cy="657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" name="Rectangles 45">
                  <a:extLst>
                    <a:ext uri="{FF2B5EF4-FFF2-40B4-BE49-F238E27FC236}">
                      <a16:creationId xmlns:a16="http://schemas.microsoft.com/office/drawing/2014/main" id="{CE868FE6-D03E-15A4-945A-F6D146A7F58E}"/>
                    </a:ext>
                  </a:extLst>
                </p:cNvPr>
                <p:cNvSpPr/>
                <p:nvPr/>
              </p:nvSpPr>
              <p:spPr>
                <a:xfrm>
                  <a:off x="10966" y="4885"/>
                  <a:ext cx="797" cy="255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4A812A1B-2C69-AC2B-5D82-D587FAD0D174}"/>
                  </a:ext>
                </a:extLst>
              </p:cNvPr>
              <p:cNvGrpSpPr/>
              <p:nvPr/>
            </p:nvGrpSpPr>
            <p:grpSpPr>
              <a:xfrm>
                <a:off x="7338" y="3191"/>
                <a:ext cx="4900" cy="1358"/>
                <a:chOff x="5630" y="3549"/>
                <a:chExt cx="6736" cy="2086"/>
              </a:xfrm>
            </p:grpSpPr>
            <p:grpSp>
              <p:nvGrpSpPr>
                <p:cNvPr id="55" name="Group 54">
                  <a:extLst>
                    <a:ext uri="{FF2B5EF4-FFF2-40B4-BE49-F238E27FC236}">
                      <a16:creationId xmlns:a16="http://schemas.microsoft.com/office/drawing/2014/main" id="{5F77D287-5A35-13FA-5B90-AD4C4319B784}"/>
                    </a:ext>
                  </a:extLst>
                </p:cNvPr>
                <p:cNvGrpSpPr/>
                <p:nvPr/>
              </p:nvGrpSpPr>
              <p:grpSpPr>
                <a:xfrm>
                  <a:off x="5630" y="3549"/>
                  <a:ext cx="6736" cy="2086"/>
                  <a:chOff x="5630" y="3549"/>
                  <a:chExt cx="6736" cy="2086"/>
                </a:xfrm>
              </p:grpSpPr>
              <p:sp>
                <p:nvSpPr>
                  <p:cNvPr id="62" name="Rectangles 6">
                    <a:extLst>
                      <a:ext uri="{FF2B5EF4-FFF2-40B4-BE49-F238E27FC236}">
                        <a16:creationId xmlns:a16="http://schemas.microsoft.com/office/drawing/2014/main" id="{13C4626B-E3AA-6C3D-5DBA-9EA32662A365}"/>
                      </a:ext>
                    </a:extLst>
                  </p:cNvPr>
                  <p:cNvSpPr/>
                  <p:nvPr/>
                </p:nvSpPr>
                <p:spPr>
                  <a:xfrm>
                    <a:off x="6596" y="3735"/>
                    <a:ext cx="942" cy="1714"/>
                  </a:xfrm>
                  <a:prstGeom prst="rect">
                    <a:avLst/>
                  </a:prstGeom>
                  <a:solidFill>
                    <a:schemeClr val="bg1"/>
                  </a:solidFill>
                  <a:ln w="38100">
                    <a:solidFill>
                      <a:srgbClr val="20202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3" name="Rectangles 7">
                    <a:extLst>
                      <a:ext uri="{FF2B5EF4-FFF2-40B4-BE49-F238E27FC236}">
                        <a16:creationId xmlns:a16="http://schemas.microsoft.com/office/drawing/2014/main" id="{F2EF893A-77A8-8C9E-E44D-92A30B8EBCCD}"/>
                      </a:ext>
                    </a:extLst>
                  </p:cNvPr>
                  <p:cNvSpPr/>
                  <p:nvPr/>
                </p:nvSpPr>
                <p:spPr>
                  <a:xfrm>
                    <a:off x="7538" y="3735"/>
                    <a:ext cx="942" cy="1714"/>
                  </a:xfrm>
                  <a:prstGeom prst="rect">
                    <a:avLst/>
                  </a:prstGeom>
                  <a:solidFill>
                    <a:schemeClr val="bg1"/>
                  </a:solidFill>
                  <a:ln w="38100">
                    <a:solidFill>
                      <a:srgbClr val="20202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4" name="Rectangles 8">
                    <a:extLst>
                      <a:ext uri="{FF2B5EF4-FFF2-40B4-BE49-F238E27FC236}">
                        <a16:creationId xmlns:a16="http://schemas.microsoft.com/office/drawing/2014/main" id="{5600B42F-015F-BBB7-2DA4-1B46C16A4DFB}"/>
                      </a:ext>
                    </a:extLst>
                  </p:cNvPr>
                  <p:cNvSpPr/>
                  <p:nvPr/>
                </p:nvSpPr>
                <p:spPr>
                  <a:xfrm>
                    <a:off x="8480" y="3735"/>
                    <a:ext cx="942" cy="1714"/>
                  </a:xfrm>
                  <a:prstGeom prst="rect">
                    <a:avLst/>
                  </a:prstGeom>
                  <a:solidFill>
                    <a:schemeClr val="bg1"/>
                  </a:solidFill>
                  <a:ln w="38100">
                    <a:solidFill>
                      <a:srgbClr val="20202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5" name="Rectangles 9">
                    <a:extLst>
                      <a:ext uri="{FF2B5EF4-FFF2-40B4-BE49-F238E27FC236}">
                        <a16:creationId xmlns:a16="http://schemas.microsoft.com/office/drawing/2014/main" id="{4BF5D34F-EA25-9B14-CEA2-C090584937AE}"/>
                      </a:ext>
                    </a:extLst>
                  </p:cNvPr>
                  <p:cNvSpPr/>
                  <p:nvPr/>
                </p:nvSpPr>
                <p:spPr>
                  <a:xfrm>
                    <a:off x="9422" y="3735"/>
                    <a:ext cx="942" cy="1714"/>
                  </a:xfrm>
                  <a:prstGeom prst="rect">
                    <a:avLst/>
                  </a:prstGeom>
                  <a:solidFill>
                    <a:schemeClr val="bg1"/>
                  </a:solidFill>
                  <a:ln w="38100">
                    <a:solidFill>
                      <a:srgbClr val="20202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6" name="Oval 65">
                    <a:extLst>
                      <a:ext uri="{FF2B5EF4-FFF2-40B4-BE49-F238E27FC236}">
                        <a16:creationId xmlns:a16="http://schemas.microsoft.com/office/drawing/2014/main" id="{CC56DE75-4B43-24F3-579E-B36080AD0C34}"/>
                      </a:ext>
                    </a:extLst>
                  </p:cNvPr>
                  <p:cNvSpPr/>
                  <p:nvPr/>
                </p:nvSpPr>
                <p:spPr>
                  <a:xfrm>
                    <a:off x="10364" y="3549"/>
                    <a:ext cx="2002" cy="2086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67" name="Straight Connector 66">
                    <a:extLst>
                      <a:ext uri="{FF2B5EF4-FFF2-40B4-BE49-F238E27FC236}">
                        <a16:creationId xmlns:a16="http://schemas.microsoft.com/office/drawing/2014/main" id="{EC309E37-C32D-F091-0CF7-D5BB6FBAA434}"/>
                      </a:ext>
                    </a:extLst>
                  </p:cNvPr>
                  <p:cNvCxnSpPr/>
                  <p:nvPr/>
                </p:nvCxnSpPr>
                <p:spPr>
                  <a:xfrm>
                    <a:off x="5630" y="3735"/>
                    <a:ext cx="966" cy="15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" name="Straight Connector 67">
                    <a:extLst>
                      <a:ext uri="{FF2B5EF4-FFF2-40B4-BE49-F238E27FC236}">
                        <a16:creationId xmlns:a16="http://schemas.microsoft.com/office/drawing/2014/main" id="{FE218928-C475-9077-F219-3B0F39A4E446}"/>
                      </a:ext>
                    </a:extLst>
                  </p:cNvPr>
                  <p:cNvCxnSpPr/>
                  <p:nvPr/>
                </p:nvCxnSpPr>
                <p:spPr>
                  <a:xfrm>
                    <a:off x="5630" y="5449"/>
                    <a:ext cx="966" cy="15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6" name="Rectangles 13">
                  <a:extLst>
                    <a:ext uri="{FF2B5EF4-FFF2-40B4-BE49-F238E27FC236}">
                      <a16:creationId xmlns:a16="http://schemas.microsoft.com/office/drawing/2014/main" id="{092FADDE-782C-8566-4987-A525A16F0F28}"/>
                    </a:ext>
                  </a:extLst>
                </p:cNvPr>
                <p:cNvSpPr/>
                <p:nvPr/>
              </p:nvSpPr>
              <p:spPr>
                <a:xfrm>
                  <a:off x="7611" y="4275"/>
                  <a:ext cx="797" cy="865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" name="Rectangles 14">
                  <a:extLst>
                    <a:ext uri="{FF2B5EF4-FFF2-40B4-BE49-F238E27FC236}">
                      <a16:creationId xmlns:a16="http://schemas.microsoft.com/office/drawing/2014/main" id="{3BD7836C-C4E5-959C-C135-421D8357209F}"/>
                    </a:ext>
                  </a:extLst>
                </p:cNvPr>
                <p:cNvSpPr/>
                <p:nvPr/>
              </p:nvSpPr>
              <p:spPr>
                <a:xfrm>
                  <a:off x="9495" y="4580"/>
                  <a:ext cx="797" cy="560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" name="Rectangles 15">
                  <a:extLst>
                    <a:ext uri="{FF2B5EF4-FFF2-40B4-BE49-F238E27FC236}">
                      <a16:creationId xmlns:a16="http://schemas.microsoft.com/office/drawing/2014/main" id="{D2EFFAAB-67BD-0B31-FA29-EE3023081E9D}"/>
                    </a:ext>
                  </a:extLst>
                </p:cNvPr>
                <p:cNvSpPr/>
                <p:nvPr/>
              </p:nvSpPr>
              <p:spPr>
                <a:xfrm>
                  <a:off x="6668" y="3935"/>
                  <a:ext cx="797" cy="1206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" name="Rectangles 16">
                  <a:extLst>
                    <a:ext uri="{FF2B5EF4-FFF2-40B4-BE49-F238E27FC236}">
                      <a16:creationId xmlns:a16="http://schemas.microsoft.com/office/drawing/2014/main" id="{C80A4540-5C2E-B189-FB2A-9ABE596AC50E}"/>
                    </a:ext>
                  </a:extLst>
                </p:cNvPr>
                <p:cNvSpPr/>
                <p:nvPr/>
              </p:nvSpPr>
              <p:spPr>
                <a:xfrm>
                  <a:off x="8553" y="4483"/>
                  <a:ext cx="797" cy="657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" name="Rectangles 17">
                  <a:extLst>
                    <a:ext uri="{FF2B5EF4-FFF2-40B4-BE49-F238E27FC236}">
                      <a16:creationId xmlns:a16="http://schemas.microsoft.com/office/drawing/2014/main" id="{40BBEEA5-E0D4-5026-0DA6-91D7D7858FCC}"/>
                    </a:ext>
                  </a:extLst>
                </p:cNvPr>
                <p:cNvSpPr/>
                <p:nvPr/>
              </p:nvSpPr>
              <p:spPr>
                <a:xfrm>
                  <a:off x="10966" y="4885"/>
                  <a:ext cx="797" cy="255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2C34728D-9C07-8357-9F74-58DE878CA5C5}"/>
                  </a:ext>
                </a:extLst>
              </p:cNvPr>
              <p:cNvGrpSpPr/>
              <p:nvPr/>
            </p:nvGrpSpPr>
            <p:grpSpPr>
              <a:xfrm>
                <a:off x="4511" y="3906"/>
                <a:ext cx="7728" cy="2001"/>
                <a:chOff x="1743" y="2561"/>
                <a:chExt cx="10623" cy="3074"/>
              </a:xfrm>
            </p:grpSpPr>
            <p:grpSp>
              <p:nvGrpSpPr>
                <p:cNvPr id="40" name="Group 39">
                  <a:extLst>
                    <a:ext uri="{FF2B5EF4-FFF2-40B4-BE49-F238E27FC236}">
                      <a16:creationId xmlns:a16="http://schemas.microsoft.com/office/drawing/2014/main" id="{B4AB4890-E0FF-A55E-E544-1A9104F76B02}"/>
                    </a:ext>
                  </a:extLst>
                </p:cNvPr>
                <p:cNvGrpSpPr/>
                <p:nvPr/>
              </p:nvGrpSpPr>
              <p:grpSpPr>
                <a:xfrm>
                  <a:off x="5630" y="3549"/>
                  <a:ext cx="6736" cy="2086"/>
                  <a:chOff x="5630" y="3549"/>
                  <a:chExt cx="6736" cy="2086"/>
                </a:xfrm>
              </p:grpSpPr>
              <p:sp>
                <p:nvSpPr>
                  <p:cNvPr id="48" name="Rectangles 22">
                    <a:extLst>
                      <a:ext uri="{FF2B5EF4-FFF2-40B4-BE49-F238E27FC236}">
                        <a16:creationId xmlns:a16="http://schemas.microsoft.com/office/drawing/2014/main" id="{22F6E29D-FE66-9CF8-8A09-BE57088FAEC6}"/>
                      </a:ext>
                    </a:extLst>
                  </p:cNvPr>
                  <p:cNvSpPr/>
                  <p:nvPr/>
                </p:nvSpPr>
                <p:spPr>
                  <a:xfrm>
                    <a:off x="6596" y="3735"/>
                    <a:ext cx="942" cy="1714"/>
                  </a:xfrm>
                  <a:prstGeom prst="rect">
                    <a:avLst/>
                  </a:prstGeom>
                  <a:solidFill>
                    <a:schemeClr val="bg1"/>
                  </a:solidFill>
                  <a:ln w="38100">
                    <a:solidFill>
                      <a:srgbClr val="20202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9" name="Rectangles 23">
                    <a:extLst>
                      <a:ext uri="{FF2B5EF4-FFF2-40B4-BE49-F238E27FC236}">
                        <a16:creationId xmlns:a16="http://schemas.microsoft.com/office/drawing/2014/main" id="{0B9E12DA-B776-F41D-BFA9-9FDDD678DDAD}"/>
                      </a:ext>
                    </a:extLst>
                  </p:cNvPr>
                  <p:cNvSpPr/>
                  <p:nvPr/>
                </p:nvSpPr>
                <p:spPr>
                  <a:xfrm>
                    <a:off x="7538" y="3735"/>
                    <a:ext cx="942" cy="1714"/>
                  </a:xfrm>
                  <a:prstGeom prst="rect">
                    <a:avLst/>
                  </a:prstGeom>
                  <a:solidFill>
                    <a:schemeClr val="bg1"/>
                  </a:solidFill>
                  <a:ln w="38100">
                    <a:solidFill>
                      <a:srgbClr val="20202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0" name="Rectangles 24">
                    <a:extLst>
                      <a:ext uri="{FF2B5EF4-FFF2-40B4-BE49-F238E27FC236}">
                        <a16:creationId xmlns:a16="http://schemas.microsoft.com/office/drawing/2014/main" id="{FEF54347-2C49-BC56-E83F-734B597846AE}"/>
                      </a:ext>
                    </a:extLst>
                  </p:cNvPr>
                  <p:cNvSpPr/>
                  <p:nvPr/>
                </p:nvSpPr>
                <p:spPr>
                  <a:xfrm>
                    <a:off x="8480" y="3735"/>
                    <a:ext cx="942" cy="1714"/>
                  </a:xfrm>
                  <a:prstGeom prst="rect">
                    <a:avLst/>
                  </a:prstGeom>
                  <a:solidFill>
                    <a:schemeClr val="bg1"/>
                  </a:solidFill>
                  <a:ln w="38100">
                    <a:solidFill>
                      <a:srgbClr val="20202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1" name="Rectangles 25">
                    <a:extLst>
                      <a:ext uri="{FF2B5EF4-FFF2-40B4-BE49-F238E27FC236}">
                        <a16:creationId xmlns:a16="http://schemas.microsoft.com/office/drawing/2014/main" id="{28D54E7A-ACE7-9374-ECA8-C2A9F83DE596}"/>
                      </a:ext>
                    </a:extLst>
                  </p:cNvPr>
                  <p:cNvSpPr/>
                  <p:nvPr/>
                </p:nvSpPr>
                <p:spPr>
                  <a:xfrm>
                    <a:off x="9422" y="3735"/>
                    <a:ext cx="942" cy="1714"/>
                  </a:xfrm>
                  <a:prstGeom prst="rect">
                    <a:avLst/>
                  </a:prstGeom>
                  <a:solidFill>
                    <a:schemeClr val="bg1"/>
                  </a:solidFill>
                  <a:ln w="38100">
                    <a:solidFill>
                      <a:srgbClr val="20202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2" name="Oval 51">
                    <a:extLst>
                      <a:ext uri="{FF2B5EF4-FFF2-40B4-BE49-F238E27FC236}">
                        <a16:creationId xmlns:a16="http://schemas.microsoft.com/office/drawing/2014/main" id="{1BC227CA-8BB1-1DF4-6534-59225B592190}"/>
                      </a:ext>
                    </a:extLst>
                  </p:cNvPr>
                  <p:cNvSpPr/>
                  <p:nvPr/>
                </p:nvSpPr>
                <p:spPr>
                  <a:xfrm>
                    <a:off x="10364" y="3549"/>
                    <a:ext cx="2002" cy="2086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53" name="Straight Connector 52">
                    <a:extLst>
                      <a:ext uri="{FF2B5EF4-FFF2-40B4-BE49-F238E27FC236}">
                        <a16:creationId xmlns:a16="http://schemas.microsoft.com/office/drawing/2014/main" id="{2C756538-7BCD-84B6-34C5-FB26CB476136}"/>
                      </a:ext>
                    </a:extLst>
                  </p:cNvPr>
                  <p:cNvCxnSpPr/>
                  <p:nvPr/>
                </p:nvCxnSpPr>
                <p:spPr>
                  <a:xfrm>
                    <a:off x="5630" y="3735"/>
                    <a:ext cx="966" cy="15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" name="Straight Connector 53">
                    <a:extLst>
                      <a:ext uri="{FF2B5EF4-FFF2-40B4-BE49-F238E27FC236}">
                        <a16:creationId xmlns:a16="http://schemas.microsoft.com/office/drawing/2014/main" id="{DCAAACDD-7EA0-90E2-7271-EECFBC8F5A2F}"/>
                      </a:ext>
                    </a:extLst>
                  </p:cNvPr>
                  <p:cNvCxnSpPr/>
                  <p:nvPr/>
                </p:nvCxnSpPr>
                <p:spPr>
                  <a:xfrm>
                    <a:off x="5630" y="5449"/>
                    <a:ext cx="966" cy="15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1" name="Rectangles 30">
                  <a:extLst>
                    <a:ext uri="{FF2B5EF4-FFF2-40B4-BE49-F238E27FC236}">
                      <a16:creationId xmlns:a16="http://schemas.microsoft.com/office/drawing/2014/main" id="{AD28B021-B215-41F0-7F4B-C18E013E8E77}"/>
                    </a:ext>
                  </a:extLst>
                </p:cNvPr>
                <p:cNvSpPr/>
                <p:nvPr/>
              </p:nvSpPr>
              <p:spPr>
                <a:xfrm>
                  <a:off x="7611" y="4275"/>
                  <a:ext cx="797" cy="865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" name="Rectangles 31">
                  <a:extLst>
                    <a:ext uri="{FF2B5EF4-FFF2-40B4-BE49-F238E27FC236}">
                      <a16:creationId xmlns:a16="http://schemas.microsoft.com/office/drawing/2014/main" id="{69C616F7-0F49-412D-01B3-37A0FC5ACD1E}"/>
                    </a:ext>
                  </a:extLst>
                </p:cNvPr>
                <p:cNvSpPr/>
                <p:nvPr/>
              </p:nvSpPr>
              <p:spPr>
                <a:xfrm>
                  <a:off x="9495" y="4632"/>
                  <a:ext cx="797" cy="50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Rectangles 32">
                  <a:extLst>
                    <a:ext uri="{FF2B5EF4-FFF2-40B4-BE49-F238E27FC236}">
                      <a16:creationId xmlns:a16="http://schemas.microsoft.com/office/drawing/2014/main" id="{312F1734-20B4-DF29-1853-EA5D888D582B}"/>
                    </a:ext>
                  </a:extLst>
                </p:cNvPr>
                <p:cNvSpPr/>
                <p:nvPr/>
              </p:nvSpPr>
              <p:spPr>
                <a:xfrm>
                  <a:off x="6668" y="4160"/>
                  <a:ext cx="797" cy="980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" name="Rectangles 48">
                  <a:extLst>
                    <a:ext uri="{FF2B5EF4-FFF2-40B4-BE49-F238E27FC236}">
                      <a16:creationId xmlns:a16="http://schemas.microsoft.com/office/drawing/2014/main" id="{1F01E7E6-5519-4CD9-0706-1C5968D43ED3}"/>
                    </a:ext>
                  </a:extLst>
                </p:cNvPr>
                <p:cNvSpPr/>
                <p:nvPr/>
              </p:nvSpPr>
              <p:spPr>
                <a:xfrm>
                  <a:off x="8553" y="4579"/>
                  <a:ext cx="797" cy="561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Rectangles 49">
                  <a:extLst>
                    <a:ext uri="{FF2B5EF4-FFF2-40B4-BE49-F238E27FC236}">
                      <a16:creationId xmlns:a16="http://schemas.microsoft.com/office/drawing/2014/main" id="{E58E222C-FFCC-6600-785C-61B19C267E10}"/>
                    </a:ext>
                  </a:extLst>
                </p:cNvPr>
                <p:cNvSpPr/>
                <p:nvPr/>
              </p:nvSpPr>
              <p:spPr>
                <a:xfrm>
                  <a:off x="10966" y="4885"/>
                  <a:ext cx="797" cy="255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7" name="Straight Arrow Connector 46">
                  <a:extLst>
                    <a:ext uri="{FF2B5EF4-FFF2-40B4-BE49-F238E27FC236}">
                      <a16:creationId xmlns:a16="http://schemas.microsoft.com/office/drawing/2014/main" id="{1448A2B6-9C7F-6224-8E7E-82478DD1D0AC}"/>
                    </a:ext>
                  </a:extLst>
                </p:cNvPr>
                <p:cNvCxnSpPr/>
                <p:nvPr/>
              </p:nvCxnSpPr>
              <p:spPr>
                <a:xfrm flipV="1">
                  <a:off x="1743" y="2561"/>
                  <a:ext cx="1018" cy="6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6" name="Rectangles 52">
                <a:extLst>
                  <a:ext uri="{FF2B5EF4-FFF2-40B4-BE49-F238E27FC236}">
                    <a16:creationId xmlns:a16="http://schemas.microsoft.com/office/drawing/2014/main" id="{DE989D6D-A51F-428C-079D-D752169D5BA1}"/>
                  </a:ext>
                </a:extLst>
              </p:cNvPr>
              <p:cNvSpPr/>
              <p:nvPr/>
            </p:nvSpPr>
            <p:spPr>
              <a:xfrm>
                <a:off x="5252" y="3292"/>
                <a:ext cx="1085" cy="113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77298957-032F-BE2C-4F6D-1E52AFDB8A64}"/>
                  </a:ext>
                </a:extLst>
              </p:cNvPr>
              <p:cNvCxnSpPr/>
              <p:nvPr/>
            </p:nvCxnSpPr>
            <p:spPr>
              <a:xfrm flipV="1">
                <a:off x="6337" y="2626"/>
                <a:ext cx="972" cy="117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CEAC1357-CA8B-12A1-2A76-959935D0EA27}"/>
                  </a:ext>
                </a:extLst>
              </p:cNvPr>
              <p:cNvCxnSpPr>
                <a:stCxn id="36" idx="3"/>
              </p:cNvCxnSpPr>
              <p:nvPr/>
            </p:nvCxnSpPr>
            <p:spPr>
              <a:xfrm>
                <a:off x="6337" y="3860"/>
                <a:ext cx="955" cy="4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0E6D5A09-AA8A-5B6E-CB91-46E5650F1461}"/>
                  </a:ext>
                </a:extLst>
              </p:cNvPr>
              <p:cNvCxnSpPr/>
              <p:nvPr/>
            </p:nvCxnSpPr>
            <p:spPr>
              <a:xfrm>
                <a:off x="6354" y="4061"/>
                <a:ext cx="972" cy="1194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34564CA5-ED3E-FDDA-92C1-9C6C3A9350AE}"/>
                </a:ext>
              </a:extLst>
            </p:cNvPr>
            <p:cNvGrpSpPr/>
            <p:nvPr/>
          </p:nvGrpSpPr>
          <p:grpSpPr>
            <a:xfrm>
              <a:off x="241491" y="3244367"/>
              <a:ext cx="1410481" cy="566168"/>
              <a:chOff x="6511480" y="2727960"/>
              <a:chExt cx="3619322" cy="1185147"/>
            </a:xfrm>
          </p:grpSpPr>
          <p:grpSp>
            <p:nvGrpSpPr>
              <p:cNvPr id="86" name="Group 85">
                <a:extLst>
                  <a:ext uri="{FF2B5EF4-FFF2-40B4-BE49-F238E27FC236}">
                    <a16:creationId xmlns:a16="http://schemas.microsoft.com/office/drawing/2014/main" id="{5E2627A7-0EC4-2136-9F8A-52EC88E4F95B}"/>
                  </a:ext>
                </a:extLst>
              </p:cNvPr>
              <p:cNvGrpSpPr/>
              <p:nvPr/>
            </p:nvGrpSpPr>
            <p:grpSpPr>
              <a:xfrm>
                <a:off x="6511480" y="2727960"/>
                <a:ext cx="3125882" cy="1185147"/>
                <a:chOff x="10105" y="2821"/>
                <a:chExt cx="5304" cy="2003"/>
              </a:xfrm>
            </p:grpSpPr>
            <p:sp>
              <p:nvSpPr>
                <p:cNvPr id="94" name="Oval 93">
                  <a:extLst>
                    <a:ext uri="{FF2B5EF4-FFF2-40B4-BE49-F238E27FC236}">
                      <a16:creationId xmlns:a16="http://schemas.microsoft.com/office/drawing/2014/main" id="{E251F0ED-D715-CD83-DB97-8D1EA83C8E11}"/>
                    </a:ext>
                  </a:extLst>
                </p:cNvPr>
                <p:cNvSpPr/>
                <p:nvPr/>
              </p:nvSpPr>
              <p:spPr>
                <a:xfrm>
                  <a:off x="14954" y="3325"/>
                  <a:ext cx="455" cy="457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5" name="Oval 94">
                  <a:extLst>
                    <a:ext uri="{FF2B5EF4-FFF2-40B4-BE49-F238E27FC236}">
                      <a16:creationId xmlns:a16="http://schemas.microsoft.com/office/drawing/2014/main" id="{AA74C321-505D-455F-562B-28ACEE6B0D9C}"/>
                    </a:ext>
                  </a:extLst>
                </p:cNvPr>
                <p:cNvSpPr/>
                <p:nvPr/>
              </p:nvSpPr>
              <p:spPr>
                <a:xfrm>
                  <a:off x="14954" y="3837"/>
                  <a:ext cx="455" cy="457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6" name="Oval 95">
                  <a:extLst>
                    <a:ext uri="{FF2B5EF4-FFF2-40B4-BE49-F238E27FC236}">
                      <a16:creationId xmlns:a16="http://schemas.microsoft.com/office/drawing/2014/main" id="{9203B62E-85F5-4EB0-BF14-D6006645901F}"/>
                    </a:ext>
                  </a:extLst>
                </p:cNvPr>
                <p:cNvSpPr/>
                <p:nvPr/>
              </p:nvSpPr>
              <p:spPr>
                <a:xfrm>
                  <a:off x="14954" y="4367"/>
                  <a:ext cx="455" cy="457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7" name="Oval 96">
                  <a:extLst>
                    <a:ext uri="{FF2B5EF4-FFF2-40B4-BE49-F238E27FC236}">
                      <a16:creationId xmlns:a16="http://schemas.microsoft.com/office/drawing/2014/main" id="{EFFE458F-1F41-7A58-A709-37B2A4C640B7}"/>
                    </a:ext>
                  </a:extLst>
                </p:cNvPr>
                <p:cNvSpPr/>
                <p:nvPr/>
              </p:nvSpPr>
              <p:spPr>
                <a:xfrm>
                  <a:off x="14954" y="2821"/>
                  <a:ext cx="455" cy="457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98" name="Group 97">
                  <a:extLst>
                    <a:ext uri="{FF2B5EF4-FFF2-40B4-BE49-F238E27FC236}">
                      <a16:creationId xmlns:a16="http://schemas.microsoft.com/office/drawing/2014/main" id="{68BA05BA-39C7-845A-CF30-A4D2C099C6D6}"/>
                    </a:ext>
                  </a:extLst>
                </p:cNvPr>
                <p:cNvGrpSpPr/>
                <p:nvPr/>
              </p:nvGrpSpPr>
              <p:grpSpPr>
                <a:xfrm>
                  <a:off x="10105" y="2994"/>
                  <a:ext cx="4734" cy="1724"/>
                  <a:chOff x="5630" y="3726"/>
                  <a:chExt cx="4734" cy="1724"/>
                </a:xfrm>
              </p:grpSpPr>
              <p:grpSp>
                <p:nvGrpSpPr>
                  <p:cNvPr id="99" name="Group 98">
                    <a:extLst>
                      <a:ext uri="{FF2B5EF4-FFF2-40B4-BE49-F238E27FC236}">
                        <a16:creationId xmlns:a16="http://schemas.microsoft.com/office/drawing/2014/main" id="{508DF9B3-98C2-F22E-A78B-44E227CEDFA6}"/>
                      </a:ext>
                    </a:extLst>
                  </p:cNvPr>
                  <p:cNvGrpSpPr/>
                  <p:nvPr/>
                </p:nvGrpSpPr>
                <p:grpSpPr>
                  <a:xfrm>
                    <a:off x="5630" y="3726"/>
                    <a:ext cx="4734" cy="1724"/>
                    <a:chOff x="5630" y="3726"/>
                    <a:chExt cx="4734" cy="1724"/>
                  </a:xfrm>
                </p:grpSpPr>
                <p:sp>
                  <p:nvSpPr>
                    <p:cNvPr id="104" name="Rectangles 39">
                      <a:extLst>
                        <a:ext uri="{FF2B5EF4-FFF2-40B4-BE49-F238E27FC236}">
                          <a16:creationId xmlns:a16="http://schemas.microsoft.com/office/drawing/2014/main" id="{9562CB67-895E-E8A4-1E5D-03101B76412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96" y="3735"/>
                      <a:ext cx="942" cy="1714"/>
                    </a:xfrm>
                    <a:prstGeom prst="rect">
                      <a:avLst/>
                    </a:prstGeom>
                    <a:noFill/>
                    <a:ln w="38100">
                      <a:solidFill>
                        <a:srgbClr val="20202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5" name="Rectangles 40">
                      <a:extLst>
                        <a:ext uri="{FF2B5EF4-FFF2-40B4-BE49-F238E27FC236}">
                          <a16:creationId xmlns:a16="http://schemas.microsoft.com/office/drawing/2014/main" id="{BDC5062C-7ABF-50B0-C66A-8DF2BCC5D00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38" y="3735"/>
                      <a:ext cx="942" cy="1714"/>
                    </a:xfrm>
                    <a:prstGeom prst="rect">
                      <a:avLst/>
                    </a:prstGeom>
                    <a:noFill/>
                    <a:ln w="38100">
                      <a:solidFill>
                        <a:srgbClr val="20202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6" name="Rectangles 41">
                      <a:extLst>
                        <a:ext uri="{FF2B5EF4-FFF2-40B4-BE49-F238E27FC236}">
                          <a16:creationId xmlns:a16="http://schemas.microsoft.com/office/drawing/2014/main" id="{89D865C4-66AB-9FCD-F063-FAFB3FFEB7E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480" y="3735"/>
                      <a:ext cx="942" cy="1714"/>
                    </a:xfrm>
                    <a:prstGeom prst="rect">
                      <a:avLst/>
                    </a:prstGeom>
                    <a:noFill/>
                    <a:ln w="38100">
                      <a:solidFill>
                        <a:srgbClr val="20202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7" name="Rectangles 42">
                      <a:extLst>
                        <a:ext uri="{FF2B5EF4-FFF2-40B4-BE49-F238E27FC236}">
                          <a16:creationId xmlns:a16="http://schemas.microsoft.com/office/drawing/2014/main" id="{51C8C7BE-B040-CF28-0374-1ECB74CD0C9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422" y="3735"/>
                      <a:ext cx="942" cy="1714"/>
                    </a:xfrm>
                    <a:prstGeom prst="rect">
                      <a:avLst/>
                    </a:prstGeom>
                    <a:noFill/>
                    <a:ln w="38100">
                      <a:solidFill>
                        <a:srgbClr val="20202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08" name="Straight Connector 107">
                      <a:extLst>
                        <a:ext uri="{FF2B5EF4-FFF2-40B4-BE49-F238E27FC236}">
                          <a16:creationId xmlns:a16="http://schemas.microsoft.com/office/drawing/2014/main" id="{814FF608-05AF-44A7-6B3E-BF7CDD588B8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630" y="3726"/>
                      <a:ext cx="954" cy="8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9" name="Straight Connector 108">
                      <a:extLst>
                        <a:ext uri="{FF2B5EF4-FFF2-40B4-BE49-F238E27FC236}">
                          <a16:creationId xmlns:a16="http://schemas.microsoft.com/office/drawing/2014/main" id="{4E69A912-F31C-F27A-2B38-B0ED274B4278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5630" y="5435"/>
                      <a:ext cx="966" cy="15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00" name="Rectangles 46">
                    <a:extLst>
                      <a:ext uri="{FF2B5EF4-FFF2-40B4-BE49-F238E27FC236}">
                        <a16:creationId xmlns:a16="http://schemas.microsoft.com/office/drawing/2014/main" id="{5F7FD313-6A3D-D9B4-7D17-B80CC9CFB69D}"/>
                      </a:ext>
                    </a:extLst>
                  </p:cNvPr>
                  <p:cNvSpPr/>
                  <p:nvPr/>
                </p:nvSpPr>
                <p:spPr>
                  <a:xfrm>
                    <a:off x="7647" y="4514"/>
                    <a:ext cx="718" cy="626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2</a:t>
                    </a:r>
                  </a:p>
                </p:txBody>
              </p:sp>
              <p:sp>
                <p:nvSpPr>
                  <p:cNvPr id="101" name="Rectangles 47">
                    <a:extLst>
                      <a:ext uri="{FF2B5EF4-FFF2-40B4-BE49-F238E27FC236}">
                        <a16:creationId xmlns:a16="http://schemas.microsoft.com/office/drawing/2014/main" id="{0493DA86-F30A-9440-10D9-0FB25394FF68}"/>
                      </a:ext>
                    </a:extLst>
                  </p:cNvPr>
                  <p:cNvSpPr/>
                  <p:nvPr/>
                </p:nvSpPr>
                <p:spPr>
                  <a:xfrm>
                    <a:off x="9521" y="3919"/>
                    <a:ext cx="733" cy="1221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1</a:t>
                    </a:r>
                  </a:p>
                </p:txBody>
              </p:sp>
              <p:sp>
                <p:nvSpPr>
                  <p:cNvPr id="102" name="Rectangles 48">
                    <a:extLst>
                      <a:ext uri="{FF2B5EF4-FFF2-40B4-BE49-F238E27FC236}">
                        <a16:creationId xmlns:a16="http://schemas.microsoft.com/office/drawing/2014/main" id="{3888B21A-00C0-DD2B-C331-B4C1ACAFFC9D}"/>
                      </a:ext>
                    </a:extLst>
                  </p:cNvPr>
                  <p:cNvSpPr/>
                  <p:nvPr/>
                </p:nvSpPr>
                <p:spPr>
                  <a:xfrm>
                    <a:off x="6703" y="4177"/>
                    <a:ext cx="727" cy="980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1</a:t>
                    </a:r>
                  </a:p>
                </p:txBody>
              </p:sp>
              <p:sp>
                <p:nvSpPr>
                  <p:cNvPr id="103" name="Rectangles 49">
                    <a:extLst>
                      <a:ext uri="{FF2B5EF4-FFF2-40B4-BE49-F238E27FC236}">
                        <a16:creationId xmlns:a16="http://schemas.microsoft.com/office/drawing/2014/main" id="{CFFEF081-5230-E8AE-EF08-EE8B2E348E88}"/>
                      </a:ext>
                    </a:extLst>
                  </p:cNvPr>
                  <p:cNvSpPr/>
                  <p:nvPr/>
                </p:nvSpPr>
                <p:spPr>
                  <a:xfrm>
                    <a:off x="8590" y="4341"/>
                    <a:ext cx="734" cy="799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4</a:t>
                    </a:r>
                  </a:p>
                </p:txBody>
              </p:sp>
            </p:grpSp>
          </p:grpSp>
          <p:grpSp>
            <p:nvGrpSpPr>
              <p:cNvPr id="87" name="Group 86">
                <a:extLst>
                  <a:ext uri="{FF2B5EF4-FFF2-40B4-BE49-F238E27FC236}">
                    <a16:creationId xmlns:a16="http://schemas.microsoft.com/office/drawing/2014/main" id="{FFE01900-90AE-713C-6FFB-86870C492E79}"/>
                  </a:ext>
                </a:extLst>
              </p:cNvPr>
              <p:cNvGrpSpPr/>
              <p:nvPr/>
            </p:nvGrpSpPr>
            <p:grpSpPr>
              <a:xfrm>
                <a:off x="9478122" y="2819079"/>
                <a:ext cx="652680" cy="1047285"/>
                <a:chOff x="9790858" y="3447234"/>
                <a:chExt cx="652680" cy="1047285"/>
              </a:xfrm>
            </p:grpSpPr>
            <p:cxnSp>
              <p:nvCxnSpPr>
                <p:cNvPr id="88" name="Straight Connector 87">
                  <a:extLst>
                    <a:ext uri="{FF2B5EF4-FFF2-40B4-BE49-F238E27FC236}">
                      <a16:creationId xmlns:a16="http://schemas.microsoft.com/office/drawing/2014/main" id="{F7E99E7E-B361-47C6-58DA-51034BEAA96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803278" y="3482587"/>
                  <a:ext cx="233160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Straight Connector 88">
                  <a:extLst>
                    <a:ext uri="{FF2B5EF4-FFF2-40B4-BE49-F238E27FC236}">
                      <a16:creationId xmlns:a16="http://schemas.microsoft.com/office/drawing/2014/main" id="{07330CED-55D2-04DA-B878-948380F141F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790858" y="3796625"/>
                  <a:ext cx="299936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Straight Connector 89">
                  <a:extLst>
                    <a:ext uri="{FF2B5EF4-FFF2-40B4-BE49-F238E27FC236}">
                      <a16:creationId xmlns:a16="http://schemas.microsoft.com/office/drawing/2014/main" id="{909B2ADA-9A44-62D4-F6B4-7ECEB8EF372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803278" y="4132109"/>
                  <a:ext cx="233160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Straight Connector 90">
                  <a:extLst>
                    <a:ext uri="{FF2B5EF4-FFF2-40B4-BE49-F238E27FC236}">
                      <a16:creationId xmlns:a16="http://schemas.microsoft.com/office/drawing/2014/main" id="{55876B03-0C05-C44F-46CA-1EFEFB71857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790858" y="4446147"/>
                  <a:ext cx="299936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2" name="Rectangles 60">
                  <a:extLst>
                    <a:ext uri="{FF2B5EF4-FFF2-40B4-BE49-F238E27FC236}">
                      <a16:creationId xmlns:a16="http://schemas.microsoft.com/office/drawing/2014/main" id="{B13A2497-0884-B95A-73CD-2B17133A0FBF}"/>
                    </a:ext>
                  </a:extLst>
                </p:cNvPr>
                <p:cNvSpPr/>
                <p:nvPr/>
              </p:nvSpPr>
              <p:spPr>
                <a:xfrm>
                  <a:off x="10010959" y="3447234"/>
                  <a:ext cx="432579" cy="389921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2</a:t>
                  </a:r>
                </a:p>
              </p:txBody>
            </p:sp>
            <p:sp>
              <p:nvSpPr>
                <p:cNvPr id="93" name="Rectangles 61">
                  <a:extLst>
                    <a:ext uri="{FF2B5EF4-FFF2-40B4-BE49-F238E27FC236}">
                      <a16:creationId xmlns:a16="http://schemas.microsoft.com/office/drawing/2014/main" id="{60DB774F-A6E9-90B9-9917-C7DA6778FBF0}"/>
                    </a:ext>
                  </a:extLst>
                </p:cNvPr>
                <p:cNvSpPr/>
                <p:nvPr/>
              </p:nvSpPr>
              <p:spPr>
                <a:xfrm>
                  <a:off x="10009780" y="4070872"/>
                  <a:ext cx="432579" cy="423647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2</a:t>
                  </a:r>
                </a:p>
              </p:txBody>
            </p:sp>
          </p:grpSp>
        </p:grp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224D1733-3FB7-9E50-831F-60FAAE35425E}"/>
                </a:ext>
              </a:extLst>
            </p:cNvPr>
            <p:cNvGrpSpPr/>
            <p:nvPr/>
          </p:nvGrpSpPr>
          <p:grpSpPr>
            <a:xfrm>
              <a:off x="144799" y="3942908"/>
              <a:ext cx="1535239" cy="535901"/>
              <a:chOff x="6511480" y="2727960"/>
              <a:chExt cx="3619322" cy="1185147"/>
            </a:xfrm>
          </p:grpSpPr>
          <p:grpSp>
            <p:nvGrpSpPr>
              <p:cNvPr id="113" name="Group 112">
                <a:extLst>
                  <a:ext uri="{FF2B5EF4-FFF2-40B4-BE49-F238E27FC236}">
                    <a16:creationId xmlns:a16="http://schemas.microsoft.com/office/drawing/2014/main" id="{4E0558BD-5BC7-9F99-CA2B-E5559081CD96}"/>
                  </a:ext>
                </a:extLst>
              </p:cNvPr>
              <p:cNvGrpSpPr/>
              <p:nvPr/>
            </p:nvGrpSpPr>
            <p:grpSpPr>
              <a:xfrm>
                <a:off x="6511480" y="2727960"/>
                <a:ext cx="3125882" cy="1185147"/>
                <a:chOff x="10105" y="2821"/>
                <a:chExt cx="5304" cy="2003"/>
              </a:xfrm>
            </p:grpSpPr>
            <p:sp>
              <p:nvSpPr>
                <p:cNvPr id="121" name="Oval 120">
                  <a:extLst>
                    <a:ext uri="{FF2B5EF4-FFF2-40B4-BE49-F238E27FC236}">
                      <a16:creationId xmlns:a16="http://schemas.microsoft.com/office/drawing/2014/main" id="{B8C07092-A891-67BA-407A-698C3231EA17}"/>
                    </a:ext>
                  </a:extLst>
                </p:cNvPr>
                <p:cNvSpPr/>
                <p:nvPr/>
              </p:nvSpPr>
              <p:spPr>
                <a:xfrm>
                  <a:off x="14954" y="3325"/>
                  <a:ext cx="455" cy="457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2" name="Oval 121">
                  <a:extLst>
                    <a:ext uri="{FF2B5EF4-FFF2-40B4-BE49-F238E27FC236}">
                      <a16:creationId xmlns:a16="http://schemas.microsoft.com/office/drawing/2014/main" id="{AA776155-E1F9-ABB5-6A9C-7794F86DC760}"/>
                    </a:ext>
                  </a:extLst>
                </p:cNvPr>
                <p:cNvSpPr/>
                <p:nvPr/>
              </p:nvSpPr>
              <p:spPr>
                <a:xfrm>
                  <a:off x="14954" y="3837"/>
                  <a:ext cx="455" cy="457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3" name="Oval 122">
                  <a:extLst>
                    <a:ext uri="{FF2B5EF4-FFF2-40B4-BE49-F238E27FC236}">
                      <a16:creationId xmlns:a16="http://schemas.microsoft.com/office/drawing/2014/main" id="{2BF27087-01B0-466B-A6BB-E4D3D2751DCF}"/>
                    </a:ext>
                  </a:extLst>
                </p:cNvPr>
                <p:cNvSpPr/>
                <p:nvPr/>
              </p:nvSpPr>
              <p:spPr>
                <a:xfrm>
                  <a:off x="14954" y="4367"/>
                  <a:ext cx="455" cy="457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4" name="Oval 123">
                  <a:extLst>
                    <a:ext uri="{FF2B5EF4-FFF2-40B4-BE49-F238E27FC236}">
                      <a16:creationId xmlns:a16="http://schemas.microsoft.com/office/drawing/2014/main" id="{1F02E1CE-1427-31E8-CF22-1BF1A3573292}"/>
                    </a:ext>
                  </a:extLst>
                </p:cNvPr>
                <p:cNvSpPr/>
                <p:nvPr/>
              </p:nvSpPr>
              <p:spPr>
                <a:xfrm>
                  <a:off x="14954" y="2821"/>
                  <a:ext cx="455" cy="457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25" name="Group 124">
                  <a:extLst>
                    <a:ext uri="{FF2B5EF4-FFF2-40B4-BE49-F238E27FC236}">
                      <a16:creationId xmlns:a16="http://schemas.microsoft.com/office/drawing/2014/main" id="{767205EE-18FC-2AB3-1147-CA9269F3DC37}"/>
                    </a:ext>
                  </a:extLst>
                </p:cNvPr>
                <p:cNvGrpSpPr/>
                <p:nvPr/>
              </p:nvGrpSpPr>
              <p:grpSpPr>
                <a:xfrm>
                  <a:off x="10105" y="2994"/>
                  <a:ext cx="4734" cy="1724"/>
                  <a:chOff x="5630" y="3726"/>
                  <a:chExt cx="4734" cy="1724"/>
                </a:xfrm>
              </p:grpSpPr>
              <p:grpSp>
                <p:nvGrpSpPr>
                  <p:cNvPr id="126" name="Group 125">
                    <a:extLst>
                      <a:ext uri="{FF2B5EF4-FFF2-40B4-BE49-F238E27FC236}">
                        <a16:creationId xmlns:a16="http://schemas.microsoft.com/office/drawing/2014/main" id="{705F0401-FBCD-0031-FCB0-82685E8DF231}"/>
                      </a:ext>
                    </a:extLst>
                  </p:cNvPr>
                  <p:cNvGrpSpPr/>
                  <p:nvPr/>
                </p:nvGrpSpPr>
                <p:grpSpPr>
                  <a:xfrm>
                    <a:off x="5630" y="3726"/>
                    <a:ext cx="4734" cy="1724"/>
                    <a:chOff x="5630" y="3726"/>
                    <a:chExt cx="4734" cy="1724"/>
                  </a:xfrm>
                </p:grpSpPr>
                <p:sp>
                  <p:nvSpPr>
                    <p:cNvPr id="131" name="Rectangles 39">
                      <a:extLst>
                        <a:ext uri="{FF2B5EF4-FFF2-40B4-BE49-F238E27FC236}">
                          <a16:creationId xmlns:a16="http://schemas.microsoft.com/office/drawing/2014/main" id="{DF0298F4-AA17-19E3-3166-A1F63A5AD11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96" y="3735"/>
                      <a:ext cx="942" cy="1714"/>
                    </a:xfrm>
                    <a:prstGeom prst="rect">
                      <a:avLst/>
                    </a:prstGeom>
                    <a:noFill/>
                    <a:ln w="38100">
                      <a:solidFill>
                        <a:srgbClr val="20202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2" name="Rectangles 40">
                      <a:extLst>
                        <a:ext uri="{FF2B5EF4-FFF2-40B4-BE49-F238E27FC236}">
                          <a16:creationId xmlns:a16="http://schemas.microsoft.com/office/drawing/2014/main" id="{4E2B8CF0-EFA8-CC2A-EFA1-F7776458869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38" y="3735"/>
                      <a:ext cx="942" cy="1714"/>
                    </a:xfrm>
                    <a:prstGeom prst="rect">
                      <a:avLst/>
                    </a:prstGeom>
                    <a:noFill/>
                    <a:ln w="38100">
                      <a:solidFill>
                        <a:srgbClr val="20202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3" name="Rectangles 41">
                      <a:extLst>
                        <a:ext uri="{FF2B5EF4-FFF2-40B4-BE49-F238E27FC236}">
                          <a16:creationId xmlns:a16="http://schemas.microsoft.com/office/drawing/2014/main" id="{8C7F6C45-2846-454E-ED40-041EE38F8D1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480" y="3735"/>
                      <a:ext cx="942" cy="1714"/>
                    </a:xfrm>
                    <a:prstGeom prst="rect">
                      <a:avLst/>
                    </a:prstGeom>
                    <a:noFill/>
                    <a:ln w="38100">
                      <a:solidFill>
                        <a:srgbClr val="20202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4" name="Rectangles 42">
                      <a:extLst>
                        <a:ext uri="{FF2B5EF4-FFF2-40B4-BE49-F238E27FC236}">
                          <a16:creationId xmlns:a16="http://schemas.microsoft.com/office/drawing/2014/main" id="{78FEB313-6BCF-25C1-4BD4-9C0EFC936F4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422" y="3735"/>
                      <a:ext cx="942" cy="1714"/>
                    </a:xfrm>
                    <a:prstGeom prst="rect">
                      <a:avLst/>
                    </a:prstGeom>
                    <a:noFill/>
                    <a:ln w="38100">
                      <a:solidFill>
                        <a:srgbClr val="20202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35" name="Straight Connector 134">
                      <a:extLst>
                        <a:ext uri="{FF2B5EF4-FFF2-40B4-BE49-F238E27FC236}">
                          <a16:creationId xmlns:a16="http://schemas.microsoft.com/office/drawing/2014/main" id="{082D6075-8368-6206-DE5B-1B7FA3C6490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630" y="3726"/>
                      <a:ext cx="954" cy="8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6" name="Straight Connector 135">
                      <a:extLst>
                        <a:ext uri="{FF2B5EF4-FFF2-40B4-BE49-F238E27FC236}">
                          <a16:creationId xmlns:a16="http://schemas.microsoft.com/office/drawing/2014/main" id="{8453C294-3E59-B2C0-D06D-872571920119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5630" y="5435"/>
                      <a:ext cx="966" cy="15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27" name="Rectangles 46">
                    <a:extLst>
                      <a:ext uri="{FF2B5EF4-FFF2-40B4-BE49-F238E27FC236}">
                        <a16:creationId xmlns:a16="http://schemas.microsoft.com/office/drawing/2014/main" id="{9DF7AC40-4C43-6EF8-D4BC-1CD8C1EB52C8}"/>
                      </a:ext>
                    </a:extLst>
                  </p:cNvPr>
                  <p:cNvSpPr/>
                  <p:nvPr/>
                </p:nvSpPr>
                <p:spPr>
                  <a:xfrm>
                    <a:off x="7647" y="4275"/>
                    <a:ext cx="734" cy="865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2</a:t>
                    </a:r>
                  </a:p>
                </p:txBody>
              </p:sp>
              <p:sp>
                <p:nvSpPr>
                  <p:cNvPr id="128" name="Rectangles 47">
                    <a:extLst>
                      <a:ext uri="{FF2B5EF4-FFF2-40B4-BE49-F238E27FC236}">
                        <a16:creationId xmlns:a16="http://schemas.microsoft.com/office/drawing/2014/main" id="{65DD68A9-9B3A-3056-F3A2-2C25C379E47B}"/>
                      </a:ext>
                    </a:extLst>
                  </p:cNvPr>
                  <p:cNvSpPr/>
                  <p:nvPr/>
                </p:nvSpPr>
                <p:spPr>
                  <a:xfrm>
                    <a:off x="9521" y="4514"/>
                    <a:ext cx="733" cy="626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1</a:t>
                    </a:r>
                  </a:p>
                </p:txBody>
              </p:sp>
              <p:sp>
                <p:nvSpPr>
                  <p:cNvPr id="129" name="Rectangles 48">
                    <a:extLst>
                      <a:ext uri="{FF2B5EF4-FFF2-40B4-BE49-F238E27FC236}">
                        <a16:creationId xmlns:a16="http://schemas.microsoft.com/office/drawing/2014/main" id="{DE5B9230-6D81-5227-2A04-8FC997F126B9}"/>
                      </a:ext>
                    </a:extLst>
                  </p:cNvPr>
                  <p:cNvSpPr/>
                  <p:nvPr/>
                </p:nvSpPr>
                <p:spPr>
                  <a:xfrm>
                    <a:off x="6703" y="4177"/>
                    <a:ext cx="727" cy="980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1</a:t>
                    </a:r>
                  </a:p>
                </p:txBody>
              </p:sp>
              <p:sp>
                <p:nvSpPr>
                  <p:cNvPr id="130" name="Rectangles 49">
                    <a:extLst>
                      <a:ext uri="{FF2B5EF4-FFF2-40B4-BE49-F238E27FC236}">
                        <a16:creationId xmlns:a16="http://schemas.microsoft.com/office/drawing/2014/main" id="{775806EC-6D60-A79D-DFD6-66B750D9E468}"/>
                      </a:ext>
                    </a:extLst>
                  </p:cNvPr>
                  <p:cNvSpPr/>
                  <p:nvPr/>
                </p:nvSpPr>
                <p:spPr>
                  <a:xfrm>
                    <a:off x="8590" y="4341"/>
                    <a:ext cx="734" cy="799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4</a:t>
                    </a:r>
                  </a:p>
                </p:txBody>
              </p:sp>
            </p:grpSp>
          </p:grpSp>
          <p:grpSp>
            <p:nvGrpSpPr>
              <p:cNvPr id="114" name="Group 113">
                <a:extLst>
                  <a:ext uri="{FF2B5EF4-FFF2-40B4-BE49-F238E27FC236}">
                    <a16:creationId xmlns:a16="http://schemas.microsoft.com/office/drawing/2014/main" id="{BCFF44CB-E4F8-3FBF-46D6-2F3E244919BE}"/>
                  </a:ext>
                </a:extLst>
              </p:cNvPr>
              <p:cNvGrpSpPr/>
              <p:nvPr/>
            </p:nvGrpSpPr>
            <p:grpSpPr>
              <a:xfrm>
                <a:off x="9478122" y="2819079"/>
                <a:ext cx="652680" cy="1047285"/>
                <a:chOff x="9790858" y="3447234"/>
                <a:chExt cx="652680" cy="1047285"/>
              </a:xfrm>
            </p:grpSpPr>
            <p:cxnSp>
              <p:nvCxnSpPr>
                <p:cNvPr id="115" name="Straight Connector 114">
                  <a:extLst>
                    <a:ext uri="{FF2B5EF4-FFF2-40B4-BE49-F238E27FC236}">
                      <a16:creationId xmlns:a16="http://schemas.microsoft.com/office/drawing/2014/main" id="{2229F909-00F2-98F0-CF1D-605AB96EC4E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803278" y="3482587"/>
                  <a:ext cx="233160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Straight Connector 115">
                  <a:extLst>
                    <a:ext uri="{FF2B5EF4-FFF2-40B4-BE49-F238E27FC236}">
                      <a16:creationId xmlns:a16="http://schemas.microsoft.com/office/drawing/2014/main" id="{FCBF39E1-34B0-228E-16EE-DDDBC9F00EF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790858" y="3796625"/>
                  <a:ext cx="299936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Straight Connector 116">
                  <a:extLst>
                    <a:ext uri="{FF2B5EF4-FFF2-40B4-BE49-F238E27FC236}">
                      <a16:creationId xmlns:a16="http://schemas.microsoft.com/office/drawing/2014/main" id="{0B1FCCBD-C01B-333B-9CC0-76F62372870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803278" y="4132109"/>
                  <a:ext cx="233160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Connector 117">
                  <a:extLst>
                    <a:ext uri="{FF2B5EF4-FFF2-40B4-BE49-F238E27FC236}">
                      <a16:creationId xmlns:a16="http://schemas.microsoft.com/office/drawing/2014/main" id="{F6A59992-6658-BA0E-2C16-F20390EFBF4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790858" y="4446147"/>
                  <a:ext cx="299936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9" name="Rectangles 60">
                  <a:extLst>
                    <a:ext uri="{FF2B5EF4-FFF2-40B4-BE49-F238E27FC236}">
                      <a16:creationId xmlns:a16="http://schemas.microsoft.com/office/drawing/2014/main" id="{A8F63C03-58DD-615D-B6C7-03B51230316A}"/>
                    </a:ext>
                  </a:extLst>
                </p:cNvPr>
                <p:cNvSpPr/>
                <p:nvPr/>
              </p:nvSpPr>
              <p:spPr>
                <a:xfrm>
                  <a:off x="10010959" y="3447234"/>
                  <a:ext cx="432579" cy="389921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2</a:t>
                  </a:r>
                </a:p>
              </p:txBody>
            </p:sp>
            <p:sp>
              <p:nvSpPr>
                <p:cNvPr id="120" name="Rectangles 61">
                  <a:extLst>
                    <a:ext uri="{FF2B5EF4-FFF2-40B4-BE49-F238E27FC236}">
                      <a16:creationId xmlns:a16="http://schemas.microsoft.com/office/drawing/2014/main" id="{E9F59628-F670-B06B-8600-1B753F11CE32}"/>
                    </a:ext>
                  </a:extLst>
                </p:cNvPr>
                <p:cNvSpPr/>
                <p:nvPr/>
              </p:nvSpPr>
              <p:spPr>
                <a:xfrm>
                  <a:off x="10009780" y="4070872"/>
                  <a:ext cx="432579" cy="423647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2</a:t>
                  </a:r>
                </a:p>
              </p:txBody>
            </p:sp>
          </p:grpSp>
        </p:grpSp>
        <p:grpSp>
          <p:nvGrpSpPr>
            <p:cNvPr id="137" name="Group 136">
              <a:extLst>
                <a:ext uri="{FF2B5EF4-FFF2-40B4-BE49-F238E27FC236}">
                  <a16:creationId xmlns:a16="http://schemas.microsoft.com/office/drawing/2014/main" id="{AD7EA16A-AD4D-6103-99FD-1FD385C38C17}"/>
                </a:ext>
              </a:extLst>
            </p:cNvPr>
            <p:cNvGrpSpPr/>
            <p:nvPr/>
          </p:nvGrpSpPr>
          <p:grpSpPr>
            <a:xfrm>
              <a:off x="230174" y="4589719"/>
              <a:ext cx="1407450" cy="551063"/>
              <a:chOff x="2639601" y="1836738"/>
              <a:chExt cx="3898265" cy="1392555"/>
            </a:xfrm>
          </p:grpSpPr>
          <p:grpSp>
            <p:nvGrpSpPr>
              <p:cNvPr id="138" name="Group 137">
                <a:extLst>
                  <a:ext uri="{FF2B5EF4-FFF2-40B4-BE49-F238E27FC236}">
                    <a16:creationId xmlns:a16="http://schemas.microsoft.com/office/drawing/2014/main" id="{A70C5276-5812-6BA0-6532-0E780B5EC11B}"/>
                  </a:ext>
                </a:extLst>
              </p:cNvPr>
              <p:cNvGrpSpPr/>
              <p:nvPr/>
            </p:nvGrpSpPr>
            <p:grpSpPr>
              <a:xfrm>
                <a:off x="2639601" y="1836738"/>
                <a:ext cx="3898265" cy="1392555"/>
                <a:chOff x="2639601" y="1836738"/>
                <a:chExt cx="3898265" cy="1392555"/>
              </a:xfrm>
            </p:grpSpPr>
            <p:grpSp>
              <p:nvGrpSpPr>
                <p:cNvPr id="144" name="Group 143">
                  <a:extLst>
                    <a:ext uri="{FF2B5EF4-FFF2-40B4-BE49-F238E27FC236}">
                      <a16:creationId xmlns:a16="http://schemas.microsoft.com/office/drawing/2014/main" id="{E7B3D94D-7BA7-6ADB-AF9B-2E8DCF1B71C1}"/>
                    </a:ext>
                  </a:extLst>
                </p:cNvPr>
                <p:cNvGrpSpPr/>
                <p:nvPr/>
              </p:nvGrpSpPr>
              <p:grpSpPr>
                <a:xfrm>
                  <a:off x="2639601" y="1836738"/>
                  <a:ext cx="3898265" cy="1392555"/>
                  <a:chOff x="2639601" y="1836738"/>
                  <a:chExt cx="3898265" cy="1392555"/>
                </a:xfrm>
              </p:grpSpPr>
              <p:grpSp>
                <p:nvGrpSpPr>
                  <p:cNvPr id="146" name="Group 145">
                    <a:extLst>
                      <a:ext uri="{FF2B5EF4-FFF2-40B4-BE49-F238E27FC236}">
                        <a16:creationId xmlns:a16="http://schemas.microsoft.com/office/drawing/2014/main" id="{DDCD347D-7002-40D3-D165-EDFA29E0DBA8}"/>
                      </a:ext>
                    </a:extLst>
                  </p:cNvPr>
                  <p:cNvGrpSpPr/>
                  <p:nvPr/>
                </p:nvGrpSpPr>
                <p:grpSpPr>
                  <a:xfrm>
                    <a:off x="2639601" y="1836738"/>
                    <a:ext cx="3898265" cy="1392555"/>
                    <a:chOff x="10122" y="2631"/>
                    <a:chExt cx="6139" cy="2193"/>
                  </a:xfrm>
                </p:grpSpPr>
                <p:grpSp>
                  <p:nvGrpSpPr>
                    <p:cNvPr id="148" name="Group 147">
                      <a:extLst>
                        <a:ext uri="{FF2B5EF4-FFF2-40B4-BE49-F238E27FC236}">
                          <a16:creationId xmlns:a16="http://schemas.microsoft.com/office/drawing/2014/main" id="{473B14C0-F96A-0711-2433-490D12F6B81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122" y="2631"/>
                      <a:ext cx="6139" cy="2193"/>
                      <a:chOff x="10105" y="2631"/>
                      <a:chExt cx="6139" cy="2193"/>
                    </a:xfrm>
                  </p:grpSpPr>
                  <p:sp>
                    <p:nvSpPr>
                      <p:cNvPr id="150" name="Oval 149">
                        <a:extLst>
                          <a:ext uri="{FF2B5EF4-FFF2-40B4-BE49-F238E27FC236}">
                            <a16:creationId xmlns:a16="http://schemas.microsoft.com/office/drawing/2014/main" id="{6E264FA2-E934-2C8D-98A7-41143F6A1B0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4954" y="3325"/>
                        <a:ext cx="455" cy="457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51" name="Oval 150">
                        <a:extLst>
                          <a:ext uri="{FF2B5EF4-FFF2-40B4-BE49-F238E27FC236}">
                            <a16:creationId xmlns:a16="http://schemas.microsoft.com/office/drawing/2014/main" id="{99A370D7-265B-5B49-6F03-D25C826DBCB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4954" y="3837"/>
                        <a:ext cx="455" cy="457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52" name="Oval 151">
                        <a:extLst>
                          <a:ext uri="{FF2B5EF4-FFF2-40B4-BE49-F238E27FC236}">
                            <a16:creationId xmlns:a16="http://schemas.microsoft.com/office/drawing/2014/main" id="{CAF8D410-79DC-679D-8304-E643D497D65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4954" y="4367"/>
                        <a:ext cx="455" cy="457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53" name="Oval 152">
                        <a:extLst>
                          <a:ext uri="{FF2B5EF4-FFF2-40B4-BE49-F238E27FC236}">
                            <a16:creationId xmlns:a16="http://schemas.microsoft.com/office/drawing/2014/main" id="{3F4E0D76-BCBA-795B-52C9-442EB7ABFA6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4954" y="2821"/>
                        <a:ext cx="455" cy="457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grpSp>
                    <p:nvGrpSpPr>
                      <p:cNvPr id="154" name="Group 153">
                        <a:extLst>
                          <a:ext uri="{FF2B5EF4-FFF2-40B4-BE49-F238E27FC236}">
                            <a16:creationId xmlns:a16="http://schemas.microsoft.com/office/drawing/2014/main" id="{74136C67-0C06-D8FD-872A-9220AF93D31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0105" y="2631"/>
                        <a:ext cx="6139" cy="2087"/>
                        <a:chOff x="5630" y="3363"/>
                        <a:chExt cx="6139" cy="2087"/>
                      </a:xfrm>
                    </p:grpSpPr>
                    <p:grpSp>
                      <p:nvGrpSpPr>
                        <p:cNvPr id="155" name="Group 154">
                          <a:extLst>
                            <a:ext uri="{FF2B5EF4-FFF2-40B4-BE49-F238E27FC236}">
                              <a16:creationId xmlns:a16="http://schemas.microsoft.com/office/drawing/2014/main" id="{4DB019F7-0601-B63A-A53F-E04AAC448C5A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5630" y="3721"/>
                          <a:ext cx="4734" cy="1729"/>
                          <a:chOff x="5630" y="3721"/>
                          <a:chExt cx="4734" cy="1729"/>
                        </a:xfrm>
                      </p:grpSpPr>
                      <p:sp>
                        <p:nvSpPr>
                          <p:cNvPr id="158" name="Rectangles 39">
                            <a:extLst>
                              <a:ext uri="{FF2B5EF4-FFF2-40B4-BE49-F238E27FC236}">
                                <a16:creationId xmlns:a16="http://schemas.microsoft.com/office/drawing/2014/main" id="{C04F7EE7-1F50-C8B3-00B8-9862D7867B7E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596" y="3735"/>
                            <a:ext cx="942" cy="1714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 w="38100">
                            <a:solidFill>
                              <a:srgbClr val="202020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159" name="Rectangles 40">
                            <a:extLst>
                              <a:ext uri="{FF2B5EF4-FFF2-40B4-BE49-F238E27FC236}">
                                <a16:creationId xmlns:a16="http://schemas.microsoft.com/office/drawing/2014/main" id="{62D9759D-C9AB-F61C-A882-31A9222748FF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7538" y="3735"/>
                            <a:ext cx="942" cy="1714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 w="38100">
                            <a:solidFill>
                              <a:srgbClr val="202020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160" name="Rectangles 41">
                            <a:extLst>
                              <a:ext uri="{FF2B5EF4-FFF2-40B4-BE49-F238E27FC236}">
                                <a16:creationId xmlns:a16="http://schemas.microsoft.com/office/drawing/2014/main" id="{3C561E1C-76EA-6D90-B4FB-70E952D35768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8480" y="3735"/>
                            <a:ext cx="942" cy="1714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 w="38100">
                            <a:solidFill>
                              <a:srgbClr val="202020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161" name="Rectangles 42">
                            <a:extLst>
                              <a:ext uri="{FF2B5EF4-FFF2-40B4-BE49-F238E27FC236}">
                                <a16:creationId xmlns:a16="http://schemas.microsoft.com/office/drawing/2014/main" id="{8B96FD54-D8E1-2959-D81A-C769FF994686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9422" y="3735"/>
                            <a:ext cx="942" cy="1714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 w="38100">
                            <a:solidFill>
                              <a:srgbClr val="202020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cxnSp>
                        <p:nvCxnSpPr>
                          <p:cNvPr id="162" name="Straight Connector 161">
                            <a:extLst>
                              <a:ext uri="{FF2B5EF4-FFF2-40B4-BE49-F238E27FC236}">
                                <a16:creationId xmlns:a16="http://schemas.microsoft.com/office/drawing/2014/main" id="{BCB89921-EEEF-498E-6BEA-38ADBEFFB2C8}"/>
                              </a:ext>
                            </a:extLst>
                          </p:cNvPr>
                          <p:cNvCxnSpPr/>
                          <p:nvPr/>
                        </p:nvCxnSpPr>
                        <p:spPr>
                          <a:xfrm>
                            <a:off x="5630" y="3721"/>
                            <a:ext cx="966" cy="15"/>
                          </a:xfrm>
                          <a:prstGeom prst="line">
                            <a:avLst/>
                          </a:prstGeom>
                          <a:ln w="3810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163" name="Straight Connector 162">
                            <a:extLst>
                              <a:ext uri="{FF2B5EF4-FFF2-40B4-BE49-F238E27FC236}">
                                <a16:creationId xmlns:a16="http://schemas.microsoft.com/office/drawing/2014/main" id="{3F0D8820-D01F-0717-21A8-68B7832DDDC7}"/>
                              </a:ext>
                            </a:extLst>
                          </p:cNvPr>
                          <p:cNvCxnSpPr/>
                          <p:nvPr/>
                        </p:nvCxnSpPr>
                        <p:spPr>
                          <a:xfrm>
                            <a:off x="5630" y="5435"/>
                            <a:ext cx="966" cy="15"/>
                          </a:xfrm>
                          <a:prstGeom prst="line">
                            <a:avLst/>
                          </a:prstGeom>
                          <a:ln w="3810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sp>
                      <p:nvSpPr>
                        <p:cNvPr id="156" name="Rectangles 49">
                          <a:extLst>
                            <a:ext uri="{FF2B5EF4-FFF2-40B4-BE49-F238E27FC236}">
                              <a16:creationId xmlns:a16="http://schemas.microsoft.com/office/drawing/2014/main" id="{B04A814E-E600-875C-9309-E6F94DAC91B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049" y="3363"/>
                          <a:ext cx="720" cy="793"/>
                        </a:xfrm>
                        <a:prstGeom prst="rect">
                          <a:avLst/>
                        </a:prstGeom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p:txBody>
                    </p:sp>
                  </p:grpSp>
                </p:grpSp>
                <p:sp>
                  <p:nvSpPr>
                    <p:cNvPr id="149" name="Rectangles 60">
                      <a:extLst>
                        <a:ext uri="{FF2B5EF4-FFF2-40B4-BE49-F238E27FC236}">
                          <a16:creationId xmlns:a16="http://schemas.microsoft.com/office/drawing/2014/main" id="{F3A16A4B-4781-B2F4-1F19-E01972B5334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541" y="3466"/>
                      <a:ext cx="720" cy="742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p:txBody>
                </p:sp>
              </p:grpSp>
              <p:sp>
                <p:nvSpPr>
                  <p:cNvPr id="147" name="Rectangles 49">
                    <a:extLst>
                      <a:ext uri="{FF2B5EF4-FFF2-40B4-BE49-F238E27FC236}">
                        <a16:creationId xmlns:a16="http://schemas.microsoft.com/office/drawing/2014/main" id="{19043FA7-B760-68FB-B919-CFB37D62961B}"/>
                      </a:ext>
                    </a:extLst>
                  </p:cNvPr>
                  <p:cNvSpPr/>
                  <p:nvPr/>
                </p:nvSpPr>
                <p:spPr>
                  <a:xfrm>
                    <a:off x="5118830" y="2556192"/>
                    <a:ext cx="457200" cy="494030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4</a:t>
                    </a:r>
                  </a:p>
                </p:txBody>
              </p:sp>
            </p:grpSp>
            <p:sp>
              <p:nvSpPr>
                <p:cNvPr id="145" name="Rectangles 49">
                  <a:extLst>
                    <a:ext uri="{FF2B5EF4-FFF2-40B4-BE49-F238E27FC236}">
                      <a16:creationId xmlns:a16="http://schemas.microsoft.com/office/drawing/2014/main" id="{AFD7BF1D-704B-7CE2-B4EA-51879148D6C9}"/>
                    </a:ext>
                  </a:extLst>
                </p:cNvPr>
                <p:cNvSpPr/>
                <p:nvPr/>
              </p:nvSpPr>
              <p:spPr>
                <a:xfrm>
                  <a:off x="4539219" y="2556192"/>
                  <a:ext cx="457200" cy="497994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3</a:t>
                  </a:r>
                </a:p>
              </p:txBody>
            </p:sp>
          </p:grpSp>
          <p:sp>
            <p:nvSpPr>
              <p:cNvPr id="140" name="Rectangles 49">
                <a:extLst>
                  <a:ext uri="{FF2B5EF4-FFF2-40B4-BE49-F238E27FC236}">
                    <a16:creationId xmlns:a16="http://schemas.microsoft.com/office/drawing/2014/main" id="{12780AB3-7600-75C2-75B3-768E0F395742}"/>
                  </a:ext>
                </a:extLst>
              </p:cNvPr>
              <p:cNvSpPr/>
              <p:nvPr/>
            </p:nvSpPr>
            <p:spPr>
              <a:xfrm>
                <a:off x="3935471" y="2535133"/>
                <a:ext cx="457200" cy="49799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cxnSp>
            <p:nvCxnSpPr>
              <p:cNvPr id="141" name="Straight Connector 140">
                <a:extLst>
                  <a:ext uri="{FF2B5EF4-FFF2-40B4-BE49-F238E27FC236}">
                    <a16:creationId xmlns:a16="http://schemas.microsoft.com/office/drawing/2014/main" id="{17A452AF-4494-EA90-7FB0-34B4A6005A00}"/>
                  </a:ext>
                </a:extLst>
              </p:cNvPr>
              <p:cNvCxnSpPr/>
              <p:nvPr/>
            </p:nvCxnSpPr>
            <p:spPr>
              <a:xfrm>
                <a:off x="5862739" y="2102485"/>
                <a:ext cx="311020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>
                <a:extLst>
                  <a:ext uri="{FF2B5EF4-FFF2-40B4-BE49-F238E27FC236}">
                    <a16:creationId xmlns:a16="http://schemas.microsoft.com/office/drawing/2014/main" id="{9957E9CF-968F-5540-E38D-81ECBC6FFB0E}"/>
                  </a:ext>
                </a:extLst>
              </p:cNvPr>
              <p:cNvCxnSpPr/>
              <p:nvPr/>
            </p:nvCxnSpPr>
            <p:spPr>
              <a:xfrm>
                <a:off x="5860375" y="2415095"/>
                <a:ext cx="311020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>
                <a:extLst>
                  <a:ext uri="{FF2B5EF4-FFF2-40B4-BE49-F238E27FC236}">
                    <a16:creationId xmlns:a16="http://schemas.microsoft.com/office/drawing/2014/main" id="{495C4EE1-43BA-4120-F0F2-2061121D38A8}"/>
                  </a:ext>
                </a:extLst>
              </p:cNvPr>
              <p:cNvCxnSpPr/>
              <p:nvPr/>
            </p:nvCxnSpPr>
            <p:spPr>
              <a:xfrm>
                <a:off x="5860375" y="2755014"/>
                <a:ext cx="311020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2" name="Group 181">
              <a:extLst>
                <a:ext uri="{FF2B5EF4-FFF2-40B4-BE49-F238E27FC236}">
                  <a16:creationId xmlns:a16="http://schemas.microsoft.com/office/drawing/2014/main" id="{9E7D8C8C-F71A-0926-A915-BCE2EDEF2658}"/>
                </a:ext>
              </a:extLst>
            </p:cNvPr>
            <p:cNvGrpSpPr/>
            <p:nvPr/>
          </p:nvGrpSpPr>
          <p:grpSpPr>
            <a:xfrm>
              <a:off x="174671" y="5287835"/>
              <a:ext cx="1308262" cy="505048"/>
              <a:chOff x="174671" y="5287835"/>
              <a:chExt cx="1308262" cy="505048"/>
            </a:xfrm>
          </p:grpSpPr>
          <p:grpSp>
            <p:nvGrpSpPr>
              <p:cNvPr id="166" name="Group 165">
                <a:extLst>
                  <a:ext uri="{FF2B5EF4-FFF2-40B4-BE49-F238E27FC236}">
                    <a16:creationId xmlns:a16="http://schemas.microsoft.com/office/drawing/2014/main" id="{9695A910-CBD8-8DE0-E9E8-7F0A61397FC2}"/>
                  </a:ext>
                </a:extLst>
              </p:cNvPr>
              <p:cNvGrpSpPr/>
              <p:nvPr/>
            </p:nvGrpSpPr>
            <p:grpSpPr>
              <a:xfrm>
                <a:off x="174671" y="5529176"/>
                <a:ext cx="1308262" cy="263707"/>
                <a:chOff x="2976880" y="5102947"/>
                <a:chExt cx="4988560" cy="1070610"/>
              </a:xfrm>
            </p:grpSpPr>
            <p:cxnSp>
              <p:nvCxnSpPr>
                <p:cNvPr id="176" name="Straight Arrow Connector 175">
                  <a:extLst>
                    <a:ext uri="{FF2B5EF4-FFF2-40B4-BE49-F238E27FC236}">
                      <a16:creationId xmlns:a16="http://schemas.microsoft.com/office/drawing/2014/main" id="{B30A417A-A2B8-57DC-7C41-ED9C7B8F97D2}"/>
                    </a:ext>
                  </a:extLst>
                </p:cNvPr>
                <p:cNvCxnSpPr/>
                <p:nvPr/>
              </p:nvCxnSpPr>
              <p:spPr>
                <a:xfrm flipV="1">
                  <a:off x="4213860" y="5922094"/>
                  <a:ext cx="3751580" cy="10795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4" name="Straight Connector 173">
                  <a:extLst>
                    <a:ext uri="{FF2B5EF4-FFF2-40B4-BE49-F238E27FC236}">
                      <a16:creationId xmlns:a16="http://schemas.microsoft.com/office/drawing/2014/main" id="{2B3F3AB4-E87C-7593-E973-62A75B6D7DFF}"/>
                    </a:ext>
                  </a:extLst>
                </p:cNvPr>
                <p:cNvCxnSpPr/>
                <p:nvPr/>
              </p:nvCxnSpPr>
              <p:spPr>
                <a:xfrm flipH="1">
                  <a:off x="6527165" y="6111327"/>
                  <a:ext cx="143510" cy="62230"/>
                </a:xfrm>
                <a:prstGeom prst="line">
                  <a:avLst/>
                </a:prstGeom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2" name="Straight Connector 171">
                  <a:extLst>
                    <a:ext uri="{FF2B5EF4-FFF2-40B4-BE49-F238E27FC236}">
                      <a16:creationId xmlns:a16="http://schemas.microsoft.com/office/drawing/2014/main" id="{29EDD35B-CB97-AA20-E10F-BDAC89225A9C}"/>
                    </a:ext>
                  </a:extLst>
                </p:cNvPr>
                <p:cNvCxnSpPr/>
                <p:nvPr/>
              </p:nvCxnSpPr>
              <p:spPr>
                <a:xfrm flipH="1">
                  <a:off x="2976880" y="5102947"/>
                  <a:ext cx="143510" cy="62230"/>
                </a:xfrm>
                <a:prstGeom prst="line">
                  <a:avLst/>
                </a:prstGeom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79" name="Straight Arrow Connector 178">
                <a:extLst>
                  <a:ext uri="{FF2B5EF4-FFF2-40B4-BE49-F238E27FC236}">
                    <a16:creationId xmlns:a16="http://schemas.microsoft.com/office/drawing/2014/main" id="{043296A3-6A5B-9544-AA8C-7D713ABF0E8A}"/>
                  </a:ext>
                </a:extLst>
              </p:cNvPr>
              <p:cNvCxnSpPr/>
              <p:nvPr/>
            </p:nvCxnSpPr>
            <p:spPr>
              <a:xfrm flipH="1" flipV="1">
                <a:off x="496408" y="5287835"/>
                <a:ext cx="2664" cy="44310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0" name="Freeform 85">
                <a:extLst>
                  <a:ext uri="{FF2B5EF4-FFF2-40B4-BE49-F238E27FC236}">
                    <a16:creationId xmlns:a16="http://schemas.microsoft.com/office/drawing/2014/main" id="{670BB2F3-3922-CBB4-76EB-358CC3B1E03E}"/>
                  </a:ext>
                </a:extLst>
              </p:cNvPr>
              <p:cNvSpPr/>
              <p:nvPr/>
            </p:nvSpPr>
            <p:spPr>
              <a:xfrm>
                <a:off x="499239" y="5374956"/>
                <a:ext cx="960380" cy="323768"/>
              </a:xfrm>
              <a:custGeom>
                <a:avLst/>
                <a:gdLst>
                  <a:gd name="connisteX0" fmla="*/ 0 w 3662045"/>
                  <a:gd name="connsiteY0" fmla="*/ 0 h 1314138"/>
                  <a:gd name="connisteX1" fmla="*/ 118745 w 3662045"/>
                  <a:gd name="connsiteY1" fmla="*/ 624840 h 1314138"/>
                  <a:gd name="connisteX2" fmla="*/ 431165 w 3662045"/>
                  <a:gd name="connsiteY2" fmla="*/ 1033780 h 1314138"/>
                  <a:gd name="connisteX3" fmla="*/ 1163320 w 3662045"/>
                  <a:gd name="connsiteY3" fmla="*/ 1238250 h 1314138"/>
                  <a:gd name="connisteX4" fmla="*/ 2305050 w 3662045"/>
                  <a:gd name="connsiteY4" fmla="*/ 1303020 h 1314138"/>
                  <a:gd name="connisteX5" fmla="*/ 3662045 w 3662045"/>
                  <a:gd name="connsiteY5" fmla="*/ 1313815 h 1314138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  <a:cxn ang="0">
                    <a:pos x="connisteX4" y="connsiteY4"/>
                  </a:cxn>
                  <a:cxn ang="0">
                    <a:pos x="connisteX5" y="connsiteY5"/>
                  </a:cxn>
                </a:cxnLst>
                <a:rect l="l" t="t" r="r" b="b"/>
                <a:pathLst>
                  <a:path w="3662045" h="1314139">
                    <a:moveTo>
                      <a:pt x="0" y="0"/>
                    </a:moveTo>
                    <a:cubicBezTo>
                      <a:pt x="17780" y="116840"/>
                      <a:pt x="32385" y="417830"/>
                      <a:pt x="118745" y="624840"/>
                    </a:cubicBezTo>
                    <a:cubicBezTo>
                      <a:pt x="205105" y="831850"/>
                      <a:pt x="222250" y="911225"/>
                      <a:pt x="431165" y="1033780"/>
                    </a:cubicBezTo>
                    <a:cubicBezTo>
                      <a:pt x="640080" y="1156335"/>
                      <a:pt x="788670" y="1184275"/>
                      <a:pt x="1163320" y="1238250"/>
                    </a:cubicBezTo>
                    <a:cubicBezTo>
                      <a:pt x="1537970" y="1292225"/>
                      <a:pt x="1805305" y="1287780"/>
                      <a:pt x="2305050" y="1303020"/>
                    </a:cubicBezTo>
                    <a:cubicBezTo>
                      <a:pt x="2804795" y="1318260"/>
                      <a:pt x="3413760" y="1313180"/>
                      <a:pt x="3662045" y="1313815"/>
                    </a:cubicBezTo>
                  </a:path>
                </a:pathLst>
              </a:custGeom>
              <a:noFill/>
              <a:ln w="381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1" name="Oval 180">
                <a:extLst>
                  <a:ext uri="{FF2B5EF4-FFF2-40B4-BE49-F238E27FC236}">
                    <a16:creationId xmlns:a16="http://schemas.microsoft.com/office/drawing/2014/main" id="{D03FFF09-7BFC-635F-0A6D-F857DEDC10E2}"/>
                  </a:ext>
                </a:extLst>
              </p:cNvPr>
              <p:cNvSpPr/>
              <p:nvPr/>
            </p:nvSpPr>
            <p:spPr>
              <a:xfrm>
                <a:off x="1025308" y="5644449"/>
                <a:ext cx="457625" cy="95410"/>
              </a:xfrm>
              <a:prstGeom prst="ellipse">
                <a:avLst/>
              </a:prstGeom>
              <a:noFill/>
              <a:ln w="38100">
                <a:solidFill>
                  <a:srgbClr val="CC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83" name="TextBox 182">
            <a:extLst>
              <a:ext uri="{FF2B5EF4-FFF2-40B4-BE49-F238E27FC236}">
                <a16:creationId xmlns:a16="http://schemas.microsoft.com/office/drawing/2014/main" id="{F2A9471F-6FAB-9CFF-2B27-12D8E1E182EB}"/>
              </a:ext>
            </a:extLst>
          </p:cNvPr>
          <p:cNvSpPr txBox="1"/>
          <p:nvPr/>
        </p:nvSpPr>
        <p:spPr>
          <a:xfrm>
            <a:off x="7641118" y="2012686"/>
            <a:ext cx="4550882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dirty="0"/>
              <a:t>SRPT for Multiserver Systems [</a:t>
            </a:r>
            <a:r>
              <a:rPr lang="en-US" b="1" dirty="0"/>
              <a:t>G</a:t>
            </a:r>
            <a:r>
              <a:rPr lang="en-US" dirty="0"/>
              <a:t>SH’18]</a:t>
            </a:r>
          </a:p>
          <a:p>
            <a:pPr>
              <a:spcAft>
                <a:spcPts val="1200"/>
              </a:spcAft>
            </a:pPr>
            <a:endParaRPr lang="en-US" sz="200" dirty="0"/>
          </a:p>
          <a:p>
            <a:pPr>
              <a:spcAft>
                <a:spcPts val="1200"/>
              </a:spcAft>
            </a:pPr>
            <a:r>
              <a:rPr lang="en-US" dirty="0"/>
              <a:t>Load Balancing Guardrails [</a:t>
            </a:r>
            <a:r>
              <a:rPr lang="en-US" b="1" dirty="0"/>
              <a:t>G</a:t>
            </a:r>
            <a:r>
              <a:rPr lang="en-US" dirty="0"/>
              <a:t>SH’19]</a:t>
            </a:r>
          </a:p>
          <a:p>
            <a:pPr>
              <a:spcAft>
                <a:spcPts val="1200"/>
              </a:spcAft>
            </a:pPr>
            <a:endParaRPr lang="en-US" sz="200" dirty="0"/>
          </a:p>
          <a:p>
            <a:pPr>
              <a:spcAft>
                <a:spcPts val="1200"/>
              </a:spcAft>
            </a:pPr>
            <a:r>
              <a:rPr lang="en-US" dirty="0"/>
              <a:t>WCFS: A new framework for analyzing multiserver systems [</a:t>
            </a:r>
            <a:r>
              <a:rPr lang="en-US" b="1" dirty="0"/>
              <a:t>G</a:t>
            </a:r>
            <a:r>
              <a:rPr lang="en-US" dirty="0"/>
              <a:t>HS’22]</a:t>
            </a:r>
          </a:p>
          <a:p>
            <a:pPr>
              <a:spcAft>
                <a:spcPts val="1200"/>
              </a:spcAft>
            </a:pPr>
            <a:r>
              <a:rPr lang="en-US" dirty="0"/>
              <a:t>Optimal Scheduling in the Multiserver-job Model under Heavy Traffic [</a:t>
            </a:r>
            <a:r>
              <a:rPr lang="en-US" b="1" dirty="0"/>
              <a:t>G</a:t>
            </a:r>
            <a:r>
              <a:rPr lang="en-US" dirty="0"/>
              <a:t>SHS’23]</a:t>
            </a:r>
          </a:p>
          <a:p>
            <a:pPr>
              <a:spcAft>
                <a:spcPts val="1200"/>
              </a:spcAft>
            </a:pPr>
            <a:r>
              <a:rPr lang="en-US" dirty="0"/>
              <a:t>The RESET and MARC Techniques, with Application to Multiserver-Job Analysis [</a:t>
            </a:r>
            <a:r>
              <a:rPr lang="en-US" b="1" dirty="0"/>
              <a:t>G</a:t>
            </a:r>
            <a:r>
              <a:rPr lang="en-US" dirty="0"/>
              <a:t>HHS]</a:t>
            </a:r>
            <a:endParaRPr lang="en-US" b="1" dirty="0"/>
          </a:p>
          <a:p>
            <a:pPr>
              <a:spcAft>
                <a:spcPts val="1200"/>
              </a:spcAft>
            </a:pPr>
            <a:r>
              <a:rPr lang="en-US" dirty="0"/>
              <a:t>Nudge: Stochastically Improving upon                FCFS [</a:t>
            </a:r>
            <a:r>
              <a:rPr lang="en-US" b="1" dirty="0"/>
              <a:t>G</a:t>
            </a:r>
            <a:r>
              <a:rPr lang="en-US" dirty="0"/>
              <a:t>YSH’21]</a:t>
            </a:r>
          </a:p>
        </p:txBody>
      </p: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30D3763F-88DA-F74D-97A6-B2CA1A0A705B}"/>
              </a:ext>
            </a:extLst>
          </p:cNvPr>
          <p:cNvGrpSpPr/>
          <p:nvPr/>
        </p:nvGrpSpPr>
        <p:grpSpPr>
          <a:xfrm>
            <a:off x="11341683" y="1978019"/>
            <a:ext cx="443632" cy="4157776"/>
            <a:chOff x="11341683" y="1978019"/>
            <a:chExt cx="443632" cy="4157776"/>
          </a:xfrm>
        </p:grpSpPr>
        <p:pic>
          <p:nvPicPr>
            <p:cNvPr id="185" name="Graphic 184">
              <a:extLst>
                <a:ext uri="{FF2B5EF4-FFF2-40B4-BE49-F238E27FC236}">
                  <a16:creationId xmlns:a16="http://schemas.microsoft.com/office/drawing/2014/main" id="{E2CDEB50-8282-30DC-3CF5-9C2E46C5CBC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341683" y="5326090"/>
              <a:ext cx="443632" cy="809705"/>
            </a:xfrm>
            <a:prstGeom prst="rect">
              <a:avLst/>
            </a:prstGeom>
          </p:spPr>
        </p:pic>
        <p:pic>
          <p:nvPicPr>
            <p:cNvPr id="186" name="Graphic 185">
              <a:extLst>
                <a:ext uri="{FF2B5EF4-FFF2-40B4-BE49-F238E27FC236}">
                  <a16:creationId xmlns:a16="http://schemas.microsoft.com/office/drawing/2014/main" id="{CBF8BE0C-2B8A-1473-233B-E24E398AE4F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341683" y="1978019"/>
              <a:ext cx="443632" cy="809705"/>
            </a:xfrm>
            <a:prstGeom prst="rect">
              <a:avLst/>
            </a:prstGeom>
          </p:spPr>
        </p:pic>
        <p:pic>
          <p:nvPicPr>
            <p:cNvPr id="187" name="Graphic 186">
              <a:extLst>
                <a:ext uri="{FF2B5EF4-FFF2-40B4-BE49-F238E27FC236}">
                  <a16:creationId xmlns:a16="http://schemas.microsoft.com/office/drawing/2014/main" id="{A2005E0D-27B1-9AC4-7F71-1342EA78C15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341683" y="2569932"/>
              <a:ext cx="443632" cy="809705"/>
            </a:xfrm>
            <a:prstGeom prst="rect">
              <a:avLst/>
            </a:prstGeom>
          </p:spPr>
        </p:pic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B8A6E391-DB7E-5E87-16FF-EACAD9B199ED}"/>
              </a:ext>
            </a:extLst>
          </p:cNvPr>
          <p:cNvSpPr/>
          <p:nvPr/>
        </p:nvSpPr>
        <p:spPr>
          <a:xfrm>
            <a:off x="0" y="3884661"/>
            <a:ext cx="12192000" cy="241873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-Shape 7">
            <a:extLst>
              <a:ext uri="{FF2B5EF4-FFF2-40B4-BE49-F238E27FC236}">
                <a16:creationId xmlns:a16="http://schemas.microsoft.com/office/drawing/2014/main" id="{5430B5B2-54A1-8B84-5375-CBAD0B8D2D56}"/>
              </a:ext>
            </a:extLst>
          </p:cNvPr>
          <p:cNvSpPr/>
          <p:nvPr/>
        </p:nvSpPr>
        <p:spPr>
          <a:xfrm rot="18910860">
            <a:off x="1111322" y="1722434"/>
            <a:ext cx="896956" cy="470667"/>
          </a:xfrm>
          <a:prstGeom prst="corner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L-Shape 60">
            <a:extLst>
              <a:ext uri="{FF2B5EF4-FFF2-40B4-BE49-F238E27FC236}">
                <a16:creationId xmlns:a16="http://schemas.microsoft.com/office/drawing/2014/main" id="{22C70017-A1DC-731A-4E99-461E6D09EF83}"/>
              </a:ext>
            </a:extLst>
          </p:cNvPr>
          <p:cNvSpPr/>
          <p:nvPr/>
        </p:nvSpPr>
        <p:spPr>
          <a:xfrm rot="18910860">
            <a:off x="1106995" y="2432482"/>
            <a:ext cx="896956" cy="470667"/>
          </a:xfrm>
          <a:prstGeom prst="corner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2626F8C-2598-FEC1-7B96-AEE5EE4D2FC2}"/>
              </a:ext>
            </a:extLst>
          </p:cNvPr>
          <p:cNvSpPr/>
          <p:nvPr/>
        </p:nvSpPr>
        <p:spPr>
          <a:xfrm>
            <a:off x="95769" y="1568067"/>
            <a:ext cx="12192000" cy="1623085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L-Shape 82">
            <a:extLst>
              <a:ext uri="{FF2B5EF4-FFF2-40B4-BE49-F238E27FC236}">
                <a16:creationId xmlns:a16="http://schemas.microsoft.com/office/drawing/2014/main" id="{130FAFA8-901E-5E53-C16B-A0B04F14C498}"/>
              </a:ext>
            </a:extLst>
          </p:cNvPr>
          <p:cNvSpPr/>
          <p:nvPr/>
        </p:nvSpPr>
        <p:spPr>
          <a:xfrm rot="18910860">
            <a:off x="1108926" y="3121761"/>
            <a:ext cx="896956" cy="470667"/>
          </a:xfrm>
          <a:prstGeom prst="corner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969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" grpId="0" animBg="1"/>
      <p:bldP spid="8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7F8D1-7DA0-6A5B-D1B7-832A847E6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Outline: Optimal Multiserver Scheduling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32D85B-F991-3532-F7FB-D00BF0BB6E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3430" y="1825625"/>
            <a:ext cx="6061236" cy="4351338"/>
          </a:xfrm>
        </p:spPr>
        <p:txBody>
          <a:bodyPr/>
          <a:lstStyle/>
          <a:p>
            <a:pPr marL="0" indent="0">
              <a:lnSpc>
                <a:spcPct val="130000"/>
              </a:lnSpc>
              <a:buNone/>
            </a:pPr>
            <a:r>
              <a:rPr lang="en-US" dirty="0" err="1"/>
              <a:t>Chp</a:t>
            </a:r>
            <a:r>
              <a:rPr lang="en-US" dirty="0"/>
              <a:t>. 2: Central queue for many servers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dirty="0" err="1"/>
              <a:t>Chp</a:t>
            </a:r>
            <a:r>
              <a:rPr lang="en-US" dirty="0"/>
              <a:t>. 3: Dispatching to many servers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dirty="0" err="1"/>
              <a:t>Chp</a:t>
            </a:r>
            <a:r>
              <a:rPr lang="en-US" dirty="0"/>
              <a:t>. 4: Many servers per job: Analysis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dirty="0" err="1"/>
              <a:t>Chp</a:t>
            </a:r>
            <a:r>
              <a:rPr lang="en-US" dirty="0"/>
              <a:t>. 5: Many servers per job: Optimality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dirty="0" err="1"/>
              <a:t>Chp</a:t>
            </a:r>
            <a:r>
              <a:rPr lang="en-US" dirty="0"/>
              <a:t>. 6: Many servers per job: FCFS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dirty="0" err="1"/>
              <a:t>Chp</a:t>
            </a:r>
            <a:r>
              <a:rPr lang="en-US" dirty="0"/>
              <a:t>. 7: Tail of response time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A7B503-64A0-35E6-F93B-FA9D640B5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Thesis Defense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012338-91BC-04CD-F4DA-BA6DD94A3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843A6-7A35-4597-A30E-75A4C0056BD0}" type="slidenum">
              <a:rPr lang="en-US" smtClean="0"/>
              <a:t>26</a:t>
            </a:fld>
            <a:endParaRPr lang="en-US"/>
          </a:p>
        </p:txBody>
      </p:sp>
      <p:grpSp>
        <p:nvGrpSpPr>
          <p:cNvPr id="184" name="Group 183">
            <a:extLst>
              <a:ext uri="{FF2B5EF4-FFF2-40B4-BE49-F238E27FC236}">
                <a16:creationId xmlns:a16="http://schemas.microsoft.com/office/drawing/2014/main" id="{275F52B4-6E25-69A9-4955-57793D06C65A}"/>
              </a:ext>
            </a:extLst>
          </p:cNvPr>
          <p:cNvGrpSpPr/>
          <p:nvPr/>
        </p:nvGrpSpPr>
        <p:grpSpPr>
          <a:xfrm>
            <a:off x="135393" y="1893662"/>
            <a:ext cx="1544645" cy="3899221"/>
            <a:chOff x="135393" y="1893662"/>
            <a:chExt cx="1544645" cy="3899221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CC3F7D5A-FC19-DE38-6AA2-3EC722D0BD38}"/>
                </a:ext>
              </a:extLst>
            </p:cNvPr>
            <p:cNvGrpSpPr/>
            <p:nvPr/>
          </p:nvGrpSpPr>
          <p:grpSpPr>
            <a:xfrm>
              <a:off x="223091" y="1893662"/>
              <a:ext cx="1414533" cy="568010"/>
              <a:chOff x="6674799" y="2758005"/>
              <a:chExt cx="2888137" cy="1024370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514DF84E-333C-ADF1-B46D-1C0C4545E7D2}"/>
                  </a:ext>
                </a:extLst>
              </p:cNvPr>
              <p:cNvGrpSpPr/>
              <p:nvPr/>
            </p:nvGrpSpPr>
            <p:grpSpPr>
              <a:xfrm>
                <a:off x="6674799" y="2758005"/>
                <a:ext cx="2888137" cy="1024370"/>
                <a:chOff x="10122" y="2821"/>
                <a:chExt cx="5487" cy="2003"/>
              </a:xfrm>
            </p:grpSpPr>
            <p:grpSp>
              <p:nvGrpSpPr>
                <p:cNvPr id="11" name="Group 10">
                  <a:extLst>
                    <a:ext uri="{FF2B5EF4-FFF2-40B4-BE49-F238E27FC236}">
                      <a16:creationId xmlns:a16="http://schemas.microsoft.com/office/drawing/2014/main" id="{39D2B208-2D5B-9B91-67C3-25D65D1C1701}"/>
                    </a:ext>
                  </a:extLst>
                </p:cNvPr>
                <p:cNvGrpSpPr/>
                <p:nvPr/>
              </p:nvGrpSpPr>
              <p:grpSpPr>
                <a:xfrm>
                  <a:off x="10122" y="2821"/>
                  <a:ext cx="5487" cy="2003"/>
                  <a:chOff x="10105" y="2821"/>
                  <a:chExt cx="5487" cy="2003"/>
                </a:xfrm>
              </p:grpSpPr>
              <p:sp>
                <p:nvSpPr>
                  <p:cNvPr id="14" name="Oval 13">
                    <a:extLst>
                      <a:ext uri="{FF2B5EF4-FFF2-40B4-BE49-F238E27FC236}">
                        <a16:creationId xmlns:a16="http://schemas.microsoft.com/office/drawing/2014/main" id="{3DA601A1-5C13-E83F-CD1D-0C8C432FAB44}"/>
                      </a:ext>
                    </a:extLst>
                  </p:cNvPr>
                  <p:cNvSpPr/>
                  <p:nvPr/>
                </p:nvSpPr>
                <p:spPr>
                  <a:xfrm>
                    <a:off x="14954" y="3325"/>
                    <a:ext cx="455" cy="457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" name="Oval 14">
                    <a:extLst>
                      <a:ext uri="{FF2B5EF4-FFF2-40B4-BE49-F238E27FC236}">
                        <a16:creationId xmlns:a16="http://schemas.microsoft.com/office/drawing/2014/main" id="{AF559299-0F5D-A634-2877-781E1771FD7D}"/>
                      </a:ext>
                    </a:extLst>
                  </p:cNvPr>
                  <p:cNvSpPr/>
                  <p:nvPr/>
                </p:nvSpPr>
                <p:spPr>
                  <a:xfrm>
                    <a:off x="14954" y="3837"/>
                    <a:ext cx="455" cy="457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" name="Oval 15">
                    <a:extLst>
                      <a:ext uri="{FF2B5EF4-FFF2-40B4-BE49-F238E27FC236}">
                        <a16:creationId xmlns:a16="http://schemas.microsoft.com/office/drawing/2014/main" id="{A6A2B79C-327F-E5B3-9B3D-6A515EBE0FAE}"/>
                      </a:ext>
                    </a:extLst>
                  </p:cNvPr>
                  <p:cNvSpPr/>
                  <p:nvPr/>
                </p:nvSpPr>
                <p:spPr>
                  <a:xfrm>
                    <a:off x="14954" y="4367"/>
                    <a:ext cx="455" cy="457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" name="Oval 16">
                    <a:extLst>
                      <a:ext uri="{FF2B5EF4-FFF2-40B4-BE49-F238E27FC236}">
                        <a16:creationId xmlns:a16="http://schemas.microsoft.com/office/drawing/2014/main" id="{3A22BBD8-6133-8AEF-3BD4-DE594B2ADAE2}"/>
                      </a:ext>
                    </a:extLst>
                  </p:cNvPr>
                  <p:cNvSpPr/>
                  <p:nvPr/>
                </p:nvSpPr>
                <p:spPr>
                  <a:xfrm>
                    <a:off x="14954" y="2821"/>
                    <a:ext cx="455" cy="457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8" name="Group 17">
                    <a:extLst>
                      <a:ext uri="{FF2B5EF4-FFF2-40B4-BE49-F238E27FC236}">
                        <a16:creationId xmlns:a16="http://schemas.microsoft.com/office/drawing/2014/main" id="{3493CC7C-CD6A-FCA1-7372-F823966CD62D}"/>
                      </a:ext>
                    </a:extLst>
                  </p:cNvPr>
                  <p:cNvGrpSpPr/>
                  <p:nvPr/>
                </p:nvGrpSpPr>
                <p:grpSpPr>
                  <a:xfrm>
                    <a:off x="10105" y="2989"/>
                    <a:ext cx="5487" cy="1820"/>
                    <a:chOff x="10122" y="2747"/>
                    <a:chExt cx="5487" cy="1820"/>
                  </a:xfrm>
                </p:grpSpPr>
                <p:grpSp>
                  <p:nvGrpSpPr>
                    <p:cNvPr id="19" name="Group 18">
                      <a:extLst>
                        <a:ext uri="{FF2B5EF4-FFF2-40B4-BE49-F238E27FC236}">
                          <a16:creationId xmlns:a16="http://schemas.microsoft.com/office/drawing/2014/main" id="{34F34E1D-6BDC-27B5-3BF0-8DE580C38DC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122" y="2747"/>
                      <a:ext cx="4734" cy="1729"/>
                      <a:chOff x="5630" y="3721"/>
                      <a:chExt cx="4734" cy="1729"/>
                    </a:xfrm>
                  </p:grpSpPr>
                  <p:grpSp>
                    <p:nvGrpSpPr>
                      <p:cNvPr id="21" name="Group 20">
                        <a:extLst>
                          <a:ext uri="{FF2B5EF4-FFF2-40B4-BE49-F238E27FC236}">
                            <a16:creationId xmlns:a16="http://schemas.microsoft.com/office/drawing/2014/main" id="{AC4418EB-780C-9B5F-DA00-4241C170CB1D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630" y="3721"/>
                        <a:ext cx="4734" cy="1729"/>
                        <a:chOff x="5630" y="3721"/>
                        <a:chExt cx="4734" cy="1729"/>
                      </a:xfrm>
                    </p:grpSpPr>
                    <p:sp>
                      <p:nvSpPr>
                        <p:cNvPr id="26" name="Rectangles 39">
                          <a:extLst>
                            <a:ext uri="{FF2B5EF4-FFF2-40B4-BE49-F238E27FC236}">
                              <a16:creationId xmlns:a16="http://schemas.microsoft.com/office/drawing/2014/main" id="{12633E03-6AE0-F563-AC51-FD27E49D6F5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596" y="3735"/>
                          <a:ext cx="942" cy="1714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 w="38100">
                          <a:solidFill>
                            <a:srgbClr val="20202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7" name="Rectangles 40">
                          <a:extLst>
                            <a:ext uri="{FF2B5EF4-FFF2-40B4-BE49-F238E27FC236}">
                              <a16:creationId xmlns:a16="http://schemas.microsoft.com/office/drawing/2014/main" id="{58F15D2A-80F0-4C27-517A-A050C92252A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38" y="3735"/>
                          <a:ext cx="942" cy="1714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 w="38100">
                          <a:solidFill>
                            <a:srgbClr val="20202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8" name="Rectangles 41">
                          <a:extLst>
                            <a:ext uri="{FF2B5EF4-FFF2-40B4-BE49-F238E27FC236}">
                              <a16:creationId xmlns:a16="http://schemas.microsoft.com/office/drawing/2014/main" id="{228A3FF7-51DF-A3F7-6AA6-1893CB553BB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8480" y="3735"/>
                          <a:ext cx="942" cy="1714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 w="38100">
                          <a:solidFill>
                            <a:srgbClr val="20202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9" name="Rectangles 42">
                          <a:extLst>
                            <a:ext uri="{FF2B5EF4-FFF2-40B4-BE49-F238E27FC236}">
                              <a16:creationId xmlns:a16="http://schemas.microsoft.com/office/drawing/2014/main" id="{6A167601-E8D1-6E87-BB11-50DE429D126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9422" y="3735"/>
                          <a:ext cx="942" cy="1714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 w="38100">
                          <a:solidFill>
                            <a:srgbClr val="20202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cxnSp>
                      <p:nvCxnSpPr>
                        <p:cNvPr id="30" name="Straight Connector 29">
                          <a:extLst>
                            <a:ext uri="{FF2B5EF4-FFF2-40B4-BE49-F238E27FC236}">
                              <a16:creationId xmlns:a16="http://schemas.microsoft.com/office/drawing/2014/main" id="{7A6B005A-7515-6147-8915-EA62AE2AB2E3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5630" y="3721"/>
                          <a:ext cx="966" cy="15"/>
                        </a:xfrm>
                        <a:prstGeom prst="line">
                          <a:avLst/>
                        </a:prstGeom>
                        <a:ln w="381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31" name="Straight Connector 30">
                          <a:extLst>
                            <a:ext uri="{FF2B5EF4-FFF2-40B4-BE49-F238E27FC236}">
                              <a16:creationId xmlns:a16="http://schemas.microsoft.com/office/drawing/2014/main" id="{52E0AD4E-E147-86CF-6650-566D39AD568C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5630" y="5435"/>
                          <a:ext cx="966" cy="15"/>
                        </a:xfrm>
                        <a:prstGeom prst="line">
                          <a:avLst/>
                        </a:prstGeom>
                        <a:ln w="381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sp>
                    <p:nvSpPr>
                      <p:cNvPr id="22" name="Rectangles 46">
                        <a:extLst>
                          <a:ext uri="{FF2B5EF4-FFF2-40B4-BE49-F238E27FC236}">
                            <a16:creationId xmlns:a16="http://schemas.microsoft.com/office/drawing/2014/main" id="{99A7BC3A-92D2-770D-507C-1C05880AD5B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552" y="4514"/>
                        <a:ext cx="797" cy="634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3" name="Rectangles 47">
                        <a:extLst>
                          <a:ext uri="{FF2B5EF4-FFF2-40B4-BE49-F238E27FC236}">
                            <a16:creationId xmlns:a16="http://schemas.microsoft.com/office/drawing/2014/main" id="{AA47D459-B5DC-3E00-4787-5C5DEF29658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642" y="4367"/>
                        <a:ext cx="717" cy="763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4" name="Rectangles 48">
                        <a:extLst>
                          <a:ext uri="{FF2B5EF4-FFF2-40B4-BE49-F238E27FC236}">
                            <a16:creationId xmlns:a16="http://schemas.microsoft.com/office/drawing/2014/main" id="{B6ECEF10-57A3-F545-1E7D-1D3CA188F9D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519" y="4551"/>
                        <a:ext cx="724" cy="585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sp>
                    <p:nvSpPr>
                      <p:cNvPr id="25" name="Rectangles 49">
                        <a:extLst>
                          <a:ext uri="{FF2B5EF4-FFF2-40B4-BE49-F238E27FC236}">
                            <a16:creationId xmlns:a16="http://schemas.microsoft.com/office/drawing/2014/main" id="{F2A24C01-714B-0D26-4031-FAADE4ED8B3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18" y="3792"/>
                        <a:ext cx="756" cy="1364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sp>
                  <p:nvSpPr>
                    <p:cNvPr id="20" name="Rectangles 75">
                      <a:extLst>
                        <a:ext uri="{FF2B5EF4-FFF2-40B4-BE49-F238E27FC236}">
                          <a16:creationId xmlns:a16="http://schemas.microsoft.com/office/drawing/2014/main" id="{C1B749C7-A0FA-4B5B-6BA6-50BF426DA01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123" y="4181"/>
                      <a:ext cx="486" cy="386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sp>
              <p:nvSpPr>
                <p:cNvPr id="12" name="Rectangles 60">
                  <a:extLst>
                    <a:ext uri="{FF2B5EF4-FFF2-40B4-BE49-F238E27FC236}">
                      <a16:creationId xmlns:a16="http://schemas.microsoft.com/office/drawing/2014/main" id="{7EC15D5E-1E86-F3B1-0C47-A748085E52B9}"/>
                    </a:ext>
                  </a:extLst>
                </p:cNvPr>
                <p:cNvSpPr/>
                <p:nvPr/>
              </p:nvSpPr>
              <p:spPr>
                <a:xfrm>
                  <a:off x="15126" y="3434"/>
                  <a:ext cx="455" cy="249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Rectangles 61">
                  <a:extLst>
                    <a:ext uri="{FF2B5EF4-FFF2-40B4-BE49-F238E27FC236}">
                      <a16:creationId xmlns:a16="http://schemas.microsoft.com/office/drawing/2014/main" id="{190554B3-C3D3-DE31-98F7-52FBF4892BDD}"/>
                    </a:ext>
                  </a:extLst>
                </p:cNvPr>
                <p:cNvSpPr/>
                <p:nvPr/>
              </p:nvSpPr>
              <p:spPr>
                <a:xfrm>
                  <a:off x="15126" y="2935"/>
                  <a:ext cx="455" cy="209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" name="Rectangles 75">
                <a:extLst>
                  <a:ext uri="{FF2B5EF4-FFF2-40B4-BE49-F238E27FC236}">
                    <a16:creationId xmlns:a16="http://schemas.microsoft.com/office/drawing/2014/main" id="{B8D1B607-F739-E49D-22EC-7FD4D0041468}"/>
                  </a:ext>
                </a:extLst>
              </p:cNvPr>
              <p:cNvSpPr/>
              <p:nvPr/>
            </p:nvSpPr>
            <p:spPr>
              <a:xfrm>
                <a:off x="9309937" y="3311975"/>
                <a:ext cx="237640" cy="11252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04CC7A57-3773-0B03-EAA0-664609ADC041}"/>
                </a:ext>
              </a:extLst>
            </p:cNvPr>
            <p:cNvGrpSpPr/>
            <p:nvPr/>
          </p:nvGrpSpPr>
          <p:grpSpPr>
            <a:xfrm>
              <a:off x="135393" y="2532524"/>
              <a:ext cx="1310796" cy="646052"/>
              <a:chOff x="4511" y="1833"/>
              <a:chExt cx="7728" cy="4074"/>
            </a:xfrm>
          </p:grpSpPr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88A6EB49-096C-5F37-4A54-9E612B472545}"/>
                  </a:ext>
                </a:extLst>
              </p:cNvPr>
              <p:cNvGrpSpPr/>
              <p:nvPr/>
            </p:nvGrpSpPr>
            <p:grpSpPr>
              <a:xfrm>
                <a:off x="7337" y="1833"/>
                <a:ext cx="4900" cy="1358"/>
                <a:chOff x="5630" y="3549"/>
                <a:chExt cx="6736" cy="2086"/>
              </a:xfrm>
            </p:grpSpPr>
            <p:grpSp>
              <p:nvGrpSpPr>
                <p:cNvPr id="69" name="Group 68">
                  <a:extLst>
                    <a:ext uri="{FF2B5EF4-FFF2-40B4-BE49-F238E27FC236}">
                      <a16:creationId xmlns:a16="http://schemas.microsoft.com/office/drawing/2014/main" id="{4E5CCA29-8EEC-A8E7-6D9E-2E18AE48C031}"/>
                    </a:ext>
                  </a:extLst>
                </p:cNvPr>
                <p:cNvGrpSpPr/>
                <p:nvPr/>
              </p:nvGrpSpPr>
              <p:grpSpPr>
                <a:xfrm>
                  <a:off x="5630" y="3549"/>
                  <a:ext cx="6736" cy="2086"/>
                  <a:chOff x="5630" y="3549"/>
                  <a:chExt cx="6736" cy="2086"/>
                </a:xfrm>
              </p:grpSpPr>
              <p:sp>
                <p:nvSpPr>
                  <p:cNvPr id="76" name="Rectangles 34">
                    <a:extLst>
                      <a:ext uri="{FF2B5EF4-FFF2-40B4-BE49-F238E27FC236}">
                        <a16:creationId xmlns:a16="http://schemas.microsoft.com/office/drawing/2014/main" id="{A8338952-75E3-47A7-82F2-08816525AE43}"/>
                      </a:ext>
                    </a:extLst>
                  </p:cNvPr>
                  <p:cNvSpPr/>
                  <p:nvPr/>
                </p:nvSpPr>
                <p:spPr>
                  <a:xfrm>
                    <a:off x="6596" y="3735"/>
                    <a:ext cx="942" cy="1714"/>
                  </a:xfrm>
                  <a:prstGeom prst="rect">
                    <a:avLst/>
                  </a:prstGeom>
                  <a:solidFill>
                    <a:schemeClr val="bg1"/>
                  </a:solidFill>
                  <a:ln w="38100">
                    <a:solidFill>
                      <a:srgbClr val="20202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7" name="Rectangles 35">
                    <a:extLst>
                      <a:ext uri="{FF2B5EF4-FFF2-40B4-BE49-F238E27FC236}">
                        <a16:creationId xmlns:a16="http://schemas.microsoft.com/office/drawing/2014/main" id="{BB907A48-C52C-0592-7380-065B4D31252F}"/>
                      </a:ext>
                    </a:extLst>
                  </p:cNvPr>
                  <p:cNvSpPr/>
                  <p:nvPr/>
                </p:nvSpPr>
                <p:spPr>
                  <a:xfrm>
                    <a:off x="7538" y="3735"/>
                    <a:ext cx="942" cy="1714"/>
                  </a:xfrm>
                  <a:prstGeom prst="rect">
                    <a:avLst/>
                  </a:prstGeom>
                  <a:solidFill>
                    <a:schemeClr val="bg1"/>
                  </a:solidFill>
                  <a:ln w="38100">
                    <a:solidFill>
                      <a:srgbClr val="20202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8" name="Rectangles 36">
                    <a:extLst>
                      <a:ext uri="{FF2B5EF4-FFF2-40B4-BE49-F238E27FC236}">
                        <a16:creationId xmlns:a16="http://schemas.microsoft.com/office/drawing/2014/main" id="{6A193967-9CFB-E256-8D82-BC150A78B51E}"/>
                      </a:ext>
                    </a:extLst>
                  </p:cNvPr>
                  <p:cNvSpPr/>
                  <p:nvPr/>
                </p:nvSpPr>
                <p:spPr>
                  <a:xfrm>
                    <a:off x="8480" y="3735"/>
                    <a:ext cx="942" cy="1714"/>
                  </a:xfrm>
                  <a:prstGeom prst="rect">
                    <a:avLst/>
                  </a:prstGeom>
                  <a:solidFill>
                    <a:schemeClr val="bg1"/>
                  </a:solidFill>
                  <a:ln w="38100">
                    <a:solidFill>
                      <a:srgbClr val="20202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9" name="Rectangles 37">
                    <a:extLst>
                      <a:ext uri="{FF2B5EF4-FFF2-40B4-BE49-F238E27FC236}">
                        <a16:creationId xmlns:a16="http://schemas.microsoft.com/office/drawing/2014/main" id="{D90EF100-01EB-5D90-B83B-DDE3A5581B5C}"/>
                      </a:ext>
                    </a:extLst>
                  </p:cNvPr>
                  <p:cNvSpPr/>
                  <p:nvPr/>
                </p:nvSpPr>
                <p:spPr>
                  <a:xfrm>
                    <a:off x="9422" y="3735"/>
                    <a:ext cx="942" cy="1714"/>
                  </a:xfrm>
                  <a:prstGeom prst="rect">
                    <a:avLst/>
                  </a:prstGeom>
                  <a:solidFill>
                    <a:schemeClr val="bg1"/>
                  </a:solidFill>
                  <a:ln w="38100">
                    <a:solidFill>
                      <a:srgbClr val="20202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0" name="Oval 79">
                    <a:extLst>
                      <a:ext uri="{FF2B5EF4-FFF2-40B4-BE49-F238E27FC236}">
                        <a16:creationId xmlns:a16="http://schemas.microsoft.com/office/drawing/2014/main" id="{7E67D74E-D42E-4F0C-6B27-141A43CC7DB7}"/>
                      </a:ext>
                    </a:extLst>
                  </p:cNvPr>
                  <p:cNvSpPr/>
                  <p:nvPr/>
                </p:nvSpPr>
                <p:spPr>
                  <a:xfrm>
                    <a:off x="10364" y="3549"/>
                    <a:ext cx="2002" cy="2086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81" name="Straight Connector 80">
                    <a:extLst>
                      <a:ext uri="{FF2B5EF4-FFF2-40B4-BE49-F238E27FC236}">
                        <a16:creationId xmlns:a16="http://schemas.microsoft.com/office/drawing/2014/main" id="{030398BA-F1E8-AFBD-80B6-39C2074BD25E}"/>
                      </a:ext>
                    </a:extLst>
                  </p:cNvPr>
                  <p:cNvCxnSpPr/>
                  <p:nvPr/>
                </p:nvCxnSpPr>
                <p:spPr>
                  <a:xfrm>
                    <a:off x="5630" y="3735"/>
                    <a:ext cx="966" cy="15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" name="Straight Connector 81">
                    <a:extLst>
                      <a:ext uri="{FF2B5EF4-FFF2-40B4-BE49-F238E27FC236}">
                        <a16:creationId xmlns:a16="http://schemas.microsoft.com/office/drawing/2014/main" id="{7AAD6A3C-5C3B-7834-56B6-2698DDB1649C}"/>
                      </a:ext>
                    </a:extLst>
                  </p:cNvPr>
                  <p:cNvCxnSpPr/>
                  <p:nvPr/>
                </p:nvCxnSpPr>
                <p:spPr>
                  <a:xfrm>
                    <a:off x="5630" y="5449"/>
                    <a:ext cx="966" cy="15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70" name="Rectangles 41">
                  <a:extLst>
                    <a:ext uri="{FF2B5EF4-FFF2-40B4-BE49-F238E27FC236}">
                      <a16:creationId xmlns:a16="http://schemas.microsoft.com/office/drawing/2014/main" id="{EFD8A229-90B4-6D3E-3D85-B79630ECE1B7}"/>
                    </a:ext>
                  </a:extLst>
                </p:cNvPr>
                <p:cNvSpPr/>
                <p:nvPr/>
              </p:nvSpPr>
              <p:spPr>
                <a:xfrm>
                  <a:off x="7611" y="4275"/>
                  <a:ext cx="797" cy="865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" name="Rectangles 42">
                  <a:extLst>
                    <a:ext uri="{FF2B5EF4-FFF2-40B4-BE49-F238E27FC236}">
                      <a16:creationId xmlns:a16="http://schemas.microsoft.com/office/drawing/2014/main" id="{FC7F9EAF-0EDB-B4CB-6FEB-5226587F8E2F}"/>
                    </a:ext>
                  </a:extLst>
                </p:cNvPr>
                <p:cNvSpPr/>
                <p:nvPr/>
              </p:nvSpPr>
              <p:spPr>
                <a:xfrm>
                  <a:off x="9496" y="4769"/>
                  <a:ext cx="797" cy="372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" name="Rectangles 43">
                  <a:extLst>
                    <a:ext uri="{FF2B5EF4-FFF2-40B4-BE49-F238E27FC236}">
                      <a16:creationId xmlns:a16="http://schemas.microsoft.com/office/drawing/2014/main" id="{76B8D97C-D4CD-DC73-D97C-53B55EF18875}"/>
                    </a:ext>
                  </a:extLst>
                </p:cNvPr>
                <p:cNvSpPr/>
                <p:nvPr/>
              </p:nvSpPr>
              <p:spPr>
                <a:xfrm>
                  <a:off x="6668" y="4160"/>
                  <a:ext cx="797" cy="980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" name="Rectangles 44">
                  <a:extLst>
                    <a:ext uri="{FF2B5EF4-FFF2-40B4-BE49-F238E27FC236}">
                      <a16:creationId xmlns:a16="http://schemas.microsoft.com/office/drawing/2014/main" id="{2D7D7633-D83C-36CE-E7FF-BC084938600E}"/>
                    </a:ext>
                  </a:extLst>
                </p:cNvPr>
                <p:cNvSpPr/>
                <p:nvPr/>
              </p:nvSpPr>
              <p:spPr>
                <a:xfrm>
                  <a:off x="8553" y="4483"/>
                  <a:ext cx="797" cy="657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" name="Rectangles 45">
                  <a:extLst>
                    <a:ext uri="{FF2B5EF4-FFF2-40B4-BE49-F238E27FC236}">
                      <a16:creationId xmlns:a16="http://schemas.microsoft.com/office/drawing/2014/main" id="{CE868FE6-D03E-15A4-945A-F6D146A7F58E}"/>
                    </a:ext>
                  </a:extLst>
                </p:cNvPr>
                <p:cNvSpPr/>
                <p:nvPr/>
              </p:nvSpPr>
              <p:spPr>
                <a:xfrm>
                  <a:off x="10966" y="4885"/>
                  <a:ext cx="797" cy="255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4A812A1B-2C69-AC2B-5D82-D587FAD0D174}"/>
                  </a:ext>
                </a:extLst>
              </p:cNvPr>
              <p:cNvGrpSpPr/>
              <p:nvPr/>
            </p:nvGrpSpPr>
            <p:grpSpPr>
              <a:xfrm>
                <a:off x="7338" y="3191"/>
                <a:ext cx="4900" cy="1358"/>
                <a:chOff x="5630" y="3549"/>
                <a:chExt cx="6736" cy="2086"/>
              </a:xfrm>
            </p:grpSpPr>
            <p:grpSp>
              <p:nvGrpSpPr>
                <p:cNvPr id="55" name="Group 54">
                  <a:extLst>
                    <a:ext uri="{FF2B5EF4-FFF2-40B4-BE49-F238E27FC236}">
                      <a16:creationId xmlns:a16="http://schemas.microsoft.com/office/drawing/2014/main" id="{5F77D287-5A35-13FA-5B90-AD4C4319B784}"/>
                    </a:ext>
                  </a:extLst>
                </p:cNvPr>
                <p:cNvGrpSpPr/>
                <p:nvPr/>
              </p:nvGrpSpPr>
              <p:grpSpPr>
                <a:xfrm>
                  <a:off x="5630" y="3549"/>
                  <a:ext cx="6736" cy="2086"/>
                  <a:chOff x="5630" y="3549"/>
                  <a:chExt cx="6736" cy="2086"/>
                </a:xfrm>
              </p:grpSpPr>
              <p:sp>
                <p:nvSpPr>
                  <p:cNvPr id="62" name="Rectangles 6">
                    <a:extLst>
                      <a:ext uri="{FF2B5EF4-FFF2-40B4-BE49-F238E27FC236}">
                        <a16:creationId xmlns:a16="http://schemas.microsoft.com/office/drawing/2014/main" id="{13C4626B-E3AA-6C3D-5DBA-9EA32662A365}"/>
                      </a:ext>
                    </a:extLst>
                  </p:cNvPr>
                  <p:cNvSpPr/>
                  <p:nvPr/>
                </p:nvSpPr>
                <p:spPr>
                  <a:xfrm>
                    <a:off x="6596" y="3735"/>
                    <a:ext cx="942" cy="1714"/>
                  </a:xfrm>
                  <a:prstGeom prst="rect">
                    <a:avLst/>
                  </a:prstGeom>
                  <a:solidFill>
                    <a:schemeClr val="bg1"/>
                  </a:solidFill>
                  <a:ln w="38100">
                    <a:solidFill>
                      <a:srgbClr val="20202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3" name="Rectangles 7">
                    <a:extLst>
                      <a:ext uri="{FF2B5EF4-FFF2-40B4-BE49-F238E27FC236}">
                        <a16:creationId xmlns:a16="http://schemas.microsoft.com/office/drawing/2014/main" id="{F2EF893A-77A8-8C9E-E44D-92A30B8EBCCD}"/>
                      </a:ext>
                    </a:extLst>
                  </p:cNvPr>
                  <p:cNvSpPr/>
                  <p:nvPr/>
                </p:nvSpPr>
                <p:spPr>
                  <a:xfrm>
                    <a:off x="7538" y="3735"/>
                    <a:ext cx="942" cy="1714"/>
                  </a:xfrm>
                  <a:prstGeom prst="rect">
                    <a:avLst/>
                  </a:prstGeom>
                  <a:solidFill>
                    <a:schemeClr val="bg1"/>
                  </a:solidFill>
                  <a:ln w="38100">
                    <a:solidFill>
                      <a:srgbClr val="20202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4" name="Rectangles 8">
                    <a:extLst>
                      <a:ext uri="{FF2B5EF4-FFF2-40B4-BE49-F238E27FC236}">
                        <a16:creationId xmlns:a16="http://schemas.microsoft.com/office/drawing/2014/main" id="{5600B42F-015F-BBB7-2DA4-1B46C16A4DFB}"/>
                      </a:ext>
                    </a:extLst>
                  </p:cNvPr>
                  <p:cNvSpPr/>
                  <p:nvPr/>
                </p:nvSpPr>
                <p:spPr>
                  <a:xfrm>
                    <a:off x="8480" y="3735"/>
                    <a:ext cx="942" cy="1714"/>
                  </a:xfrm>
                  <a:prstGeom prst="rect">
                    <a:avLst/>
                  </a:prstGeom>
                  <a:solidFill>
                    <a:schemeClr val="bg1"/>
                  </a:solidFill>
                  <a:ln w="38100">
                    <a:solidFill>
                      <a:srgbClr val="20202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5" name="Rectangles 9">
                    <a:extLst>
                      <a:ext uri="{FF2B5EF4-FFF2-40B4-BE49-F238E27FC236}">
                        <a16:creationId xmlns:a16="http://schemas.microsoft.com/office/drawing/2014/main" id="{4BF5D34F-EA25-9B14-CEA2-C090584937AE}"/>
                      </a:ext>
                    </a:extLst>
                  </p:cNvPr>
                  <p:cNvSpPr/>
                  <p:nvPr/>
                </p:nvSpPr>
                <p:spPr>
                  <a:xfrm>
                    <a:off x="9422" y="3735"/>
                    <a:ext cx="942" cy="1714"/>
                  </a:xfrm>
                  <a:prstGeom prst="rect">
                    <a:avLst/>
                  </a:prstGeom>
                  <a:solidFill>
                    <a:schemeClr val="bg1"/>
                  </a:solidFill>
                  <a:ln w="38100">
                    <a:solidFill>
                      <a:srgbClr val="20202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6" name="Oval 65">
                    <a:extLst>
                      <a:ext uri="{FF2B5EF4-FFF2-40B4-BE49-F238E27FC236}">
                        <a16:creationId xmlns:a16="http://schemas.microsoft.com/office/drawing/2014/main" id="{CC56DE75-4B43-24F3-579E-B36080AD0C34}"/>
                      </a:ext>
                    </a:extLst>
                  </p:cNvPr>
                  <p:cNvSpPr/>
                  <p:nvPr/>
                </p:nvSpPr>
                <p:spPr>
                  <a:xfrm>
                    <a:off x="10364" y="3549"/>
                    <a:ext cx="2002" cy="2086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67" name="Straight Connector 66">
                    <a:extLst>
                      <a:ext uri="{FF2B5EF4-FFF2-40B4-BE49-F238E27FC236}">
                        <a16:creationId xmlns:a16="http://schemas.microsoft.com/office/drawing/2014/main" id="{EC309E37-C32D-F091-0CF7-D5BB6FBAA434}"/>
                      </a:ext>
                    </a:extLst>
                  </p:cNvPr>
                  <p:cNvCxnSpPr/>
                  <p:nvPr/>
                </p:nvCxnSpPr>
                <p:spPr>
                  <a:xfrm>
                    <a:off x="5630" y="3735"/>
                    <a:ext cx="966" cy="15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" name="Straight Connector 67">
                    <a:extLst>
                      <a:ext uri="{FF2B5EF4-FFF2-40B4-BE49-F238E27FC236}">
                        <a16:creationId xmlns:a16="http://schemas.microsoft.com/office/drawing/2014/main" id="{FE218928-C475-9077-F219-3B0F39A4E446}"/>
                      </a:ext>
                    </a:extLst>
                  </p:cNvPr>
                  <p:cNvCxnSpPr/>
                  <p:nvPr/>
                </p:nvCxnSpPr>
                <p:spPr>
                  <a:xfrm>
                    <a:off x="5630" y="5449"/>
                    <a:ext cx="966" cy="15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6" name="Rectangles 13">
                  <a:extLst>
                    <a:ext uri="{FF2B5EF4-FFF2-40B4-BE49-F238E27FC236}">
                      <a16:creationId xmlns:a16="http://schemas.microsoft.com/office/drawing/2014/main" id="{092FADDE-782C-8566-4987-A525A16F0F28}"/>
                    </a:ext>
                  </a:extLst>
                </p:cNvPr>
                <p:cNvSpPr/>
                <p:nvPr/>
              </p:nvSpPr>
              <p:spPr>
                <a:xfrm>
                  <a:off x="7611" y="4275"/>
                  <a:ext cx="797" cy="865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" name="Rectangles 14">
                  <a:extLst>
                    <a:ext uri="{FF2B5EF4-FFF2-40B4-BE49-F238E27FC236}">
                      <a16:creationId xmlns:a16="http://schemas.microsoft.com/office/drawing/2014/main" id="{3BD7836C-C4E5-959C-C135-421D8357209F}"/>
                    </a:ext>
                  </a:extLst>
                </p:cNvPr>
                <p:cNvSpPr/>
                <p:nvPr/>
              </p:nvSpPr>
              <p:spPr>
                <a:xfrm>
                  <a:off x="9495" y="4580"/>
                  <a:ext cx="797" cy="560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" name="Rectangles 15">
                  <a:extLst>
                    <a:ext uri="{FF2B5EF4-FFF2-40B4-BE49-F238E27FC236}">
                      <a16:creationId xmlns:a16="http://schemas.microsoft.com/office/drawing/2014/main" id="{D2EFFAAB-67BD-0B31-FA29-EE3023081E9D}"/>
                    </a:ext>
                  </a:extLst>
                </p:cNvPr>
                <p:cNvSpPr/>
                <p:nvPr/>
              </p:nvSpPr>
              <p:spPr>
                <a:xfrm>
                  <a:off x="6668" y="3935"/>
                  <a:ext cx="797" cy="1206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" name="Rectangles 16">
                  <a:extLst>
                    <a:ext uri="{FF2B5EF4-FFF2-40B4-BE49-F238E27FC236}">
                      <a16:creationId xmlns:a16="http://schemas.microsoft.com/office/drawing/2014/main" id="{C80A4540-5C2E-B189-FB2A-9ABE596AC50E}"/>
                    </a:ext>
                  </a:extLst>
                </p:cNvPr>
                <p:cNvSpPr/>
                <p:nvPr/>
              </p:nvSpPr>
              <p:spPr>
                <a:xfrm>
                  <a:off x="8553" y="4483"/>
                  <a:ext cx="797" cy="657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" name="Rectangles 17">
                  <a:extLst>
                    <a:ext uri="{FF2B5EF4-FFF2-40B4-BE49-F238E27FC236}">
                      <a16:creationId xmlns:a16="http://schemas.microsoft.com/office/drawing/2014/main" id="{40BBEEA5-E0D4-5026-0DA6-91D7D7858FCC}"/>
                    </a:ext>
                  </a:extLst>
                </p:cNvPr>
                <p:cNvSpPr/>
                <p:nvPr/>
              </p:nvSpPr>
              <p:spPr>
                <a:xfrm>
                  <a:off x="10966" y="4885"/>
                  <a:ext cx="797" cy="255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2C34728D-9C07-8357-9F74-58DE878CA5C5}"/>
                  </a:ext>
                </a:extLst>
              </p:cNvPr>
              <p:cNvGrpSpPr/>
              <p:nvPr/>
            </p:nvGrpSpPr>
            <p:grpSpPr>
              <a:xfrm>
                <a:off x="4511" y="3906"/>
                <a:ext cx="7728" cy="2001"/>
                <a:chOff x="1743" y="2561"/>
                <a:chExt cx="10623" cy="3074"/>
              </a:xfrm>
            </p:grpSpPr>
            <p:grpSp>
              <p:nvGrpSpPr>
                <p:cNvPr id="40" name="Group 39">
                  <a:extLst>
                    <a:ext uri="{FF2B5EF4-FFF2-40B4-BE49-F238E27FC236}">
                      <a16:creationId xmlns:a16="http://schemas.microsoft.com/office/drawing/2014/main" id="{B4AB4890-E0FF-A55E-E544-1A9104F76B02}"/>
                    </a:ext>
                  </a:extLst>
                </p:cNvPr>
                <p:cNvGrpSpPr/>
                <p:nvPr/>
              </p:nvGrpSpPr>
              <p:grpSpPr>
                <a:xfrm>
                  <a:off x="5630" y="3549"/>
                  <a:ext cx="6736" cy="2086"/>
                  <a:chOff x="5630" y="3549"/>
                  <a:chExt cx="6736" cy="2086"/>
                </a:xfrm>
              </p:grpSpPr>
              <p:sp>
                <p:nvSpPr>
                  <p:cNvPr id="48" name="Rectangles 22">
                    <a:extLst>
                      <a:ext uri="{FF2B5EF4-FFF2-40B4-BE49-F238E27FC236}">
                        <a16:creationId xmlns:a16="http://schemas.microsoft.com/office/drawing/2014/main" id="{22F6E29D-FE66-9CF8-8A09-BE57088FAEC6}"/>
                      </a:ext>
                    </a:extLst>
                  </p:cNvPr>
                  <p:cNvSpPr/>
                  <p:nvPr/>
                </p:nvSpPr>
                <p:spPr>
                  <a:xfrm>
                    <a:off x="6596" y="3735"/>
                    <a:ext cx="942" cy="1714"/>
                  </a:xfrm>
                  <a:prstGeom prst="rect">
                    <a:avLst/>
                  </a:prstGeom>
                  <a:solidFill>
                    <a:schemeClr val="bg1"/>
                  </a:solidFill>
                  <a:ln w="38100">
                    <a:solidFill>
                      <a:srgbClr val="20202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9" name="Rectangles 23">
                    <a:extLst>
                      <a:ext uri="{FF2B5EF4-FFF2-40B4-BE49-F238E27FC236}">
                        <a16:creationId xmlns:a16="http://schemas.microsoft.com/office/drawing/2014/main" id="{0B9E12DA-B776-F41D-BFA9-9FDDD678DDAD}"/>
                      </a:ext>
                    </a:extLst>
                  </p:cNvPr>
                  <p:cNvSpPr/>
                  <p:nvPr/>
                </p:nvSpPr>
                <p:spPr>
                  <a:xfrm>
                    <a:off x="7538" y="3735"/>
                    <a:ext cx="942" cy="1714"/>
                  </a:xfrm>
                  <a:prstGeom prst="rect">
                    <a:avLst/>
                  </a:prstGeom>
                  <a:solidFill>
                    <a:schemeClr val="bg1"/>
                  </a:solidFill>
                  <a:ln w="38100">
                    <a:solidFill>
                      <a:srgbClr val="20202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0" name="Rectangles 24">
                    <a:extLst>
                      <a:ext uri="{FF2B5EF4-FFF2-40B4-BE49-F238E27FC236}">
                        <a16:creationId xmlns:a16="http://schemas.microsoft.com/office/drawing/2014/main" id="{FEF54347-2C49-BC56-E83F-734B597846AE}"/>
                      </a:ext>
                    </a:extLst>
                  </p:cNvPr>
                  <p:cNvSpPr/>
                  <p:nvPr/>
                </p:nvSpPr>
                <p:spPr>
                  <a:xfrm>
                    <a:off x="8480" y="3735"/>
                    <a:ext cx="942" cy="1714"/>
                  </a:xfrm>
                  <a:prstGeom prst="rect">
                    <a:avLst/>
                  </a:prstGeom>
                  <a:solidFill>
                    <a:schemeClr val="bg1"/>
                  </a:solidFill>
                  <a:ln w="38100">
                    <a:solidFill>
                      <a:srgbClr val="20202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1" name="Rectangles 25">
                    <a:extLst>
                      <a:ext uri="{FF2B5EF4-FFF2-40B4-BE49-F238E27FC236}">
                        <a16:creationId xmlns:a16="http://schemas.microsoft.com/office/drawing/2014/main" id="{28D54E7A-ACE7-9374-ECA8-C2A9F83DE596}"/>
                      </a:ext>
                    </a:extLst>
                  </p:cNvPr>
                  <p:cNvSpPr/>
                  <p:nvPr/>
                </p:nvSpPr>
                <p:spPr>
                  <a:xfrm>
                    <a:off x="9422" y="3735"/>
                    <a:ext cx="942" cy="1714"/>
                  </a:xfrm>
                  <a:prstGeom prst="rect">
                    <a:avLst/>
                  </a:prstGeom>
                  <a:solidFill>
                    <a:schemeClr val="bg1"/>
                  </a:solidFill>
                  <a:ln w="38100">
                    <a:solidFill>
                      <a:srgbClr val="20202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2" name="Oval 51">
                    <a:extLst>
                      <a:ext uri="{FF2B5EF4-FFF2-40B4-BE49-F238E27FC236}">
                        <a16:creationId xmlns:a16="http://schemas.microsoft.com/office/drawing/2014/main" id="{1BC227CA-8BB1-1DF4-6534-59225B592190}"/>
                      </a:ext>
                    </a:extLst>
                  </p:cNvPr>
                  <p:cNvSpPr/>
                  <p:nvPr/>
                </p:nvSpPr>
                <p:spPr>
                  <a:xfrm>
                    <a:off x="10364" y="3549"/>
                    <a:ext cx="2002" cy="2086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53" name="Straight Connector 52">
                    <a:extLst>
                      <a:ext uri="{FF2B5EF4-FFF2-40B4-BE49-F238E27FC236}">
                        <a16:creationId xmlns:a16="http://schemas.microsoft.com/office/drawing/2014/main" id="{2C756538-7BCD-84B6-34C5-FB26CB476136}"/>
                      </a:ext>
                    </a:extLst>
                  </p:cNvPr>
                  <p:cNvCxnSpPr/>
                  <p:nvPr/>
                </p:nvCxnSpPr>
                <p:spPr>
                  <a:xfrm>
                    <a:off x="5630" y="3735"/>
                    <a:ext cx="966" cy="15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" name="Straight Connector 53">
                    <a:extLst>
                      <a:ext uri="{FF2B5EF4-FFF2-40B4-BE49-F238E27FC236}">
                        <a16:creationId xmlns:a16="http://schemas.microsoft.com/office/drawing/2014/main" id="{DCAAACDD-7EA0-90E2-7271-EECFBC8F5A2F}"/>
                      </a:ext>
                    </a:extLst>
                  </p:cNvPr>
                  <p:cNvCxnSpPr/>
                  <p:nvPr/>
                </p:nvCxnSpPr>
                <p:spPr>
                  <a:xfrm>
                    <a:off x="5630" y="5449"/>
                    <a:ext cx="966" cy="15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1" name="Rectangles 30">
                  <a:extLst>
                    <a:ext uri="{FF2B5EF4-FFF2-40B4-BE49-F238E27FC236}">
                      <a16:creationId xmlns:a16="http://schemas.microsoft.com/office/drawing/2014/main" id="{AD28B021-B215-41F0-7F4B-C18E013E8E77}"/>
                    </a:ext>
                  </a:extLst>
                </p:cNvPr>
                <p:cNvSpPr/>
                <p:nvPr/>
              </p:nvSpPr>
              <p:spPr>
                <a:xfrm>
                  <a:off x="7611" y="4275"/>
                  <a:ext cx="797" cy="865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" name="Rectangles 31">
                  <a:extLst>
                    <a:ext uri="{FF2B5EF4-FFF2-40B4-BE49-F238E27FC236}">
                      <a16:creationId xmlns:a16="http://schemas.microsoft.com/office/drawing/2014/main" id="{69C616F7-0F49-412D-01B3-37A0FC5ACD1E}"/>
                    </a:ext>
                  </a:extLst>
                </p:cNvPr>
                <p:cNvSpPr/>
                <p:nvPr/>
              </p:nvSpPr>
              <p:spPr>
                <a:xfrm>
                  <a:off x="9495" y="4632"/>
                  <a:ext cx="797" cy="50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Rectangles 32">
                  <a:extLst>
                    <a:ext uri="{FF2B5EF4-FFF2-40B4-BE49-F238E27FC236}">
                      <a16:creationId xmlns:a16="http://schemas.microsoft.com/office/drawing/2014/main" id="{312F1734-20B4-DF29-1853-EA5D888D582B}"/>
                    </a:ext>
                  </a:extLst>
                </p:cNvPr>
                <p:cNvSpPr/>
                <p:nvPr/>
              </p:nvSpPr>
              <p:spPr>
                <a:xfrm>
                  <a:off x="6668" y="4160"/>
                  <a:ext cx="797" cy="980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" name="Rectangles 48">
                  <a:extLst>
                    <a:ext uri="{FF2B5EF4-FFF2-40B4-BE49-F238E27FC236}">
                      <a16:creationId xmlns:a16="http://schemas.microsoft.com/office/drawing/2014/main" id="{1F01E7E6-5519-4CD9-0706-1C5968D43ED3}"/>
                    </a:ext>
                  </a:extLst>
                </p:cNvPr>
                <p:cNvSpPr/>
                <p:nvPr/>
              </p:nvSpPr>
              <p:spPr>
                <a:xfrm>
                  <a:off x="8553" y="4579"/>
                  <a:ext cx="797" cy="561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Rectangles 49">
                  <a:extLst>
                    <a:ext uri="{FF2B5EF4-FFF2-40B4-BE49-F238E27FC236}">
                      <a16:creationId xmlns:a16="http://schemas.microsoft.com/office/drawing/2014/main" id="{E58E222C-FFCC-6600-785C-61B19C267E10}"/>
                    </a:ext>
                  </a:extLst>
                </p:cNvPr>
                <p:cNvSpPr/>
                <p:nvPr/>
              </p:nvSpPr>
              <p:spPr>
                <a:xfrm>
                  <a:off x="10966" y="4885"/>
                  <a:ext cx="797" cy="255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7" name="Straight Arrow Connector 46">
                  <a:extLst>
                    <a:ext uri="{FF2B5EF4-FFF2-40B4-BE49-F238E27FC236}">
                      <a16:creationId xmlns:a16="http://schemas.microsoft.com/office/drawing/2014/main" id="{1448A2B6-9C7F-6224-8E7E-82478DD1D0AC}"/>
                    </a:ext>
                  </a:extLst>
                </p:cNvPr>
                <p:cNvCxnSpPr/>
                <p:nvPr/>
              </p:nvCxnSpPr>
              <p:spPr>
                <a:xfrm flipV="1">
                  <a:off x="1743" y="2561"/>
                  <a:ext cx="1018" cy="6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6" name="Rectangles 52">
                <a:extLst>
                  <a:ext uri="{FF2B5EF4-FFF2-40B4-BE49-F238E27FC236}">
                    <a16:creationId xmlns:a16="http://schemas.microsoft.com/office/drawing/2014/main" id="{DE989D6D-A51F-428C-079D-D752169D5BA1}"/>
                  </a:ext>
                </a:extLst>
              </p:cNvPr>
              <p:cNvSpPr/>
              <p:nvPr/>
            </p:nvSpPr>
            <p:spPr>
              <a:xfrm>
                <a:off x="5252" y="3292"/>
                <a:ext cx="1085" cy="113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77298957-032F-BE2C-4F6D-1E52AFDB8A64}"/>
                  </a:ext>
                </a:extLst>
              </p:cNvPr>
              <p:cNvCxnSpPr/>
              <p:nvPr/>
            </p:nvCxnSpPr>
            <p:spPr>
              <a:xfrm flipV="1">
                <a:off x="6337" y="2626"/>
                <a:ext cx="972" cy="117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CEAC1357-CA8B-12A1-2A76-959935D0EA27}"/>
                  </a:ext>
                </a:extLst>
              </p:cNvPr>
              <p:cNvCxnSpPr>
                <a:stCxn id="36" idx="3"/>
              </p:cNvCxnSpPr>
              <p:nvPr/>
            </p:nvCxnSpPr>
            <p:spPr>
              <a:xfrm>
                <a:off x="6337" y="3860"/>
                <a:ext cx="955" cy="4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0E6D5A09-AA8A-5B6E-CB91-46E5650F1461}"/>
                  </a:ext>
                </a:extLst>
              </p:cNvPr>
              <p:cNvCxnSpPr/>
              <p:nvPr/>
            </p:nvCxnSpPr>
            <p:spPr>
              <a:xfrm>
                <a:off x="6354" y="4061"/>
                <a:ext cx="972" cy="1194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34564CA5-ED3E-FDDA-92C1-9C6C3A9350AE}"/>
                </a:ext>
              </a:extLst>
            </p:cNvPr>
            <p:cNvGrpSpPr/>
            <p:nvPr/>
          </p:nvGrpSpPr>
          <p:grpSpPr>
            <a:xfrm>
              <a:off x="241491" y="3244367"/>
              <a:ext cx="1410481" cy="566168"/>
              <a:chOff x="6511480" y="2727960"/>
              <a:chExt cx="3619322" cy="1185147"/>
            </a:xfrm>
          </p:grpSpPr>
          <p:grpSp>
            <p:nvGrpSpPr>
              <p:cNvPr id="86" name="Group 85">
                <a:extLst>
                  <a:ext uri="{FF2B5EF4-FFF2-40B4-BE49-F238E27FC236}">
                    <a16:creationId xmlns:a16="http://schemas.microsoft.com/office/drawing/2014/main" id="{5E2627A7-0EC4-2136-9F8A-52EC88E4F95B}"/>
                  </a:ext>
                </a:extLst>
              </p:cNvPr>
              <p:cNvGrpSpPr/>
              <p:nvPr/>
            </p:nvGrpSpPr>
            <p:grpSpPr>
              <a:xfrm>
                <a:off x="6511480" y="2727960"/>
                <a:ext cx="3125882" cy="1185147"/>
                <a:chOff x="10105" y="2821"/>
                <a:chExt cx="5304" cy="2003"/>
              </a:xfrm>
            </p:grpSpPr>
            <p:sp>
              <p:nvSpPr>
                <p:cNvPr id="94" name="Oval 93">
                  <a:extLst>
                    <a:ext uri="{FF2B5EF4-FFF2-40B4-BE49-F238E27FC236}">
                      <a16:creationId xmlns:a16="http://schemas.microsoft.com/office/drawing/2014/main" id="{E251F0ED-D715-CD83-DB97-8D1EA83C8E11}"/>
                    </a:ext>
                  </a:extLst>
                </p:cNvPr>
                <p:cNvSpPr/>
                <p:nvPr/>
              </p:nvSpPr>
              <p:spPr>
                <a:xfrm>
                  <a:off x="14954" y="3325"/>
                  <a:ext cx="455" cy="457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5" name="Oval 94">
                  <a:extLst>
                    <a:ext uri="{FF2B5EF4-FFF2-40B4-BE49-F238E27FC236}">
                      <a16:creationId xmlns:a16="http://schemas.microsoft.com/office/drawing/2014/main" id="{AA74C321-505D-455F-562B-28ACEE6B0D9C}"/>
                    </a:ext>
                  </a:extLst>
                </p:cNvPr>
                <p:cNvSpPr/>
                <p:nvPr/>
              </p:nvSpPr>
              <p:spPr>
                <a:xfrm>
                  <a:off x="14954" y="3837"/>
                  <a:ext cx="455" cy="457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6" name="Oval 95">
                  <a:extLst>
                    <a:ext uri="{FF2B5EF4-FFF2-40B4-BE49-F238E27FC236}">
                      <a16:creationId xmlns:a16="http://schemas.microsoft.com/office/drawing/2014/main" id="{9203B62E-85F5-4EB0-BF14-D6006645901F}"/>
                    </a:ext>
                  </a:extLst>
                </p:cNvPr>
                <p:cNvSpPr/>
                <p:nvPr/>
              </p:nvSpPr>
              <p:spPr>
                <a:xfrm>
                  <a:off x="14954" y="4367"/>
                  <a:ext cx="455" cy="457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7" name="Oval 96">
                  <a:extLst>
                    <a:ext uri="{FF2B5EF4-FFF2-40B4-BE49-F238E27FC236}">
                      <a16:creationId xmlns:a16="http://schemas.microsoft.com/office/drawing/2014/main" id="{EFFE458F-1F41-7A58-A709-37B2A4C640B7}"/>
                    </a:ext>
                  </a:extLst>
                </p:cNvPr>
                <p:cNvSpPr/>
                <p:nvPr/>
              </p:nvSpPr>
              <p:spPr>
                <a:xfrm>
                  <a:off x="14954" y="2821"/>
                  <a:ext cx="455" cy="457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98" name="Group 97">
                  <a:extLst>
                    <a:ext uri="{FF2B5EF4-FFF2-40B4-BE49-F238E27FC236}">
                      <a16:creationId xmlns:a16="http://schemas.microsoft.com/office/drawing/2014/main" id="{68BA05BA-39C7-845A-CF30-A4D2C099C6D6}"/>
                    </a:ext>
                  </a:extLst>
                </p:cNvPr>
                <p:cNvGrpSpPr/>
                <p:nvPr/>
              </p:nvGrpSpPr>
              <p:grpSpPr>
                <a:xfrm>
                  <a:off x="10105" y="2994"/>
                  <a:ext cx="4734" cy="1724"/>
                  <a:chOff x="5630" y="3726"/>
                  <a:chExt cx="4734" cy="1724"/>
                </a:xfrm>
              </p:grpSpPr>
              <p:grpSp>
                <p:nvGrpSpPr>
                  <p:cNvPr id="99" name="Group 98">
                    <a:extLst>
                      <a:ext uri="{FF2B5EF4-FFF2-40B4-BE49-F238E27FC236}">
                        <a16:creationId xmlns:a16="http://schemas.microsoft.com/office/drawing/2014/main" id="{508DF9B3-98C2-F22E-A78B-44E227CEDFA6}"/>
                      </a:ext>
                    </a:extLst>
                  </p:cNvPr>
                  <p:cNvGrpSpPr/>
                  <p:nvPr/>
                </p:nvGrpSpPr>
                <p:grpSpPr>
                  <a:xfrm>
                    <a:off x="5630" y="3726"/>
                    <a:ext cx="4734" cy="1724"/>
                    <a:chOff x="5630" y="3726"/>
                    <a:chExt cx="4734" cy="1724"/>
                  </a:xfrm>
                </p:grpSpPr>
                <p:sp>
                  <p:nvSpPr>
                    <p:cNvPr id="104" name="Rectangles 39">
                      <a:extLst>
                        <a:ext uri="{FF2B5EF4-FFF2-40B4-BE49-F238E27FC236}">
                          <a16:creationId xmlns:a16="http://schemas.microsoft.com/office/drawing/2014/main" id="{9562CB67-895E-E8A4-1E5D-03101B76412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96" y="3735"/>
                      <a:ext cx="942" cy="1714"/>
                    </a:xfrm>
                    <a:prstGeom prst="rect">
                      <a:avLst/>
                    </a:prstGeom>
                    <a:noFill/>
                    <a:ln w="38100">
                      <a:solidFill>
                        <a:srgbClr val="20202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5" name="Rectangles 40">
                      <a:extLst>
                        <a:ext uri="{FF2B5EF4-FFF2-40B4-BE49-F238E27FC236}">
                          <a16:creationId xmlns:a16="http://schemas.microsoft.com/office/drawing/2014/main" id="{BDC5062C-7ABF-50B0-C66A-8DF2BCC5D00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38" y="3735"/>
                      <a:ext cx="942" cy="1714"/>
                    </a:xfrm>
                    <a:prstGeom prst="rect">
                      <a:avLst/>
                    </a:prstGeom>
                    <a:noFill/>
                    <a:ln w="38100">
                      <a:solidFill>
                        <a:srgbClr val="20202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6" name="Rectangles 41">
                      <a:extLst>
                        <a:ext uri="{FF2B5EF4-FFF2-40B4-BE49-F238E27FC236}">
                          <a16:creationId xmlns:a16="http://schemas.microsoft.com/office/drawing/2014/main" id="{89D865C4-66AB-9FCD-F063-FAFB3FFEB7E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480" y="3735"/>
                      <a:ext cx="942" cy="1714"/>
                    </a:xfrm>
                    <a:prstGeom prst="rect">
                      <a:avLst/>
                    </a:prstGeom>
                    <a:noFill/>
                    <a:ln w="38100">
                      <a:solidFill>
                        <a:srgbClr val="20202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7" name="Rectangles 42">
                      <a:extLst>
                        <a:ext uri="{FF2B5EF4-FFF2-40B4-BE49-F238E27FC236}">
                          <a16:creationId xmlns:a16="http://schemas.microsoft.com/office/drawing/2014/main" id="{51C8C7BE-B040-CF28-0374-1ECB74CD0C9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422" y="3735"/>
                      <a:ext cx="942" cy="1714"/>
                    </a:xfrm>
                    <a:prstGeom prst="rect">
                      <a:avLst/>
                    </a:prstGeom>
                    <a:noFill/>
                    <a:ln w="38100">
                      <a:solidFill>
                        <a:srgbClr val="20202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08" name="Straight Connector 107">
                      <a:extLst>
                        <a:ext uri="{FF2B5EF4-FFF2-40B4-BE49-F238E27FC236}">
                          <a16:creationId xmlns:a16="http://schemas.microsoft.com/office/drawing/2014/main" id="{814FF608-05AF-44A7-6B3E-BF7CDD588B8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630" y="3726"/>
                      <a:ext cx="954" cy="8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9" name="Straight Connector 108">
                      <a:extLst>
                        <a:ext uri="{FF2B5EF4-FFF2-40B4-BE49-F238E27FC236}">
                          <a16:creationId xmlns:a16="http://schemas.microsoft.com/office/drawing/2014/main" id="{4E69A912-F31C-F27A-2B38-B0ED274B4278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5630" y="5435"/>
                      <a:ext cx="966" cy="15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00" name="Rectangles 46">
                    <a:extLst>
                      <a:ext uri="{FF2B5EF4-FFF2-40B4-BE49-F238E27FC236}">
                        <a16:creationId xmlns:a16="http://schemas.microsoft.com/office/drawing/2014/main" id="{5F7FD313-6A3D-D9B4-7D17-B80CC9CFB69D}"/>
                      </a:ext>
                    </a:extLst>
                  </p:cNvPr>
                  <p:cNvSpPr/>
                  <p:nvPr/>
                </p:nvSpPr>
                <p:spPr>
                  <a:xfrm>
                    <a:off x="7647" y="4514"/>
                    <a:ext cx="718" cy="626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2</a:t>
                    </a:r>
                  </a:p>
                </p:txBody>
              </p:sp>
              <p:sp>
                <p:nvSpPr>
                  <p:cNvPr id="101" name="Rectangles 47">
                    <a:extLst>
                      <a:ext uri="{FF2B5EF4-FFF2-40B4-BE49-F238E27FC236}">
                        <a16:creationId xmlns:a16="http://schemas.microsoft.com/office/drawing/2014/main" id="{0493DA86-F30A-9440-10D9-0FB25394FF68}"/>
                      </a:ext>
                    </a:extLst>
                  </p:cNvPr>
                  <p:cNvSpPr/>
                  <p:nvPr/>
                </p:nvSpPr>
                <p:spPr>
                  <a:xfrm>
                    <a:off x="9521" y="3919"/>
                    <a:ext cx="733" cy="1221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1</a:t>
                    </a:r>
                  </a:p>
                </p:txBody>
              </p:sp>
              <p:sp>
                <p:nvSpPr>
                  <p:cNvPr id="102" name="Rectangles 48">
                    <a:extLst>
                      <a:ext uri="{FF2B5EF4-FFF2-40B4-BE49-F238E27FC236}">
                        <a16:creationId xmlns:a16="http://schemas.microsoft.com/office/drawing/2014/main" id="{3888B21A-00C0-DD2B-C331-B4C1ACAFFC9D}"/>
                      </a:ext>
                    </a:extLst>
                  </p:cNvPr>
                  <p:cNvSpPr/>
                  <p:nvPr/>
                </p:nvSpPr>
                <p:spPr>
                  <a:xfrm>
                    <a:off x="6703" y="4177"/>
                    <a:ext cx="727" cy="980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1</a:t>
                    </a:r>
                  </a:p>
                </p:txBody>
              </p:sp>
              <p:sp>
                <p:nvSpPr>
                  <p:cNvPr id="103" name="Rectangles 49">
                    <a:extLst>
                      <a:ext uri="{FF2B5EF4-FFF2-40B4-BE49-F238E27FC236}">
                        <a16:creationId xmlns:a16="http://schemas.microsoft.com/office/drawing/2014/main" id="{CFFEF081-5230-E8AE-EF08-EE8B2E348E88}"/>
                      </a:ext>
                    </a:extLst>
                  </p:cNvPr>
                  <p:cNvSpPr/>
                  <p:nvPr/>
                </p:nvSpPr>
                <p:spPr>
                  <a:xfrm>
                    <a:off x="8590" y="4341"/>
                    <a:ext cx="734" cy="799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4</a:t>
                    </a:r>
                  </a:p>
                </p:txBody>
              </p:sp>
            </p:grpSp>
          </p:grpSp>
          <p:grpSp>
            <p:nvGrpSpPr>
              <p:cNvPr id="87" name="Group 86">
                <a:extLst>
                  <a:ext uri="{FF2B5EF4-FFF2-40B4-BE49-F238E27FC236}">
                    <a16:creationId xmlns:a16="http://schemas.microsoft.com/office/drawing/2014/main" id="{FFE01900-90AE-713C-6FFB-86870C492E79}"/>
                  </a:ext>
                </a:extLst>
              </p:cNvPr>
              <p:cNvGrpSpPr/>
              <p:nvPr/>
            </p:nvGrpSpPr>
            <p:grpSpPr>
              <a:xfrm>
                <a:off x="9478122" y="2819079"/>
                <a:ext cx="652680" cy="1047285"/>
                <a:chOff x="9790858" y="3447234"/>
                <a:chExt cx="652680" cy="1047285"/>
              </a:xfrm>
            </p:grpSpPr>
            <p:cxnSp>
              <p:nvCxnSpPr>
                <p:cNvPr id="88" name="Straight Connector 87">
                  <a:extLst>
                    <a:ext uri="{FF2B5EF4-FFF2-40B4-BE49-F238E27FC236}">
                      <a16:creationId xmlns:a16="http://schemas.microsoft.com/office/drawing/2014/main" id="{F7E99E7E-B361-47C6-58DA-51034BEAA96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803278" y="3482587"/>
                  <a:ext cx="233160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Straight Connector 88">
                  <a:extLst>
                    <a:ext uri="{FF2B5EF4-FFF2-40B4-BE49-F238E27FC236}">
                      <a16:creationId xmlns:a16="http://schemas.microsoft.com/office/drawing/2014/main" id="{07330CED-55D2-04DA-B878-948380F141F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790858" y="3796625"/>
                  <a:ext cx="299936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Straight Connector 89">
                  <a:extLst>
                    <a:ext uri="{FF2B5EF4-FFF2-40B4-BE49-F238E27FC236}">
                      <a16:creationId xmlns:a16="http://schemas.microsoft.com/office/drawing/2014/main" id="{909B2ADA-9A44-62D4-F6B4-7ECEB8EF372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803278" y="4132109"/>
                  <a:ext cx="233160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Straight Connector 90">
                  <a:extLst>
                    <a:ext uri="{FF2B5EF4-FFF2-40B4-BE49-F238E27FC236}">
                      <a16:creationId xmlns:a16="http://schemas.microsoft.com/office/drawing/2014/main" id="{55876B03-0C05-C44F-46CA-1EFEFB71857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790858" y="4446147"/>
                  <a:ext cx="299936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2" name="Rectangles 60">
                  <a:extLst>
                    <a:ext uri="{FF2B5EF4-FFF2-40B4-BE49-F238E27FC236}">
                      <a16:creationId xmlns:a16="http://schemas.microsoft.com/office/drawing/2014/main" id="{B13A2497-0884-B95A-73CD-2B17133A0FBF}"/>
                    </a:ext>
                  </a:extLst>
                </p:cNvPr>
                <p:cNvSpPr/>
                <p:nvPr/>
              </p:nvSpPr>
              <p:spPr>
                <a:xfrm>
                  <a:off x="10010959" y="3447234"/>
                  <a:ext cx="432579" cy="389921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2</a:t>
                  </a:r>
                </a:p>
              </p:txBody>
            </p:sp>
            <p:sp>
              <p:nvSpPr>
                <p:cNvPr id="93" name="Rectangles 61">
                  <a:extLst>
                    <a:ext uri="{FF2B5EF4-FFF2-40B4-BE49-F238E27FC236}">
                      <a16:creationId xmlns:a16="http://schemas.microsoft.com/office/drawing/2014/main" id="{60DB774F-A6E9-90B9-9917-C7DA6778FBF0}"/>
                    </a:ext>
                  </a:extLst>
                </p:cNvPr>
                <p:cNvSpPr/>
                <p:nvPr/>
              </p:nvSpPr>
              <p:spPr>
                <a:xfrm>
                  <a:off x="10009780" y="4070872"/>
                  <a:ext cx="432579" cy="423647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2</a:t>
                  </a:r>
                </a:p>
              </p:txBody>
            </p:sp>
          </p:grpSp>
        </p:grp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224D1733-3FB7-9E50-831F-60FAAE35425E}"/>
                </a:ext>
              </a:extLst>
            </p:cNvPr>
            <p:cNvGrpSpPr/>
            <p:nvPr/>
          </p:nvGrpSpPr>
          <p:grpSpPr>
            <a:xfrm>
              <a:off x="144799" y="3942908"/>
              <a:ext cx="1535239" cy="535901"/>
              <a:chOff x="6511480" y="2727960"/>
              <a:chExt cx="3619322" cy="1185147"/>
            </a:xfrm>
          </p:grpSpPr>
          <p:grpSp>
            <p:nvGrpSpPr>
              <p:cNvPr id="113" name="Group 112">
                <a:extLst>
                  <a:ext uri="{FF2B5EF4-FFF2-40B4-BE49-F238E27FC236}">
                    <a16:creationId xmlns:a16="http://schemas.microsoft.com/office/drawing/2014/main" id="{4E0558BD-5BC7-9F99-CA2B-E5559081CD96}"/>
                  </a:ext>
                </a:extLst>
              </p:cNvPr>
              <p:cNvGrpSpPr/>
              <p:nvPr/>
            </p:nvGrpSpPr>
            <p:grpSpPr>
              <a:xfrm>
                <a:off x="6511480" y="2727960"/>
                <a:ext cx="3125882" cy="1185147"/>
                <a:chOff x="10105" y="2821"/>
                <a:chExt cx="5304" cy="2003"/>
              </a:xfrm>
            </p:grpSpPr>
            <p:sp>
              <p:nvSpPr>
                <p:cNvPr id="121" name="Oval 120">
                  <a:extLst>
                    <a:ext uri="{FF2B5EF4-FFF2-40B4-BE49-F238E27FC236}">
                      <a16:creationId xmlns:a16="http://schemas.microsoft.com/office/drawing/2014/main" id="{B8C07092-A891-67BA-407A-698C3231EA17}"/>
                    </a:ext>
                  </a:extLst>
                </p:cNvPr>
                <p:cNvSpPr/>
                <p:nvPr/>
              </p:nvSpPr>
              <p:spPr>
                <a:xfrm>
                  <a:off x="14954" y="3325"/>
                  <a:ext cx="455" cy="457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2" name="Oval 121">
                  <a:extLst>
                    <a:ext uri="{FF2B5EF4-FFF2-40B4-BE49-F238E27FC236}">
                      <a16:creationId xmlns:a16="http://schemas.microsoft.com/office/drawing/2014/main" id="{AA776155-E1F9-ABB5-6A9C-7794F86DC760}"/>
                    </a:ext>
                  </a:extLst>
                </p:cNvPr>
                <p:cNvSpPr/>
                <p:nvPr/>
              </p:nvSpPr>
              <p:spPr>
                <a:xfrm>
                  <a:off x="14954" y="3837"/>
                  <a:ext cx="455" cy="457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3" name="Oval 122">
                  <a:extLst>
                    <a:ext uri="{FF2B5EF4-FFF2-40B4-BE49-F238E27FC236}">
                      <a16:creationId xmlns:a16="http://schemas.microsoft.com/office/drawing/2014/main" id="{2BF27087-01B0-466B-A6BB-E4D3D2751DCF}"/>
                    </a:ext>
                  </a:extLst>
                </p:cNvPr>
                <p:cNvSpPr/>
                <p:nvPr/>
              </p:nvSpPr>
              <p:spPr>
                <a:xfrm>
                  <a:off x="14954" y="4367"/>
                  <a:ext cx="455" cy="457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4" name="Oval 123">
                  <a:extLst>
                    <a:ext uri="{FF2B5EF4-FFF2-40B4-BE49-F238E27FC236}">
                      <a16:creationId xmlns:a16="http://schemas.microsoft.com/office/drawing/2014/main" id="{1F02E1CE-1427-31E8-CF22-1BF1A3573292}"/>
                    </a:ext>
                  </a:extLst>
                </p:cNvPr>
                <p:cNvSpPr/>
                <p:nvPr/>
              </p:nvSpPr>
              <p:spPr>
                <a:xfrm>
                  <a:off x="14954" y="2821"/>
                  <a:ext cx="455" cy="457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25" name="Group 124">
                  <a:extLst>
                    <a:ext uri="{FF2B5EF4-FFF2-40B4-BE49-F238E27FC236}">
                      <a16:creationId xmlns:a16="http://schemas.microsoft.com/office/drawing/2014/main" id="{767205EE-18FC-2AB3-1147-CA9269F3DC37}"/>
                    </a:ext>
                  </a:extLst>
                </p:cNvPr>
                <p:cNvGrpSpPr/>
                <p:nvPr/>
              </p:nvGrpSpPr>
              <p:grpSpPr>
                <a:xfrm>
                  <a:off x="10105" y="2994"/>
                  <a:ext cx="4734" cy="1724"/>
                  <a:chOff x="5630" y="3726"/>
                  <a:chExt cx="4734" cy="1724"/>
                </a:xfrm>
              </p:grpSpPr>
              <p:grpSp>
                <p:nvGrpSpPr>
                  <p:cNvPr id="126" name="Group 125">
                    <a:extLst>
                      <a:ext uri="{FF2B5EF4-FFF2-40B4-BE49-F238E27FC236}">
                        <a16:creationId xmlns:a16="http://schemas.microsoft.com/office/drawing/2014/main" id="{705F0401-FBCD-0031-FCB0-82685E8DF231}"/>
                      </a:ext>
                    </a:extLst>
                  </p:cNvPr>
                  <p:cNvGrpSpPr/>
                  <p:nvPr/>
                </p:nvGrpSpPr>
                <p:grpSpPr>
                  <a:xfrm>
                    <a:off x="5630" y="3726"/>
                    <a:ext cx="4734" cy="1724"/>
                    <a:chOff x="5630" y="3726"/>
                    <a:chExt cx="4734" cy="1724"/>
                  </a:xfrm>
                </p:grpSpPr>
                <p:sp>
                  <p:nvSpPr>
                    <p:cNvPr id="131" name="Rectangles 39">
                      <a:extLst>
                        <a:ext uri="{FF2B5EF4-FFF2-40B4-BE49-F238E27FC236}">
                          <a16:creationId xmlns:a16="http://schemas.microsoft.com/office/drawing/2014/main" id="{DF0298F4-AA17-19E3-3166-A1F63A5AD11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96" y="3735"/>
                      <a:ext cx="942" cy="1714"/>
                    </a:xfrm>
                    <a:prstGeom prst="rect">
                      <a:avLst/>
                    </a:prstGeom>
                    <a:noFill/>
                    <a:ln w="38100">
                      <a:solidFill>
                        <a:srgbClr val="20202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2" name="Rectangles 40">
                      <a:extLst>
                        <a:ext uri="{FF2B5EF4-FFF2-40B4-BE49-F238E27FC236}">
                          <a16:creationId xmlns:a16="http://schemas.microsoft.com/office/drawing/2014/main" id="{4E2B8CF0-EFA8-CC2A-EFA1-F7776458869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38" y="3735"/>
                      <a:ext cx="942" cy="1714"/>
                    </a:xfrm>
                    <a:prstGeom prst="rect">
                      <a:avLst/>
                    </a:prstGeom>
                    <a:noFill/>
                    <a:ln w="38100">
                      <a:solidFill>
                        <a:srgbClr val="20202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3" name="Rectangles 41">
                      <a:extLst>
                        <a:ext uri="{FF2B5EF4-FFF2-40B4-BE49-F238E27FC236}">
                          <a16:creationId xmlns:a16="http://schemas.microsoft.com/office/drawing/2014/main" id="{8C7F6C45-2846-454E-ED40-041EE38F8D1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480" y="3735"/>
                      <a:ext cx="942" cy="1714"/>
                    </a:xfrm>
                    <a:prstGeom prst="rect">
                      <a:avLst/>
                    </a:prstGeom>
                    <a:noFill/>
                    <a:ln w="38100">
                      <a:solidFill>
                        <a:srgbClr val="20202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4" name="Rectangles 42">
                      <a:extLst>
                        <a:ext uri="{FF2B5EF4-FFF2-40B4-BE49-F238E27FC236}">
                          <a16:creationId xmlns:a16="http://schemas.microsoft.com/office/drawing/2014/main" id="{78FEB313-6BCF-25C1-4BD4-9C0EFC936F4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422" y="3735"/>
                      <a:ext cx="942" cy="1714"/>
                    </a:xfrm>
                    <a:prstGeom prst="rect">
                      <a:avLst/>
                    </a:prstGeom>
                    <a:noFill/>
                    <a:ln w="38100">
                      <a:solidFill>
                        <a:srgbClr val="20202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35" name="Straight Connector 134">
                      <a:extLst>
                        <a:ext uri="{FF2B5EF4-FFF2-40B4-BE49-F238E27FC236}">
                          <a16:creationId xmlns:a16="http://schemas.microsoft.com/office/drawing/2014/main" id="{082D6075-8368-6206-DE5B-1B7FA3C6490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630" y="3726"/>
                      <a:ext cx="954" cy="8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6" name="Straight Connector 135">
                      <a:extLst>
                        <a:ext uri="{FF2B5EF4-FFF2-40B4-BE49-F238E27FC236}">
                          <a16:creationId xmlns:a16="http://schemas.microsoft.com/office/drawing/2014/main" id="{8453C294-3E59-B2C0-D06D-872571920119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5630" y="5435"/>
                      <a:ext cx="966" cy="15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27" name="Rectangles 46">
                    <a:extLst>
                      <a:ext uri="{FF2B5EF4-FFF2-40B4-BE49-F238E27FC236}">
                        <a16:creationId xmlns:a16="http://schemas.microsoft.com/office/drawing/2014/main" id="{9DF7AC40-4C43-6EF8-D4BC-1CD8C1EB52C8}"/>
                      </a:ext>
                    </a:extLst>
                  </p:cNvPr>
                  <p:cNvSpPr/>
                  <p:nvPr/>
                </p:nvSpPr>
                <p:spPr>
                  <a:xfrm>
                    <a:off x="7647" y="4275"/>
                    <a:ext cx="734" cy="865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2</a:t>
                    </a:r>
                  </a:p>
                </p:txBody>
              </p:sp>
              <p:sp>
                <p:nvSpPr>
                  <p:cNvPr id="128" name="Rectangles 47">
                    <a:extLst>
                      <a:ext uri="{FF2B5EF4-FFF2-40B4-BE49-F238E27FC236}">
                        <a16:creationId xmlns:a16="http://schemas.microsoft.com/office/drawing/2014/main" id="{65DD68A9-9B3A-3056-F3A2-2C25C379E47B}"/>
                      </a:ext>
                    </a:extLst>
                  </p:cNvPr>
                  <p:cNvSpPr/>
                  <p:nvPr/>
                </p:nvSpPr>
                <p:spPr>
                  <a:xfrm>
                    <a:off x="9521" y="4514"/>
                    <a:ext cx="733" cy="626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1</a:t>
                    </a:r>
                  </a:p>
                </p:txBody>
              </p:sp>
              <p:sp>
                <p:nvSpPr>
                  <p:cNvPr id="129" name="Rectangles 48">
                    <a:extLst>
                      <a:ext uri="{FF2B5EF4-FFF2-40B4-BE49-F238E27FC236}">
                        <a16:creationId xmlns:a16="http://schemas.microsoft.com/office/drawing/2014/main" id="{DE5B9230-6D81-5227-2A04-8FC997F126B9}"/>
                      </a:ext>
                    </a:extLst>
                  </p:cNvPr>
                  <p:cNvSpPr/>
                  <p:nvPr/>
                </p:nvSpPr>
                <p:spPr>
                  <a:xfrm>
                    <a:off x="6703" y="4177"/>
                    <a:ext cx="727" cy="980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1</a:t>
                    </a:r>
                  </a:p>
                </p:txBody>
              </p:sp>
              <p:sp>
                <p:nvSpPr>
                  <p:cNvPr id="130" name="Rectangles 49">
                    <a:extLst>
                      <a:ext uri="{FF2B5EF4-FFF2-40B4-BE49-F238E27FC236}">
                        <a16:creationId xmlns:a16="http://schemas.microsoft.com/office/drawing/2014/main" id="{775806EC-6D60-A79D-DFD6-66B750D9E468}"/>
                      </a:ext>
                    </a:extLst>
                  </p:cNvPr>
                  <p:cNvSpPr/>
                  <p:nvPr/>
                </p:nvSpPr>
                <p:spPr>
                  <a:xfrm>
                    <a:off x="8590" y="4341"/>
                    <a:ext cx="734" cy="799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4</a:t>
                    </a:r>
                  </a:p>
                </p:txBody>
              </p:sp>
            </p:grpSp>
          </p:grpSp>
          <p:grpSp>
            <p:nvGrpSpPr>
              <p:cNvPr id="114" name="Group 113">
                <a:extLst>
                  <a:ext uri="{FF2B5EF4-FFF2-40B4-BE49-F238E27FC236}">
                    <a16:creationId xmlns:a16="http://schemas.microsoft.com/office/drawing/2014/main" id="{BCFF44CB-E4F8-3FBF-46D6-2F3E244919BE}"/>
                  </a:ext>
                </a:extLst>
              </p:cNvPr>
              <p:cNvGrpSpPr/>
              <p:nvPr/>
            </p:nvGrpSpPr>
            <p:grpSpPr>
              <a:xfrm>
                <a:off x="9478122" y="2819079"/>
                <a:ext cx="652680" cy="1047285"/>
                <a:chOff x="9790858" y="3447234"/>
                <a:chExt cx="652680" cy="1047285"/>
              </a:xfrm>
            </p:grpSpPr>
            <p:cxnSp>
              <p:nvCxnSpPr>
                <p:cNvPr id="115" name="Straight Connector 114">
                  <a:extLst>
                    <a:ext uri="{FF2B5EF4-FFF2-40B4-BE49-F238E27FC236}">
                      <a16:creationId xmlns:a16="http://schemas.microsoft.com/office/drawing/2014/main" id="{2229F909-00F2-98F0-CF1D-605AB96EC4E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803278" y="3482587"/>
                  <a:ext cx="233160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Straight Connector 115">
                  <a:extLst>
                    <a:ext uri="{FF2B5EF4-FFF2-40B4-BE49-F238E27FC236}">
                      <a16:creationId xmlns:a16="http://schemas.microsoft.com/office/drawing/2014/main" id="{FCBF39E1-34B0-228E-16EE-DDDBC9F00EF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790858" y="3796625"/>
                  <a:ext cx="299936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Straight Connector 116">
                  <a:extLst>
                    <a:ext uri="{FF2B5EF4-FFF2-40B4-BE49-F238E27FC236}">
                      <a16:creationId xmlns:a16="http://schemas.microsoft.com/office/drawing/2014/main" id="{0B1FCCBD-C01B-333B-9CC0-76F62372870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803278" y="4132109"/>
                  <a:ext cx="233160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Connector 117">
                  <a:extLst>
                    <a:ext uri="{FF2B5EF4-FFF2-40B4-BE49-F238E27FC236}">
                      <a16:creationId xmlns:a16="http://schemas.microsoft.com/office/drawing/2014/main" id="{F6A59992-6658-BA0E-2C16-F20390EFBF4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790858" y="4446147"/>
                  <a:ext cx="299936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9" name="Rectangles 60">
                  <a:extLst>
                    <a:ext uri="{FF2B5EF4-FFF2-40B4-BE49-F238E27FC236}">
                      <a16:creationId xmlns:a16="http://schemas.microsoft.com/office/drawing/2014/main" id="{A8F63C03-58DD-615D-B6C7-03B51230316A}"/>
                    </a:ext>
                  </a:extLst>
                </p:cNvPr>
                <p:cNvSpPr/>
                <p:nvPr/>
              </p:nvSpPr>
              <p:spPr>
                <a:xfrm>
                  <a:off x="10010959" y="3447234"/>
                  <a:ext cx="432579" cy="389921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2</a:t>
                  </a:r>
                </a:p>
              </p:txBody>
            </p:sp>
            <p:sp>
              <p:nvSpPr>
                <p:cNvPr id="120" name="Rectangles 61">
                  <a:extLst>
                    <a:ext uri="{FF2B5EF4-FFF2-40B4-BE49-F238E27FC236}">
                      <a16:creationId xmlns:a16="http://schemas.microsoft.com/office/drawing/2014/main" id="{E9F59628-F670-B06B-8600-1B753F11CE32}"/>
                    </a:ext>
                  </a:extLst>
                </p:cNvPr>
                <p:cNvSpPr/>
                <p:nvPr/>
              </p:nvSpPr>
              <p:spPr>
                <a:xfrm>
                  <a:off x="10009780" y="4070872"/>
                  <a:ext cx="432579" cy="423647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2</a:t>
                  </a:r>
                </a:p>
              </p:txBody>
            </p:sp>
          </p:grpSp>
        </p:grpSp>
        <p:grpSp>
          <p:nvGrpSpPr>
            <p:cNvPr id="137" name="Group 136">
              <a:extLst>
                <a:ext uri="{FF2B5EF4-FFF2-40B4-BE49-F238E27FC236}">
                  <a16:creationId xmlns:a16="http://schemas.microsoft.com/office/drawing/2014/main" id="{AD7EA16A-AD4D-6103-99FD-1FD385C38C17}"/>
                </a:ext>
              </a:extLst>
            </p:cNvPr>
            <p:cNvGrpSpPr/>
            <p:nvPr/>
          </p:nvGrpSpPr>
          <p:grpSpPr>
            <a:xfrm>
              <a:off x="230174" y="4589719"/>
              <a:ext cx="1407450" cy="551063"/>
              <a:chOff x="2639601" y="1836738"/>
              <a:chExt cx="3898265" cy="1392555"/>
            </a:xfrm>
          </p:grpSpPr>
          <p:grpSp>
            <p:nvGrpSpPr>
              <p:cNvPr id="138" name="Group 137">
                <a:extLst>
                  <a:ext uri="{FF2B5EF4-FFF2-40B4-BE49-F238E27FC236}">
                    <a16:creationId xmlns:a16="http://schemas.microsoft.com/office/drawing/2014/main" id="{A70C5276-5812-6BA0-6532-0E780B5EC11B}"/>
                  </a:ext>
                </a:extLst>
              </p:cNvPr>
              <p:cNvGrpSpPr/>
              <p:nvPr/>
            </p:nvGrpSpPr>
            <p:grpSpPr>
              <a:xfrm>
                <a:off x="2639601" y="1836738"/>
                <a:ext cx="3898265" cy="1392555"/>
                <a:chOff x="2639601" y="1836738"/>
                <a:chExt cx="3898265" cy="1392555"/>
              </a:xfrm>
            </p:grpSpPr>
            <p:grpSp>
              <p:nvGrpSpPr>
                <p:cNvPr id="144" name="Group 143">
                  <a:extLst>
                    <a:ext uri="{FF2B5EF4-FFF2-40B4-BE49-F238E27FC236}">
                      <a16:creationId xmlns:a16="http://schemas.microsoft.com/office/drawing/2014/main" id="{E7B3D94D-7BA7-6ADB-AF9B-2E8DCF1B71C1}"/>
                    </a:ext>
                  </a:extLst>
                </p:cNvPr>
                <p:cNvGrpSpPr/>
                <p:nvPr/>
              </p:nvGrpSpPr>
              <p:grpSpPr>
                <a:xfrm>
                  <a:off x="2639601" y="1836738"/>
                  <a:ext cx="3898265" cy="1392555"/>
                  <a:chOff x="2639601" y="1836738"/>
                  <a:chExt cx="3898265" cy="1392555"/>
                </a:xfrm>
              </p:grpSpPr>
              <p:grpSp>
                <p:nvGrpSpPr>
                  <p:cNvPr id="146" name="Group 145">
                    <a:extLst>
                      <a:ext uri="{FF2B5EF4-FFF2-40B4-BE49-F238E27FC236}">
                        <a16:creationId xmlns:a16="http://schemas.microsoft.com/office/drawing/2014/main" id="{DDCD347D-7002-40D3-D165-EDFA29E0DBA8}"/>
                      </a:ext>
                    </a:extLst>
                  </p:cNvPr>
                  <p:cNvGrpSpPr/>
                  <p:nvPr/>
                </p:nvGrpSpPr>
                <p:grpSpPr>
                  <a:xfrm>
                    <a:off x="2639601" y="1836738"/>
                    <a:ext cx="3898265" cy="1392555"/>
                    <a:chOff x="10122" y="2631"/>
                    <a:chExt cx="6139" cy="2193"/>
                  </a:xfrm>
                </p:grpSpPr>
                <p:grpSp>
                  <p:nvGrpSpPr>
                    <p:cNvPr id="148" name="Group 147">
                      <a:extLst>
                        <a:ext uri="{FF2B5EF4-FFF2-40B4-BE49-F238E27FC236}">
                          <a16:creationId xmlns:a16="http://schemas.microsoft.com/office/drawing/2014/main" id="{473B14C0-F96A-0711-2433-490D12F6B81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122" y="2631"/>
                      <a:ext cx="6139" cy="2193"/>
                      <a:chOff x="10105" y="2631"/>
                      <a:chExt cx="6139" cy="2193"/>
                    </a:xfrm>
                  </p:grpSpPr>
                  <p:sp>
                    <p:nvSpPr>
                      <p:cNvPr id="150" name="Oval 149">
                        <a:extLst>
                          <a:ext uri="{FF2B5EF4-FFF2-40B4-BE49-F238E27FC236}">
                            <a16:creationId xmlns:a16="http://schemas.microsoft.com/office/drawing/2014/main" id="{6E264FA2-E934-2C8D-98A7-41143F6A1B0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4954" y="3325"/>
                        <a:ext cx="455" cy="457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51" name="Oval 150">
                        <a:extLst>
                          <a:ext uri="{FF2B5EF4-FFF2-40B4-BE49-F238E27FC236}">
                            <a16:creationId xmlns:a16="http://schemas.microsoft.com/office/drawing/2014/main" id="{99A370D7-265B-5B49-6F03-D25C826DBCB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4954" y="3837"/>
                        <a:ext cx="455" cy="457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52" name="Oval 151">
                        <a:extLst>
                          <a:ext uri="{FF2B5EF4-FFF2-40B4-BE49-F238E27FC236}">
                            <a16:creationId xmlns:a16="http://schemas.microsoft.com/office/drawing/2014/main" id="{CAF8D410-79DC-679D-8304-E643D497D65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4954" y="4367"/>
                        <a:ext cx="455" cy="457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53" name="Oval 152">
                        <a:extLst>
                          <a:ext uri="{FF2B5EF4-FFF2-40B4-BE49-F238E27FC236}">
                            <a16:creationId xmlns:a16="http://schemas.microsoft.com/office/drawing/2014/main" id="{3F4E0D76-BCBA-795B-52C9-442EB7ABFA6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4954" y="2821"/>
                        <a:ext cx="455" cy="457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grpSp>
                    <p:nvGrpSpPr>
                      <p:cNvPr id="154" name="Group 153">
                        <a:extLst>
                          <a:ext uri="{FF2B5EF4-FFF2-40B4-BE49-F238E27FC236}">
                            <a16:creationId xmlns:a16="http://schemas.microsoft.com/office/drawing/2014/main" id="{74136C67-0C06-D8FD-872A-9220AF93D31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0105" y="2631"/>
                        <a:ext cx="6139" cy="2087"/>
                        <a:chOff x="5630" y="3363"/>
                        <a:chExt cx="6139" cy="2087"/>
                      </a:xfrm>
                    </p:grpSpPr>
                    <p:grpSp>
                      <p:nvGrpSpPr>
                        <p:cNvPr id="155" name="Group 154">
                          <a:extLst>
                            <a:ext uri="{FF2B5EF4-FFF2-40B4-BE49-F238E27FC236}">
                              <a16:creationId xmlns:a16="http://schemas.microsoft.com/office/drawing/2014/main" id="{4DB019F7-0601-B63A-A53F-E04AAC448C5A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5630" y="3721"/>
                          <a:ext cx="4734" cy="1729"/>
                          <a:chOff x="5630" y="3721"/>
                          <a:chExt cx="4734" cy="1729"/>
                        </a:xfrm>
                      </p:grpSpPr>
                      <p:sp>
                        <p:nvSpPr>
                          <p:cNvPr id="158" name="Rectangles 39">
                            <a:extLst>
                              <a:ext uri="{FF2B5EF4-FFF2-40B4-BE49-F238E27FC236}">
                                <a16:creationId xmlns:a16="http://schemas.microsoft.com/office/drawing/2014/main" id="{C04F7EE7-1F50-C8B3-00B8-9862D7867B7E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596" y="3735"/>
                            <a:ext cx="942" cy="1714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 w="38100">
                            <a:solidFill>
                              <a:srgbClr val="202020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159" name="Rectangles 40">
                            <a:extLst>
                              <a:ext uri="{FF2B5EF4-FFF2-40B4-BE49-F238E27FC236}">
                                <a16:creationId xmlns:a16="http://schemas.microsoft.com/office/drawing/2014/main" id="{62D9759D-C9AB-F61C-A882-31A9222748FF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7538" y="3735"/>
                            <a:ext cx="942" cy="1714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 w="38100">
                            <a:solidFill>
                              <a:srgbClr val="202020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160" name="Rectangles 41">
                            <a:extLst>
                              <a:ext uri="{FF2B5EF4-FFF2-40B4-BE49-F238E27FC236}">
                                <a16:creationId xmlns:a16="http://schemas.microsoft.com/office/drawing/2014/main" id="{3C561E1C-76EA-6D90-B4FB-70E952D35768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8480" y="3735"/>
                            <a:ext cx="942" cy="1714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 w="38100">
                            <a:solidFill>
                              <a:srgbClr val="202020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161" name="Rectangles 42">
                            <a:extLst>
                              <a:ext uri="{FF2B5EF4-FFF2-40B4-BE49-F238E27FC236}">
                                <a16:creationId xmlns:a16="http://schemas.microsoft.com/office/drawing/2014/main" id="{8B96FD54-D8E1-2959-D81A-C769FF994686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9422" y="3735"/>
                            <a:ext cx="942" cy="1714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 w="38100">
                            <a:solidFill>
                              <a:srgbClr val="202020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cxnSp>
                        <p:nvCxnSpPr>
                          <p:cNvPr id="162" name="Straight Connector 161">
                            <a:extLst>
                              <a:ext uri="{FF2B5EF4-FFF2-40B4-BE49-F238E27FC236}">
                                <a16:creationId xmlns:a16="http://schemas.microsoft.com/office/drawing/2014/main" id="{BCB89921-EEEF-498E-6BEA-38ADBEFFB2C8}"/>
                              </a:ext>
                            </a:extLst>
                          </p:cNvPr>
                          <p:cNvCxnSpPr/>
                          <p:nvPr/>
                        </p:nvCxnSpPr>
                        <p:spPr>
                          <a:xfrm>
                            <a:off x="5630" y="3721"/>
                            <a:ext cx="966" cy="15"/>
                          </a:xfrm>
                          <a:prstGeom prst="line">
                            <a:avLst/>
                          </a:prstGeom>
                          <a:ln w="3810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163" name="Straight Connector 162">
                            <a:extLst>
                              <a:ext uri="{FF2B5EF4-FFF2-40B4-BE49-F238E27FC236}">
                                <a16:creationId xmlns:a16="http://schemas.microsoft.com/office/drawing/2014/main" id="{3F0D8820-D01F-0717-21A8-68B7832DDDC7}"/>
                              </a:ext>
                            </a:extLst>
                          </p:cNvPr>
                          <p:cNvCxnSpPr/>
                          <p:nvPr/>
                        </p:nvCxnSpPr>
                        <p:spPr>
                          <a:xfrm>
                            <a:off x="5630" y="5435"/>
                            <a:ext cx="966" cy="15"/>
                          </a:xfrm>
                          <a:prstGeom prst="line">
                            <a:avLst/>
                          </a:prstGeom>
                          <a:ln w="3810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sp>
                      <p:nvSpPr>
                        <p:cNvPr id="156" name="Rectangles 49">
                          <a:extLst>
                            <a:ext uri="{FF2B5EF4-FFF2-40B4-BE49-F238E27FC236}">
                              <a16:creationId xmlns:a16="http://schemas.microsoft.com/office/drawing/2014/main" id="{B04A814E-E600-875C-9309-E6F94DAC91B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049" y="3363"/>
                          <a:ext cx="720" cy="793"/>
                        </a:xfrm>
                        <a:prstGeom prst="rect">
                          <a:avLst/>
                        </a:prstGeom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p:txBody>
                    </p:sp>
                  </p:grpSp>
                </p:grpSp>
                <p:sp>
                  <p:nvSpPr>
                    <p:cNvPr id="149" name="Rectangles 60">
                      <a:extLst>
                        <a:ext uri="{FF2B5EF4-FFF2-40B4-BE49-F238E27FC236}">
                          <a16:creationId xmlns:a16="http://schemas.microsoft.com/office/drawing/2014/main" id="{F3A16A4B-4781-B2F4-1F19-E01972B5334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541" y="3466"/>
                      <a:ext cx="720" cy="742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p:txBody>
                </p:sp>
              </p:grpSp>
              <p:sp>
                <p:nvSpPr>
                  <p:cNvPr id="147" name="Rectangles 49">
                    <a:extLst>
                      <a:ext uri="{FF2B5EF4-FFF2-40B4-BE49-F238E27FC236}">
                        <a16:creationId xmlns:a16="http://schemas.microsoft.com/office/drawing/2014/main" id="{19043FA7-B760-68FB-B919-CFB37D62961B}"/>
                      </a:ext>
                    </a:extLst>
                  </p:cNvPr>
                  <p:cNvSpPr/>
                  <p:nvPr/>
                </p:nvSpPr>
                <p:spPr>
                  <a:xfrm>
                    <a:off x="5118830" y="2556192"/>
                    <a:ext cx="457200" cy="494030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4</a:t>
                    </a:r>
                  </a:p>
                </p:txBody>
              </p:sp>
            </p:grpSp>
            <p:sp>
              <p:nvSpPr>
                <p:cNvPr id="145" name="Rectangles 49">
                  <a:extLst>
                    <a:ext uri="{FF2B5EF4-FFF2-40B4-BE49-F238E27FC236}">
                      <a16:creationId xmlns:a16="http://schemas.microsoft.com/office/drawing/2014/main" id="{AFD7BF1D-704B-7CE2-B4EA-51879148D6C9}"/>
                    </a:ext>
                  </a:extLst>
                </p:cNvPr>
                <p:cNvSpPr/>
                <p:nvPr/>
              </p:nvSpPr>
              <p:spPr>
                <a:xfrm>
                  <a:off x="4539219" y="2556192"/>
                  <a:ext cx="457200" cy="497994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3</a:t>
                  </a:r>
                </a:p>
              </p:txBody>
            </p:sp>
          </p:grpSp>
          <p:sp>
            <p:nvSpPr>
              <p:cNvPr id="140" name="Rectangles 49">
                <a:extLst>
                  <a:ext uri="{FF2B5EF4-FFF2-40B4-BE49-F238E27FC236}">
                    <a16:creationId xmlns:a16="http://schemas.microsoft.com/office/drawing/2014/main" id="{12780AB3-7600-75C2-75B3-768E0F395742}"/>
                  </a:ext>
                </a:extLst>
              </p:cNvPr>
              <p:cNvSpPr/>
              <p:nvPr/>
            </p:nvSpPr>
            <p:spPr>
              <a:xfrm>
                <a:off x="3935471" y="2535133"/>
                <a:ext cx="457200" cy="49799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cxnSp>
            <p:nvCxnSpPr>
              <p:cNvPr id="141" name="Straight Connector 140">
                <a:extLst>
                  <a:ext uri="{FF2B5EF4-FFF2-40B4-BE49-F238E27FC236}">
                    <a16:creationId xmlns:a16="http://schemas.microsoft.com/office/drawing/2014/main" id="{17A452AF-4494-EA90-7FB0-34B4A6005A00}"/>
                  </a:ext>
                </a:extLst>
              </p:cNvPr>
              <p:cNvCxnSpPr/>
              <p:nvPr/>
            </p:nvCxnSpPr>
            <p:spPr>
              <a:xfrm>
                <a:off x="5862739" y="2102485"/>
                <a:ext cx="311020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>
                <a:extLst>
                  <a:ext uri="{FF2B5EF4-FFF2-40B4-BE49-F238E27FC236}">
                    <a16:creationId xmlns:a16="http://schemas.microsoft.com/office/drawing/2014/main" id="{9957E9CF-968F-5540-E38D-81ECBC6FFB0E}"/>
                  </a:ext>
                </a:extLst>
              </p:cNvPr>
              <p:cNvCxnSpPr/>
              <p:nvPr/>
            </p:nvCxnSpPr>
            <p:spPr>
              <a:xfrm>
                <a:off x="5860375" y="2415095"/>
                <a:ext cx="311020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>
                <a:extLst>
                  <a:ext uri="{FF2B5EF4-FFF2-40B4-BE49-F238E27FC236}">
                    <a16:creationId xmlns:a16="http://schemas.microsoft.com/office/drawing/2014/main" id="{495C4EE1-43BA-4120-F0F2-2061121D38A8}"/>
                  </a:ext>
                </a:extLst>
              </p:cNvPr>
              <p:cNvCxnSpPr/>
              <p:nvPr/>
            </p:nvCxnSpPr>
            <p:spPr>
              <a:xfrm>
                <a:off x="5860375" y="2755014"/>
                <a:ext cx="311020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2" name="Group 181">
              <a:extLst>
                <a:ext uri="{FF2B5EF4-FFF2-40B4-BE49-F238E27FC236}">
                  <a16:creationId xmlns:a16="http://schemas.microsoft.com/office/drawing/2014/main" id="{9E7D8C8C-F71A-0926-A915-BCE2EDEF2658}"/>
                </a:ext>
              </a:extLst>
            </p:cNvPr>
            <p:cNvGrpSpPr/>
            <p:nvPr/>
          </p:nvGrpSpPr>
          <p:grpSpPr>
            <a:xfrm>
              <a:off x="174671" y="5287835"/>
              <a:ext cx="1308262" cy="505048"/>
              <a:chOff x="174671" y="5287835"/>
              <a:chExt cx="1308262" cy="505048"/>
            </a:xfrm>
          </p:grpSpPr>
          <p:grpSp>
            <p:nvGrpSpPr>
              <p:cNvPr id="166" name="Group 165">
                <a:extLst>
                  <a:ext uri="{FF2B5EF4-FFF2-40B4-BE49-F238E27FC236}">
                    <a16:creationId xmlns:a16="http://schemas.microsoft.com/office/drawing/2014/main" id="{9695A910-CBD8-8DE0-E9E8-7F0A61397FC2}"/>
                  </a:ext>
                </a:extLst>
              </p:cNvPr>
              <p:cNvGrpSpPr/>
              <p:nvPr/>
            </p:nvGrpSpPr>
            <p:grpSpPr>
              <a:xfrm>
                <a:off x="174671" y="5529176"/>
                <a:ext cx="1308262" cy="263707"/>
                <a:chOff x="2976880" y="5102947"/>
                <a:chExt cx="4988560" cy="1070610"/>
              </a:xfrm>
            </p:grpSpPr>
            <p:cxnSp>
              <p:nvCxnSpPr>
                <p:cNvPr id="176" name="Straight Arrow Connector 175">
                  <a:extLst>
                    <a:ext uri="{FF2B5EF4-FFF2-40B4-BE49-F238E27FC236}">
                      <a16:creationId xmlns:a16="http://schemas.microsoft.com/office/drawing/2014/main" id="{B30A417A-A2B8-57DC-7C41-ED9C7B8F97D2}"/>
                    </a:ext>
                  </a:extLst>
                </p:cNvPr>
                <p:cNvCxnSpPr/>
                <p:nvPr/>
              </p:nvCxnSpPr>
              <p:spPr>
                <a:xfrm flipV="1">
                  <a:off x="4213860" y="5922094"/>
                  <a:ext cx="3751580" cy="10795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4" name="Straight Connector 173">
                  <a:extLst>
                    <a:ext uri="{FF2B5EF4-FFF2-40B4-BE49-F238E27FC236}">
                      <a16:creationId xmlns:a16="http://schemas.microsoft.com/office/drawing/2014/main" id="{2B3F3AB4-E87C-7593-E973-62A75B6D7DFF}"/>
                    </a:ext>
                  </a:extLst>
                </p:cNvPr>
                <p:cNvCxnSpPr/>
                <p:nvPr/>
              </p:nvCxnSpPr>
              <p:spPr>
                <a:xfrm flipH="1">
                  <a:off x="6527165" y="6111327"/>
                  <a:ext cx="143510" cy="62230"/>
                </a:xfrm>
                <a:prstGeom prst="line">
                  <a:avLst/>
                </a:prstGeom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2" name="Straight Connector 171">
                  <a:extLst>
                    <a:ext uri="{FF2B5EF4-FFF2-40B4-BE49-F238E27FC236}">
                      <a16:creationId xmlns:a16="http://schemas.microsoft.com/office/drawing/2014/main" id="{29EDD35B-CB97-AA20-E10F-BDAC89225A9C}"/>
                    </a:ext>
                  </a:extLst>
                </p:cNvPr>
                <p:cNvCxnSpPr/>
                <p:nvPr/>
              </p:nvCxnSpPr>
              <p:spPr>
                <a:xfrm flipH="1">
                  <a:off x="2976880" y="5102947"/>
                  <a:ext cx="143510" cy="62230"/>
                </a:xfrm>
                <a:prstGeom prst="line">
                  <a:avLst/>
                </a:prstGeom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79" name="Straight Arrow Connector 178">
                <a:extLst>
                  <a:ext uri="{FF2B5EF4-FFF2-40B4-BE49-F238E27FC236}">
                    <a16:creationId xmlns:a16="http://schemas.microsoft.com/office/drawing/2014/main" id="{043296A3-6A5B-9544-AA8C-7D713ABF0E8A}"/>
                  </a:ext>
                </a:extLst>
              </p:cNvPr>
              <p:cNvCxnSpPr/>
              <p:nvPr/>
            </p:nvCxnSpPr>
            <p:spPr>
              <a:xfrm flipH="1" flipV="1">
                <a:off x="496408" y="5287835"/>
                <a:ext cx="2664" cy="44310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0" name="Freeform 85">
                <a:extLst>
                  <a:ext uri="{FF2B5EF4-FFF2-40B4-BE49-F238E27FC236}">
                    <a16:creationId xmlns:a16="http://schemas.microsoft.com/office/drawing/2014/main" id="{670BB2F3-3922-CBB4-76EB-358CC3B1E03E}"/>
                  </a:ext>
                </a:extLst>
              </p:cNvPr>
              <p:cNvSpPr/>
              <p:nvPr/>
            </p:nvSpPr>
            <p:spPr>
              <a:xfrm>
                <a:off x="499239" y="5374956"/>
                <a:ext cx="960380" cy="323768"/>
              </a:xfrm>
              <a:custGeom>
                <a:avLst/>
                <a:gdLst>
                  <a:gd name="connisteX0" fmla="*/ 0 w 3662045"/>
                  <a:gd name="connsiteY0" fmla="*/ 0 h 1314138"/>
                  <a:gd name="connisteX1" fmla="*/ 118745 w 3662045"/>
                  <a:gd name="connsiteY1" fmla="*/ 624840 h 1314138"/>
                  <a:gd name="connisteX2" fmla="*/ 431165 w 3662045"/>
                  <a:gd name="connsiteY2" fmla="*/ 1033780 h 1314138"/>
                  <a:gd name="connisteX3" fmla="*/ 1163320 w 3662045"/>
                  <a:gd name="connsiteY3" fmla="*/ 1238250 h 1314138"/>
                  <a:gd name="connisteX4" fmla="*/ 2305050 w 3662045"/>
                  <a:gd name="connsiteY4" fmla="*/ 1303020 h 1314138"/>
                  <a:gd name="connisteX5" fmla="*/ 3662045 w 3662045"/>
                  <a:gd name="connsiteY5" fmla="*/ 1313815 h 1314138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  <a:cxn ang="0">
                    <a:pos x="connisteX4" y="connsiteY4"/>
                  </a:cxn>
                  <a:cxn ang="0">
                    <a:pos x="connisteX5" y="connsiteY5"/>
                  </a:cxn>
                </a:cxnLst>
                <a:rect l="l" t="t" r="r" b="b"/>
                <a:pathLst>
                  <a:path w="3662045" h="1314139">
                    <a:moveTo>
                      <a:pt x="0" y="0"/>
                    </a:moveTo>
                    <a:cubicBezTo>
                      <a:pt x="17780" y="116840"/>
                      <a:pt x="32385" y="417830"/>
                      <a:pt x="118745" y="624840"/>
                    </a:cubicBezTo>
                    <a:cubicBezTo>
                      <a:pt x="205105" y="831850"/>
                      <a:pt x="222250" y="911225"/>
                      <a:pt x="431165" y="1033780"/>
                    </a:cubicBezTo>
                    <a:cubicBezTo>
                      <a:pt x="640080" y="1156335"/>
                      <a:pt x="788670" y="1184275"/>
                      <a:pt x="1163320" y="1238250"/>
                    </a:cubicBezTo>
                    <a:cubicBezTo>
                      <a:pt x="1537970" y="1292225"/>
                      <a:pt x="1805305" y="1287780"/>
                      <a:pt x="2305050" y="1303020"/>
                    </a:cubicBezTo>
                    <a:cubicBezTo>
                      <a:pt x="2804795" y="1318260"/>
                      <a:pt x="3413760" y="1313180"/>
                      <a:pt x="3662045" y="1313815"/>
                    </a:cubicBezTo>
                  </a:path>
                </a:pathLst>
              </a:custGeom>
              <a:noFill/>
              <a:ln w="381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1" name="Oval 180">
                <a:extLst>
                  <a:ext uri="{FF2B5EF4-FFF2-40B4-BE49-F238E27FC236}">
                    <a16:creationId xmlns:a16="http://schemas.microsoft.com/office/drawing/2014/main" id="{D03FFF09-7BFC-635F-0A6D-F857DEDC10E2}"/>
                  </a:ext>
                </a:extLst>
              </p:cNvPr>
              <p:cNvSpPr/>
              <p:nvPr/>
            </p:nvSpPr>
            <p:spPr>
              <a:xfrm>
                <a:off x="1025308" y="5644449"/>
                <a:ext cx="457625" cy="95410"/>
              </a:xfrm>
              <a:prstGeom prst="ellipse">
                <a:avLst/>
              </a:prstGeom>
              <a:noFill/>
              <a:ln w="38100">
                <a:solidFill>
                  <a:srgbClr val="CC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83" name="TextBox 182">
            <a:extLst>
              <a:ext uri="{FF2B5EF4-FFF2-40B4-BE49-F238E27FC236}">
                <a16:creationId xmlns:a16="http://schemas.microsoft.com/office/drawing/2014/main" id="{F2A9471F-6FAB-9CFF-2B27-12D8E1E182EB}"/>
              </a:ext>
            </a:extLst>
          </p:cNvPr>
          <p:cNvSpPr txBox="1"/>
          <p:nvPr/>
        </p:nvSpPr>
        <p:spPr>
          <a:xfrm>
            <a:off x="7641118" y="2012686"/>
            <a:ext cx="4550882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dirty="0"/>
              <a:t>SRPT for Multiserver Systems [</a:t>
            </a:r>
            <a:r>
              <a:rPr lang="en-US" b="1" dirty="0"/>
              <a:t>G</a:t>
            </a:r>
            <a:r>
              <a:rPr lang="en-US" dirty="0"/>
              <a:t>SH’18]</a:t>
            </a:r>
          </a:p>
          <a:p>
            <a:pPr>
              <a:spcAft>
                <a:spcPts val="1200"/>
              </a:spcAft>
            </a:pPr>
            <a:endParaRPr lang="en-US" sz="200" dirty="0"/>
          </a:p>
          <a:p>
            <a:pPr>
              <a:spcAft>
                <a:spcPts val="1200"/>
              </a:spcAft>
            </a:pPr>
            <a:r>
              <a:rPr lang="en-US" dirty="0"/>
              <a:t>Load Balancing Guardrails [</a:t>
            </a:r>
            <a:r>
              <a:rPr lang="en-US" b="1" dirty="0"/>
              <a:t>G</a:t>
            </a:r>
            <a:r>
              <a:rPr lang="en-US" dirty="0"/>
              <a:t>SH’19]</a:t>
            </a:r>
          </a:p>
          <a:p>
            <a:pPr>
              <a:spcAft>
                <a:spcPts val="1200"/>
              </a:spcAft>
            </a:pPr>
            <a:endParaRPr lang="en-US" sz="200" dirty="0"/>
          </a:p>
          <a:p>
            <a:pPr>
              <a:spcAft>
                <a:spcPts val="1200"/>
              </a:spcAft>
            </a:pPr>
            <a:r>
              <a:rPr lang="en-US" dirty="0"/>
              <a:t>WCFS: A new framework for analyzing multiserver systems [</a:t>
            </a:r>
            <a:r>
              <a:rPr lang="en-US" b="1" dirty="0"/>
              <a:t>G</a:t>
            </a:r>
            <a:r>
              <a:rPr lang="en-US" dirty="0"/>
              <a:t>HS’22]</a:t>
            </a:r>
          </a:p>
          <a:p>
            <a:pPr>
              <a:spcAft>
                <a:spcPts val="1200"/>
              </a:spcAft>
            </a:pPr>
            <a:r>
              <a:rPr lang="en-US" dirty="0"/>
              <a:t>Optimal Scheduling in the Multiserver-job Model under Heavy Traffic [</a:t>
            </a:r>
            <a:r>
              <a:rPr lang="en-US" b="1" dirty="0"/>
              <a:t>G</a:t>
            </a:r>
            <a:r>
              <a:rPr lang="en-US" dirty="0"/>
              <a:t>SHS’23]</a:t>
            </a:r>
          </a:p>
          <a:p>
            <a:pPr>
              <a:spcAft>
                <a:spcPts val="1200"/>
              </a:spcAft>
            </a:pPr>
            <a:r>
              <a:rPr lang="en-US" dirty="0"/>
              <a:t>The RESET and MARC Techniques, with Application to Multiserver-Job Analysis [</a:t>
            </a:r>
            <a:r>
              <a:rPr lang="en-US" b="1" dirty="0"/>
              <a:t>G</a:t>
            </a:r>
            <a:r>
              <a:rPr lang="en-US" dirty="0"/>
              <a:t>HHS]</a:t>
            </a:r>
            <a:endParaRPr lang="en-US" b="1" dirty="0"/>
          </a:p>
          <a:p>
            <a:pPr>
              <a:spcAft>
                <a:spcPts val="1200"/>
              </a:spcAft>
            </a:pPr>
            <a:r>
              <a:rPr lang="en-US" dirty="0"/>
              <a:t>Nudge: Stochastically Improving upon                FCFS [</a:t>
            </a:r>
            <a:r>
              <a:rPr lang="en-US" b="1" dirty="0"/>
              <a:t>G</a:t>
            </a:r>
            <a:r>
              <a:rPr lang="en-US" dirty="0"/>
              <a:t>YSH’21]</a:t>
            </a:r>
          </a:p>
        </p:txBody>
      </p: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30D3763F-88DA-F74D-97A6-B2CA1A0A705B}"/>
              </a:ext>
            </a:extLst>
          </p:cNvPr>
          <p:cNvGrpSpPr/>
          <p:nvPr/>
        </p:nvGrpSpPr>
        <p:grpSpPr>
          <a:xfrm>
            <a:off x="11341683" y="1978019"/>
            <a:ext cx="443632" cy="4157776"/>
            <a:chOff x="11341683" y="1978019"/>
            <a:chExt cx="443632" cy="4157776"/>
          </a:xfrm>
        </p:grpSpPr>
        <p:pic>
          <p:nvPicPr>
            <p:cNvPr id="185" name="Graphic 184">
              <a:extLst>
                <a:ext uri="{FF2B5EF4-FFF2-40B4-BE49-F238E27FC236}">
                  <a16:creationId xmlns:a16="http://schemas.microsoft.com/office/drawing/2014/main" id="{E2CDEB50-8282-30DC-3CF5-9C2E46C5CBC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341683" y="5326090"/>
              <a:ext cx="443632" cy="809705"/>
            </a:xfrm>
            <a:prstGeom prst="rect">
              <a:avLst/>
            </a:prstGeom>
          </p:spPr>
        </p:pic>
        <p:pic>
          <p:nvPicPr>
            <p:cNvPr id="186" name="Graphic 185">
              <a:extLst>
                <a:ext uri="{FF2B5EF4-FFF2-40B4-BE49-F238E27FC236}">
                  <a16:creationId xmlns:a16="http://schemas.microsoft.com/office/drawing/2014/main" id="{CBF8BE0C-2B8A-1473-233B-E24E398AE4F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341683" y="1978019"/>
              <a:ext cx="443632" cy="809705"/>
            </a:xfrm>
            <a:prstGeom prst="rect">
              <a:avLst/>
            </a:prstGeom>
          </p:spPr>
        </p:pic>
        <p:pic>
          <p:nvPicPr>
            <p:cNvPr id="187" name="Graphic 186">
              <a:extLst>
                <a:ext uri="{FF2B5EF4-FFF2-40B4-BE49-F238E27FC236}">
                  <a16:creationId xmlns:a16="http://schemas.microsoft.com/office/drawing/2014/main" id="{A2005E0D-27B1-9AC4-7F71-1342EA78C15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341683" y="2569932"/>
              <a:ext cx="443632" cy="809705"/>
            </a:xfrm>
            <a:prstGeom prst="rect">
              <a:avLst/>
            </a:prstGeom>
          </p:spPr>
        </p:pic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B8A6E391-DB7E-5E87-16FF-EACAD9B199ED}"/>
              </a:ext>
            </a:extLst>
          </p:cNvPr>
          <p:cNvSpPr/>
          <p:nvPr/>
        </p:nvSpPr>
        <p:spPr>
          <a:xfrm>
            <a:off x="0" y="4541749"/>
            <a:ext cx="12192000" cy="1761642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-Shape 7">
            <a:extLst>
              <a:ext uri="{FF2B5EF4-FFF2-40B4-BE49-F238E27FC236}">
                <a16:creationId xmlns:a16="http://schemas.microsoft.com/office/drawing/2014/main" id="{5430B5B2-54A1-8B84-5375-CBAD0B8D2D56}"/>
              </a:ext>
            </a:extLst>
          </p:cNvPr>
          <p:cNvSpPr/>
          <p:nvPr/>
        </p:nvSpPr>
        <p:spPr>
          <a:xfrm rot="18910860">
            <a:off x="1111322" y="1722434"/>
            <a:ext cx="896956" cy="470667"/>
          </a:xfrm>
          <a:prstGeom prst="corner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L-Shape 60">
            <a:extLst>
              <a:ext uri="{FF2B5EF4-FFF2-40B4-BE49-F238E27FC236}">
                <a16:creationId xmlns:a16="http://schemas.microsoft.com/office/drawing/2014/main" id="{22C70017-A1DC-731A-4E99-461E6D09EF83}"/>
              </a:ext>
            </a:extLst>
          </p:cNvPr>
          <p:cNvSpPr/>
          <p:nvPr/>
        </p:nvSpPr>
        <p:spPr>
          <a:xfrm rot="18910860">
            <a:off x="1106995" y="2432482"/>
            <a:ext cx="896956" cy="470667"/>
          </a:xfrm>
          <a:prstGeom prst="corner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L-Shape 82">
            <a:extLst>
              <a:ext uri="{FF2B5EF4-FFF2-40B4-BE49-F238E27FC236}">
                <a16:creationId xmlns:a16="http://schemas.microsoft.com/office/drawing/2014/main" id="{130FAFA8-901E-5E53-C16B-A0B04F14C498}"/>
              </a:ext>
            </a:extLst>
          </p:cNvPr>
          <p:cNvSpPr/>
          <p:nvPr/>
        </p:nvSpPr>
        <p:spPr>
          <a:xfrm rot="18910860">
            <a:off x="1108926" y="3121761"/>
            <a:ext cx="896956" cy="470667"/>
          </a:xfrm>
          <a:prstGeom prst="corner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2626F8C-2598-FEC1-7B96-AEE5EE4D2FC2}"/>
              </a:ext>
            </a:extLst>
          </p:cNvPr>
          <p:cNvSpPr/>
          <p:nvPr/>
        </p:nvSpPr>
        <p:spPr>
          <a:xfrm>
            <a:off x="95769" y="1568067"/>
            <a:ext cx="12192000" cy="2289023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5370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B5063EA0-DAEA-DE3E-0D1D-82D32B849081}"/>
                  </a:ext>
                </a:extLst>
              </p:cNvPr>
              <p:cNvSpPr txBox="1"/>
              <p:nvPr/>
            </p:nvSpPr>
            <p:spPr>
              <a:xfrm>
                <a:off x="624435" y="1554256"/>
                <a:ext cx="11777115" cy="45858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Contribution: ServerFilling-SRPT</a:t>
                </a:r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800" dirty="0"/>
              </a:p>
              <a:p>
                <a:r>
                  <a:rPr lang="en-US" sz="2400" dirty="0"/>
                  <a:t>ServerFilling-SRPT: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2400" dirty="0"/>
                  <a:t>Find minimal subset M of jobs of least remaining size with total server need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servers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2400" dirty="0"/>
                  <a:t>Among M, serve largest server need first. (tiebreak by remaining size)</a:t>
                </a:r>
              </a:p>
              <a:p>
                <a:pPr marL="342900" indent="-342900">
                  <a:buFont typeface="+mj-lt"/>
                  <a:buAutoNum type="arabicPeriod"/>
                </a:pPr>
                <a:endParaRPr 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B5063EA0-DAEA-DE3E-0D1D-82D32B8490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435" y="1554256"/>
                <a:ext cx="11777115" cy="4585871"/>
              </a:xfrm>
              <a:prstGeom prst="rect">
                <a:avLst/>
              </a:prstGeom>
              <a:blipFill>
                <a:blip r:embed="rId3"/>
                <a:stretch>
                  <a:fillRect l="-828" t="-10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3177A197-4B45-8609-A125-D25066B8B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</a:t>
            </a:r>
            <a:r>
              <a:rPr lang="en-US" u="sng" dirty="0"/>
              <a:t>Optimal</a:t>
            </a:r>
            <a:r>
              <a:rPr lang="en-US" dirty="0"/>
              <a:t> MSJ Scheduling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D01C5FB-504E-4B34-AF33-6185AEFC364D}"/>
              </a:ext>
            </a:extLst>
          </p:cNvPr>
          <p:cNvGrpSpPr/>
          <p:nvPr/>
        </p:nvGrpSpPr>
        <p:grpSpPr>
          <a:xfrm>
            <a:off x="624435" y="1583281"/>
            <a:ext cx="10684223" cy="3100623"/>
            <a:chOff x="624435" y="1583281"/>
            <a:chExt cx="10684223" cy="3100623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4F52A22A-3210-D5BF-8AC3-096BD20DB22B}"/>
                </a:ext>
              </a:extLst>
            </p:cNvPr>
            <p:cNvGrpSpPr/>
            <p:nvPr/>
          </p:nvGrpSpPr>
          <p:grpSpPr>
            <a:xfrm>
              <a:off x="624435" y="3012829"/>
              <a:ext cx="735797" cy="609363"/>
              <a:chOff x="928508" y="2360959"/>
              <a:chExt cx="1128890" cy="1024175"/>
            </a:xfrm>
          </p:grpSpPr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5C14CD53-7692-5CE2-3C5B-2E1D571B7BE4}"/>
                  </a:ext>
                </a:extLst>
              </p:cNvPr>
              <p:cNvCxnSpPr/>
              <p:nvPr/>
            </p:nvCxnSpPr>
            <p:spPr>
              <a:xfrm>
                <a:off x="1402644" y="2360959"/>
                <a:ext cx="654754" cy="57573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48CE0400-96D6-42E5-E104-092DACF4F702}"/>
                  </a:ext>
                </a:extLst>
              </p:cNvPr>
              <p:cNvCxnSpPr/>
              <p:nvPr/>
            </p:nvCxnSpPr>
            <p:spPr>
              <a:xfrm flipV="1">
                <a:off x="1359653" y="2936693"/>
                <a:ext cx="697744" cy="44844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AC655785-7D3C-9296-EB5A-1F46E764BA66}"/>
                  </a:ext>
                </a:extLst>
              </p:cNvPr>
              <p:cNvCxnSpPr/>
              <p:nvPr/>
            </p:nvCxnSpPr>
            <p:spPr>
              <a:xfrm>
                <a:off x="928509" y="2648825"/>
                <a:ext cx="801511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908E0A6C-9529-7823-885A-0E9CFD7884A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28508" y="3157346"/>
                <a:ext cx="801511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BED54ECE-721F-4030-92B1-92930C9888E2}"/>
                </a:ext>
              </a:extLst>
            </p:cNvPr>
            <p:cNvCxnSpPr/>
            <p:nvPr/>
          </p:nvCxnSpPr>
          <p:spPr>
            <a:xfrm>
              <a:off x="885643" y="2732197"/>
              <a:ext cx="3708411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AA58D3C6-06E5-50D8-7881-3C31838C054B}"/>
                </a:ext>
              </a:extLst>
            </p:cNvPr>
            <p:cNvCxnSpPr/>
            <p:nvPr/>
          </p:nvCxnSpPr>
          <p:spPr>
            <a:xfrm>
              <a:off x="885643" y="3971419"/>
              <a:ext cx="3708411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88C06EE0-2A65-8085-0434-50FD7206BF15}"/>
                </a:ext>
              </a:extLst>
            </p:cNvPr>
            <p:cNvSpPr/>
            <p:nvPr/>
          </p:nvSpPr>
          <p:spPr>
            <a:xfrm>
              <a:off x="3924480" y="2732197"/>
              <a:ext cx="669574" cy="1239222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4FE41B73-4BB0-238E-CEF9-AFE9D279AA9A}"/>
                </a:ext>
              </a:extLst>
            </p:cNvPr>
            <p:cNvSpPr/>
            <p:nvPr/>
          </p:nvSpPr>
          <p:spPr>
            <a:xfrm>
              <a:off x="3254905" y="2732197"/>
              <a:ext cx="669574" cy="1239222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0017EB40-0F55-31C3-03C9-9AF2E3DAF0E3}"/>
                </a:ext>
              </a:extLst>
            </p:cNvPr>
            <p:cNvSpPr/>
            <p:nvPr/>
          </p:nvSpPr>
          <p:spPr>
            <a:xfrm>
              <a:off x="2585331" y="2732197"/>
              <a:ext cx="669574" cy="1239222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B8F5C409-0326-C5A1-680E-56B0EEA13987}"/>
                </a:ext>
              </a:extLst>
            </p:cNvPr>
            <p:cNvSpPr/>
            <p:nvPr/>
          </p:nvSpPr>
          <p:spPr>
            <a:xfrm>
              <a:off x="1915757" y="2732196"/>
              <a:ext cx="669574" cy="1239222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ED98D79D-47B9-4701-07ED-C02B157AF040}"/>
                </a:ext>
              </a:extLst>
            </p:cNvPr>
            <p:cNvSpPr/>
            <p:nvPr/>
          </p:nvSpPr>
          <p:spPr>
            <a:xfrm>
              <a:off x="6600540" y="2735767"/>
              <a:ext cx="669574" cy="123922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487C8B31-CB15-92A2-3DBA-C55FA21C4737}"/>
                </a:ext>
              </a:extLst>
            </p:cNvPr>
            <p:cNvSpPr/>
            <p:nvPr/>
          </p:nvSpPr>
          <p:spPr>
            <a:xfrm>
              <a:off x="5930965" y="2735767"/>
              <a:ext cx="669574" cy="1239222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A3FB634F-FC83-1FCE-425B-1EA13386277E}"/>
                </a:ext>
              </a:extLst>
            </p:cNvPr>
            <p:cNvSpPr/>
            <p:nvPr/>
          </p:nvSpPr>
          <p:spPr>
            <a:xfrm>
              <a:off x="5261391" y="2735767"/>
              <a:ext cx="669574" cy="1239222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2893893B-5541-4856-1E24-A965CF2A000D}"/>
                </a:ext>
              </a:extLst>
            </p:cNvPr>
            <p:cNvSpPr/>
            <p:nvPr/>
          </p:nvSpPr>
          <p:spPr>
            <a:xfrm>
              <a:off x="4591817" y="2735766"/>
              <a:ext cx="669574" cy="1239222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992C4D7E-39A2-4C30-4822-E84518DA2375}"/>
                </a:ext>
              </a:extLst>
            </p:cNvPr>
            <p:cNvSpPr/>
            <p:nvPr/>
          </p:nvSpPr>
          <p:spPr>
            <a:xfrm>
              <a:off x="9272536" y="2735767"/>
              <a:ext cx="669574" cy="123922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35EEC86F-52FB-4ED1-42A0-CFD84D3DE965}"/>
                </a:ext>
              </a:extLst>
            </p:cNvPr>
            <p:cNvSpPr/>
            <p:nvPr/>
          </p:nvSpPr>
          <p:spPr>
            <a:xfrm>
              <a:off x="8602961" y="2735767"/>
              <a:ext cx="669574" cy="123922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5BCA4FAD-7AC4-B955-8A1E-FE547B94254A}"/>
                </a:ext>
              </a:extLst>
            </p:cNvPr>
            <p:cNvSpPr/>
            <p:nvPr/>
          </p:nvSpPr>
          <p:spPr>
            <a:xfrm>
              <a:off x="7933387" y="2735767"/>
              <a:ext cx="669574" cy="123922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F93AAD43-AF68-C7DC-C589-805DC3821CC2}"/>
                </a:ext>
              </a:extLst>
            </p:cNvPr>
            <p:cNvSpPr/>
            <p:nvPr/>
          </p:nvSpPr>
          <p:spPr>
            <a:xfrm>
              <a:off x="7263813" y="2735766"/>
              <a:ext cx="669574" cy="123922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9CBE219D-1749-739E-06CF-3867AF6DA671}"/>
                </a:ext>
              </a:extLst>
            </p:cNvPr>
            <p:cNvSpPr/>
            <p:nvPr/>
          </p:nvSpPr>
          <p:spPr>
            <a:xfrm>
              <a:off x="9940147" y="2736350"/>
              <a:ext cx="669574" cy="123922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C1870C6D-C245-585C-DD83-DFA594A83AC8}"/>
                </a:ext>
              </a:extLst>
            </p:cNvPr>
            <p:cNvGrpSpPr/>
            <p:nvPr/>
          </p:nvGrpSpPr>
          <p:grpSpPr>
            <a:xfrm>
              <a:off x="10899368" y="2032779"/>
              <a:ext cx="288925" cy="2651125"/>
              <a:chOff x="11142728" y="136525"/>
              <a:chExt cx="288925" cy="2651125"/>
            </a:xfrm>
          </p:grpSpPr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B4AED49B-4DCC-D8B3-18BC-2D0EB0CC720B}"/>
                  </a:ext>
                </a:extLst>
              </p:cNvPr>
              <p:cNvSpPr/>
              <p:nvPr/>
            </p:nvSpPr>
            <p:spPr>
              <a:xfrm>
                <a:off x="11142728" y="2497455"/>
                <a:ext cx="288925" cy="290195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400371F4-B9CC-F040-BA70-CEBECF6D60F2}"/>
                  </a:ext>
                </a:extLst>
              </p:cNvPr>
              <p:cNvSpPr/>
              <p:nvPr/>
            </p:nvSpPr>
            <p:spPr>
              <a:xfrm>
                <a:off x="11142728" y="1137920"/>
                <a:ext cx="288925" cy="290195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33664044-7F18-9FE1-4D76-3B7476776946}"/>
                  </a:ext>
                </a:extLst>
              </p:cNvPr>
              <p:cNvSpPr/>
              <p:nvPr/>
            </p:nvSpPr>
            <p:spPr>
              <a:xfrm>
                <a:off x="11142728" y="1463040"/>
                <a:ext cx="288925" cy="290195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4BAFB0C1-FE79-AFA4-9EC7-9D03234B3929}"/>
                  </a:ext>
                </a:extLst>
              </p:cNvPr>
              <p:cNvSpPr/>
              <p:nvPr/>
            </p:nvSpPr>
            <p:spPr>
              <a:xfrm>
                <a:off x="11142728" y="1799590"/>
                <a:ext cx="288925" cy="290195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14752F1B-62BC-87B0-42E6-1977EC066B6C}"/>
                  </a:ext>
                </a:extLst>
              </p:cNvPr>
              <p:cNvSpPr/>
              <p:nvPr/>
            </p:nvSpPr>
            <p:spPr>
              <a:xfrm>
                <a:off x="11142728" y="2144395"/>
                <a:ext cx="288925" cy="290195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F09205AC-0961-5255-584B-38A5D70F2863}"/>
                  </a:ext>
                </a:extLst>
              </p:cNvPr>
              <p:cNvSpPr/>
              <p:nvPr/>
            </p:nvSpPr>
            <p:spPr>
              <a:xfrm>
                <a:off x="11142728" y="136525"/>
                <a:ext cx="288925" cy="290195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5C674957-606B-8021-81FF-7B3EED086D52}"/>
                  </a:ext>
                </a:extLst>
              </p:cNvPr>
              <p:cNvSpPr/>
              <p:nvPr/>
            </p:nvSpPr>
            <p:spPr>
              <a:xfrm>
                <a:off x="11142728" y="473075"/>
                <a:ext cx="288925" cy="290195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C64739CF-3819-5DB3-2133-AFD0761B3AA6}"/>
                  </a:ext>
                </a:extLst>
              </p:cNvPr>
              <p:cNvSpPr/>
              <p:nvPr/>
            </p:nvSpPr>
            <p:spPr>
              <a:xfrm>
                <a:off x="11142728" y="817880"/>
                <a:ext cx="288925" cy="290195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FE553C7F-F4D2-EB30-CE03-B0D1CBA954C0}"/>
                </a:ext>
              </a:extLst>
            </p:cNvPr>
            <p:cNvSpPr txBox="1"/>
            <p:nvPr/>
          </p:nvSpPr>
          <p:spPr>
            <a:xfrm>
              <a:off x="10779002" y="1583281"/>
              <a:ext cx="529656" cy="36933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k=8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38C71FC-113E-2425-B8B4-B181D89A6018}"/>
              </a:ext>
            </a:extLst>
          </p:cNvPr>
          <p:cNvGrpSpPr/>
          <p:nvPr/>
        </p:nvGrpSpPr>
        <p:grpSpPr>
          <a:xfrm>
            <a:off x="1115389" y="2302676"/>
            <a:ext cx="9420947" cy="1551455"/>
            <a:chOff x="1115389" y="2302676"/>
            <a:chExt cx="9420947" cy="1551455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B3A35DF2-0223-9C48-5881-EE189D622B6B}"/>
                </a:ext>
              </a:extLst>
            </p:cNvPr>
            <p:cNvGrpSpPr/>
            <p:nvPr/>
          </p:nvGrpSpPr>
          <p:grpSpPr>
            <a:xfrm>
              <a:off x="2003734" y="2861281"/>
              <a:ext cx="8532602" cy="992850"/>
              <a:chOff x="2003734" y="2861281"/>
              <a:chExt cx="8532602" cy="992850"/>
            </a:xfrm>
          </p:grpSpPr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4E34E23D-F709-3921-3766-8C4CC086D548}"/>
                  </a:ext>
                </a:extLst>
              </p:cNvPr>
              <p:cNvSpPr/>
              <p:nvPr/>
            </p:nvSpPr>
            <p:spPr>
              <a:xfrm>
                <a:off x="2003734" y="2861281"/>
                <a:ext cx="521208" cy="98679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</a:t>
                </a:r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77E2F532-B4AE-0FF1-53BB-0EDF9790EF22}"/>
                  </a:ext>
                </a:extLst>
              </p:cNvPr>
              <p:cNvSpPr/>
              <p:nvPr/>
            </p:nvSpPr>
            <p:spPr>
              <a:xfrm>
                <a:off x="2665373" y="2897593"/>
                <a:ext cx="521208" cy="9504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4</a:t>
                </a:r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844B2E62-F597-561E-DE57-32C5827E6160}"/>
                  </a:ext>
                </a:extLst>
              </p:cNvPr>
              <p:cNvSpPr/>
              <p:nvPr/>
            </p:nvSpPr>
            <p:spPr>
              <a:xfrm>
                <a:off x="3319322" y="2939869"/>
                <a:ext cx="521208" cy="90940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408BDDA8-EE6A-90EB-F535-EB80C66398B8}"/>
                  </a:ext>
                </a:extLst>
              </p:cNvPr>
              <p:cNvSpPr/>
              <p:nvPr/>
            </p:nvSpPr>
            <p:spPr>
              <a:xfrm>
                <a:off x="3990566" y="2981211"/>
                <a:ext cx="521208" cy="86806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</a:t>
                </a:r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92099B0B-0F04-890A-E621-64CDF35C14C8}"/>
                  </a:ext>
                </a:extLst>
              </p:cNvPr>
              <p:cNvSpPr/>
              <p:nvPr/>
            </p:nvSpPr>
            <p:spPr>
              <a:xfrm>
                <a:off x="7341146" y="3501829"/>
                <a:ext cx="521208" cy="34800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4</a:t>
                </a: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455A0BB8-0E3F-ED57-F30A-FE19593C932E}"/>
                  </a:ext>
                </a:extLst>
              </p:cNvPr>
              <p:cNvSpPr/>
              <p:nvPr/>
            </p:nvSpPr>
            <p:spPr>
              <a:xfrm>
                <a:off x="4664133" y="3010749"/>
                <a:ext cx="521208" cy="83908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8</a:t>
                </a:r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13B01BB8-D119-89D4-C853-B1FC8D49F79B}"/>
                  </a:ext>
                </a:extLst>
              </p:cNvPr>
              <p:cNvSpPr/>
              <p:nvPr/>
            </p:nvSpPr>
            <p:spPr>
              <a:xfrm>
                <a:off x="5329715" y="3056396"/>
                <a:ext cx="521208" cy="7945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C06E3391-7D3B-59B8-F4AF-6DBF80B28ADA}"/>
                  </a:ext>
                </a:extLst>
              </p:cNvPr>
              <p:cNvSpPr/>
              <p:nvPr/>
            </p:nvSpPr>
            <p:spPr>
              <a:xfrm>
                <a:off x="8667437" y="3563317"/>
                <a:ext cx="521208" cy="28652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</a:t>
                </a:r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31B5F682-572A-6E7B-5BA9-72B6A4E86D6B}"/>
                  </a:ext>
                </a:extLst>
              </p:cNvPr>
              <p:cNvSpPr/>
              <p:nvPr/>
            </p:nvSpPr>
            <p:spPr>
              <a:xfrm>
                <a:off x="8008545" y="3535166"/>
                <a:ext cx="521208" cy="31052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BFE9F77B-AFBD-701A-AD0D-932FD1608C46}"/>
                  </a:ext>
                </a:extLst>
              </p:cNvPr>
              <p:cNvSpPr/>
              <p:nvPr/>
            </p:nvSpPr>
            <p:spPr>
              <a:xfrm>
                <a:off x="9342889" y="3604445"/>
                <a:ext cx="521208" cy="24539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46FB1C7D-1598-9D82-6BE0-1F4AEC040792}"/>
                  </a:ext>
                </a:extLst>
              </p:cNvPr>
              <p:cNvSpPr/>
              <p:nvPr/>
            </p:nvSpPr>
            <p:spPr>
              <a:xfrm>
                <a:off x="10015128" y="3637022"/>
                <a:ext cx="521208" cy="21710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07C66246-BCF7-99DC-9EAF-E4DA538DC38A}"/>
                  </a:ext>
                </a:extLst>
              </p:cNvPr>
              <p:cNvSpPr/>
              <p:nvPr/>
            </p:nvSpPr>
            <p:spPr>
              <a:xfrm>
                <a:off x="6000523" y="3158743"/>
                <a:ext cx="521208" cy="69109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ED11A7DF-B741-0830-DE2E-5603CC976A2B}"/>
                  </a:ext>
                </a:extLst>
              </p:cNvPr>
              <p:cNvSpPr/>
              <p:nvPr/>
            </p:nvSpPr>
            <p:spPr>
              <a:xfrm>
                <a:off x="6671571" y="3355378"/>
                <a:ext cx="521208" cy="4944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4</a:t>
                </a:r>
              </a:p>
            </p:txBody>
          </p: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4738EC3-26D4-B2D3-32EF-7E8CFF9E33C4}"/>
                </a:ext>
              </a:extLst>
            </p:cNvPr>
            <p:cNvSpPr txBox="1"/>
            <p:nvPr/>
          </p:nvSpPr>
          <p:spPr>
            <a:xfrm>
              <a:off x="1115389" y="2302676"/>
              <a:ext cx="3163508" cy="43088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200" dirty="0"/>
                <a:t>Least remaining size order</a:t>
              </a:r>
            </a:p>
          </p:txBody>
        </p:sp>
      </p:grp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EBDB7F70-60AE-F14A-8A39-E08C35BA6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EF5D0-F903-46E4-ACBB-6D3DD1B62979}" type="slidenum">
              <a:rPr lang="en-US" smtClean="0"/>
              <a:t>27</a:t>
            </a:fld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3D9C2E5-A7CD-0CEF-8ECD-5E0CFA4A790C}"/>
              </a:ext>
            </a:extLst>
          </p:cNvPr>
          <p:cNvGrpSpPr/>
          <p:nvPr/>
        </p:nvGrpSpPr>
        <p:grpSpPr>
          <a:xfrm>
            <a:off x="7159023" y="2028356"/>
            <a:ext cx="3553494" cy="1972671"/>
            <a:chOff x="7150146" y="611512"/>
            <a:chExt cx="3553494" cy="2759223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F17DF348-B704-4394-D396-AB9F49325A6E}"/>
                </a:ext>
              </a:extLst>
            </p:cNvPr>
            <p:cNvSpPr/>
            <p:nvPr/>
          </p:nvSpPr>
          <p:spPr>
            <a:xfrm>
              <a:off x="7150146" y="1388524"/>
              <a:ext cx="3553494" cy="1982211"/>
            </a:xfrm>
            <a:prstGeom prst="roundRect">
              <a:avLst/>
            </a:prstGeom>
            <a:noFill/>
            <a:ln w="50800">
              <a:solidFill>
                <a:srgbClr val="008A3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7C7EF21-57A1-0930-A853-AE2D4959984A}"/>
                </a:ext>
              </a:extLst>
            </p:cNvPr>
            <p:cNvSpPr txBox="1"/>
            <p:nvPr/>
          </p:nvSpPr>
          <p:spPr>
            <a:xfrm>
              <a:off x="8688654" y="611512"/>
              <a:ext cx="491114" cy="767396"/>
            </a:xfrm>
            <a:prstGeom prst="rect">
              <a:avLst/>
            </a:prstGeom>
            <a:noFill/>
            <a:ln w="38100">
              <a:solidFill>
                <a:srgbClr val="008A3E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33305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B5063EA0-DAEA-DE3E-0D1D-82D32B849081}"/>
                  </a:ext>
                </a:extLst>
              </p:cNvPr>
              <p:cNvSpPr txBox="1"/>
              <p:nvPr/>
            </p:nvSpPr>
            <p:spPr>
              <a:xfrm>
                <a:off x="624435" y="1554256"/>
                <a:ext cx="11691390" cy="53245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Contribution: ServerFilling-SRPT</a:t>
                </a:r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800" dirty="0"/>
              </a:p>
              <a:p>
                <a:r>
                  <a:rPr lang="en-US" sz="2400" dirty="0"/>
                  <a:t>ServerFilling-SRPT: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2400" dirty="0"/>
                  <a:t>Find minimal subset M of jobs of least remaining size with total server need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servers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2400" dirty="0"/>
                  <a:t>Among M, serve largest server need first. (tiebreak by remaining size)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2400" dirty="0"/>
                  <a:t>Whenever M changes, rearrange preemptively.</a:t>
                </a:r>
              </a:p>
              <a:p>
                <a:r>
                  <a:rPr lang="en-US" sz="2400" dirty="0"/>
                  <a:t>Theorem: If </a:t>
                </a:r>
                <a14:m>
                  <m:oMath xmlns:m="http://schemas.openxmlformats.org/officeDocument/2006/math">
                    <m:r>
                      <a:rPr lang="en-US" sz="2400" dirty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/>
                  <a:t> jobs present, fills all servers</a:t>
                </a:r>
              </a:p>
              <a:p>
                <a:pPr marL="342900" indent="-342900">
                  <a:buFont typeface="+mj-lt"/>
                  <a:buAutoNum type="arabicPeriod"/>
                </a:pPr>
                <a:endParaRPr 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B5063EA0-DAEA-DE3E-0D1D-82D32B8490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435" y="1554256"/>
                <a:ext cx="11691390" cy="5324535"/>
              </a:xfrm>
              <a:prstGeom prst="rect">
                <a:avLst/>
              </a:prstGeom>
              <a:blipFill>
                <a:blip r:embed="rId3"/>
                <a:stretch>
                  <a:fillRect l="-834" t="-9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3177A197-4B45-8609-A125-D25066B8B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</a:t>
            </a:r>
            <a:r>
              <a:rPr lang="en-US" u="sng" dirty="0"/>
              <a:t>Optimal</a:t>
            </a:r>
            <a:r>
              <a:rPr lang="en-US" dirty="0"/>
              <a:t> MSJ Scheduling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D01C5FB-504E-4B34-AF33-6185AEFC364D}"/>
              </a:ext>
            </a:extLst>
          </p:cNvPr>
          <p:cNvGrpSpPr/>
          <p:nvPr/>
        </p:nvGrpSpPr>
        <p:grpSpPr>
          <a:xfrm>
            <a:off x="624435" y="2032779"/>
            <a:ext cx="10563858" cy="2651125"/>
            <a:chOff x="624435" y="2032779"/>
            <a:chExt cx="10563858" cy="2651125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4F52A22A-3210-D5BF-8AC3-096BD20DB22B}"/>
                </a:ext>
              </a:extLst>
            </p:cNvPr>
            <p:cNvGrpSpPr/>
            <p:nvPr/>
          </p:nvGrpSpPr>
          <p:grpSpPr>
            <a:xfrm>
              <a:off x="624435" y="3012829"/>
              <a:ext cx="735797" cy="609363"/>
              <a:chOff x="928508" y="2360959"/>
              <a:chExt cx="1128890" cy="1024175"/>
            </a:xfrm>
          </p:grpSpPr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5C14CD53-7692-5CE2-3C5B-2E1D571B7BE4}"/>
                  </a:ext>
                </a:extLst>
              </p:cNvPr>
              <p:cNvCxnSpPr/>
              <p:nvPr/>
            </p:nvCxnSpPr>
            <p:spPr>
              <a:xfrm>
                <a:off x="1402644" y="2360959"/>
                <a:ext cx="654754" cy="57573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48CE0400-96D6-42E5-E104-092DACF4F702}"/>
                  </a:ext>
                </a:extLst>
              </p:cNvPr>
              <p:cNvCxnSpPr/>
              <p:nvPr/>
            </p:nvCxnSpPr>
            <p:spPr>
              <a:xfrm flipV="1">
                <a:off x="1359653" y="2936693"/>
                <a:ext cx="697744" cy="44844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AC655785-7D3C-9296-EB5A-1F46E764BA66}"/>
                  </a:ext>
                </a:extLst>
              </p:cNvPr>
              <p:cNvCxnSpPr/>
              <p:nvPr/>
            </p:nvCxnSpPr>
            <p:spPr>
              <a:xfrm>
                <a:off x="928509" y="2648825"/>
                <a:ext cx="801511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908E0A6C-9529-7823-885A-0E9CFD7884A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28508" y="3157346"/>
                <a:ext cx="801511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BED54ECE-721F-4030-92B1-92930C9888E2}"/>
                </a:ext>
              </a:extLst>
            </p:cNvPr>
            <p:cNvCxnSpPr/>
            <p:nvPr/>
          </p:nvCxnSpPr>
          <p:spPr>
            <a:xfrm>
              <a:off x="885643" y="2732197"/>
              <a:ext cx="3708411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AA58D3C6-06E5-50D8-7881-3C31838C054B}"/>
                </a:ext>
              </a:extLst>
            </p:cNvPr>
            <p:cNvCxnSpPr/>
            <p:nvPr/>
          </p:nvCxnSpPr>
          <p:spPr>
            <a:xfrm>
              <a:off x="885643" y="3971419"/>
              <a:ext cx="3708411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88C06EE0-2A65-8085-0434-50FD7206BF15}"/>
                </a:ext>
              </a:extLst>
            </p:cNvPr>
            <p:cNvSpPr/>
            <p:nvPr/>
          </p:nvSpPr>
          <p:spPr>
            <a:xfrm>
              <a:off x="3924480" y="2732197"/>
              <a:ext cx="669574" cy="1239222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4FE41B73-4BB0-238E-CEF9-AFE9D279AA9A}"/>
                </a:ext>
              </a:extLst>
            </p:cNvPr>
            <p:cNvSpPr/>
            <p:nvPr/>
          </p:nvSpPr>
          <p:spPr>
            <a:xfrm>
              <a:off x="3254905" y="2732197"/>
              <a:ext cx="669574" cy="1239222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0017EB40-0F55-31C3-03C9-9AF2E3DAF0E3}"/>
                </a:ext>
              </a:extLst>
            </p:cNvPr>
            <p:cNvSpPr/>
            <p:nvPr/>
          </p:nvSpPr>
          <p:spPr>
            <a:xfrm>
              <a:off x="2585331" y="2732197"/>
              <a:ext cx="669574" cy="1239222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B8F5C409-0326-C5A1-680E-56B0EEA13987}"/>
                </a:ext>
              </a:extLst>
            </p:cNvPr>
            <p:cNvSpPr/>
            <p:nvPr/>
          </p:nvSpPr>
          <p:spPr>
            <a:xfrm>
              <a:off x="1915757" y="2732196"/>
              <a:ext cx="669574" cy="1239222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ED98D79D-47B9-4701-07ED-C02B157AF040}"/>
                </a:ext>
              </a:extLst>
            </p:cNvPr>
            <p:cNvSpPr/>
            <p:nvPr/>
          </p:nvSpPr>
          <p:spPr>
            <a:xfrm>
              <a:off x="6600540" y="2735767"/>
              <a:ext cx="669574" cy="123922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487C8B31-CB15-92A2-3DBA-C55FA21C4737}"/>
                </a:ext>
              </a:extLst>
            </p:cNvPr>
            <p:cNvSpPr/>
            <p:nvPr/>
          </p:nvSpPr>
          <p:spPr>
            <a:xfrm>
              <a:off x="5930965" y="2735767"/>
              <a:ext cx="669574" cy="1239222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A3FB634F-FC83-1FCE-425B-1EA13386277E}"/>
                </a:ext>
              </a:extLst>
            </p:cNvPr>
            <p:cNvSpPr/>
            <p:nvPr/>
          </p:nvSpPr>
          <p:spPr>
            <a:xfrm>
              <a:off x="5261391" y="2735767"/>
              <a:ext cx="669574" cy="1239222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2893893B-5541-4856-1E24-A965CF2A000D}"/>
                </a:ext>
              </a:extLst>
            </p:cNvPr>
            <p:cNvSpPr/>
            <p:nvPr/>
          </p:nvSpPr>
          <p:spPr>
            <a:xfrm>
              <a:off x="4591817" y="2735766"/>
              <a:ext cx="669574" cy="1239222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992C4D7E-39A2-4C30-4822-E84518DA2375}"/>
                </a:ext>
              </a:extLst>
            </p:cNvPr>
            <p:cNvSpPr/>
            <p:nvPr/>
          </p:nvSpPr>
          <p:spPr>
            <a:xfrm>
              <a:off x="9272536" y="2735767"/>
              <a:ext cx="669574" cy="123922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35EEC86F-52FB-4ED1-42A0-CFD84D3DE965}"/>
                </a:ext>
              </a:extLst>
            </p:cNvPr>
            <p:cNvSpPr/>
            <p:nvPr/>
          </p:nvSpPr>
          <p:spPr>
            <a:xfrm>
              <a:off x="8602961" y="2735767"/>
              <a:ext cx="669574" cy="123922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5BCA4FAD-7AC4-B955-8A1E-FE547B94254A}"/>
                </a:ext>
              </a:extLst>
            </p:cNvPr>
            <p:cNvSpPr/>
            <p:nvPr/>
          </p:nvSpPr>
          <p:spPr>
            <a:xfrm>
              <a:off x="7933387" y="2735767"/>
              <a:ext cx="669574" cy="123922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F93AAD43-AF68-C7DC-C589-805DC3821CC2}"/>
                </a:ext>
              </a:extLst>
            </p:cNvPr>
            <p:cNvSpPr/>
            <p:nvPr/>
          </p:nvSpPr>
          <p:spPr>
            <a:xfrm>
              <a:off x="7263813" y="2735766"/>
              <a:ext cx="669574" cy="123922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9CBE219D-1749-739E-06CF-3867AF6DA671}"/>
                </a:ext>
              </a:extLst>
            </p:cNvPr>
            <p:cNvSpPr/>
            <p:nvPr/>
          </p:nvSpPr>
          <p:spPr>
            <a:xfrm>
              <a:off x="9940147" y="2736350"/>
              <a:ext cx="669574" cy="123922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C1870C6D-C245-585C-DD83-DFA594A83AC8}"/>
                </a:ext>
              </a:extLst>
            </p:cNvPr>
            <p:cNvGrpSpPr/>
            <p:nvPr/>
          </p:nvGrpSpPr>
          <p:grpSpPr>
            <a:xfrm>
              <a:off x="10899368" y="2032779"/>
              <a:ext cx="288925" cy="2651125"/>
              <a:chOff x="11142728" y="136525"/>
              <a:chExt cx="288925" cy="2651125"/>
            </a:xfrm>
          </p:grpSpPr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B4AED49B-4DCC-D8B3-18BC-2D0EB0CC720B}"/>
                  </a:ext>
                </a:extLst>
              </p:cNvPr>
              <p:cNvSpPr/>
              <p:nvPr/>
            </p:nvSpPr>
            <p:spPr>
              <a:xfrm>
                <a:off x="11142728" y="2497455"/>
                <a:ext cx="288925" cy="290195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400371F4-B9CC-F040-BA70-CEBECF6D60F2}"/>
                  </a:ext>
                </a:extLst>
              </p:cNvPr>
              <p:cNvSpPr/>
              <p:nvPr/>
            </p:nvSpPr>
            <p:spPr>
              <a:xfrm>
                <a:off x="11142728" y="1137920"/>
                <a:ext cx="288925" cy="290195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33664044-7F18-9FE1-4D76-3B7476776946}"/>
                  </a:ext>
                </a:extLst>
              </p:cNvPr>
              <p:cNvSpPr/>
              <p:nvPr/>
            </p:nvSpPr>
            <p:spPr>
              <a:xfrm>
                <a:off x="11142728" y="1463040"/>
                <a:ext cx="288925" cy="290195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4BAFB0C1-FE79-AFA4-9EC7-9D03234B3929}"/>
                  </a:ext>
                </a:extLst>
              </p:cNvPr>
              <p:cNvSpPr/>
              <p:nvPr/>
            </p:nvSpPr>
            <p:spPr>
              <a:xfrm>
                <a:off x="11142728" y="1799590"/>
                <a:ext cx="288925" cy="290195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14752F1B-62BC-87B0-42E6-1977EC066B6C}"/>
                  </a:ext>
                </a:extLst>
              </p:cNvPr>
              <p:cNvSpPr/>
              <p:nvPr/>
            </p:nvSpPr>
            <p:spPr>
              <a:xfrm>
                <a:off x="11142728" y="2144395"/>
                <a:ext cx="288925" cy="290195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F09205AC-0961-5255-584B-38A5D70F2863}"/>
                  </a:ext>
                </a:extLst>
              </p:cNvPr>
              <p:cNvSpPr/>
              <p:nvPr/>
            </p:nvSpPr>
            <p:spPr>
              <a:xfrm>
                <a:off x="11142728" y="136525"/>
                <a:ext cx="288925" cy="290195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5C674957-606B-8021-81FF-7B3EED086D52}"/>
                  </a:ext>
                </a:extLst>
              </p:cNvPr>
              <p:cNvSpPr/>
              <p:nvPr/>
            </p:nvSpPr>
            <p:spPr>
              <a:xfrm>
                <a:off x="11142728" y="473075"/>
                <a:ext cx="288925" cy="290195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C64739CF-3819-5DB3-2133-AFD0761B3AA6}"/>
                  </a:ext>
                </a:extLst>
              </p:cNvPr>
              <p:cNvSpPr/>
              <p:nvPr/>
            </p:nvSpPr>
            <p:spPr>
              <a:xfrm>
                <a:off x="11142728" y="817880"/>
                <a:ext cx="288925" cy="290195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38C71FC-113E-2425-B8B4-B181D89A6018}"/>
              </a:ext>
            </a:extLst>
          </p:cNvPr>
          <p:cNvGrpSpPr/>
          <p:nvPr/>
        </p:nvGrpSpPr>
        <p:grpSpPr>
          <a:xfrm>
            <a:off x="1115389" y="2302676"/>
            <a:ext cx="6077390" cy="1548220"/>
            <a:chOff x="1115389" y="2302676"/>
            <a:chExt cx="6077390" cy="1548220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B3A35DF2-0223-9C48-5881-EE189D622B6B}"/>
                </a:ext>
              </a:extLst>
            </p:cNvPr>
            <p:cNvGrpSpPr/>
            <p:nvPr/>
          </p:nvGrpSpPr>
          <p:grpSpPr>
            <a:xfrm>
              <a:off x="2003734" y="2861281"/>
              <a:ext cx="5189045" cy="989615"/>
              <a:chOff x="2003734" y="2861281"/>
              <a:chExt cx="5189045" cy="989615"/>
            </a:xfrm>
          </p:grpSpPr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4E34E23D-F709-3921-3766-8C4CC086D548}"/>
                  </a:ext>
                </a:extLst>
              </p:cNvPr>
              <p:cNvSpPr/>
              <p:nvPr/>
            </p:nvSpPr>
            <p:spPr>
              <a:xfrm>
                <a:off x="2003734" y="2861281"/>
                <a:ext cx="521208" cy="98679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</a:t>
                </a:r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77E2F532-B4AE-0FF1-53BB-0EDF9790EF22}"/>
                  </a:ext>
                </a:extLst>
              </p:cNvPr>
              <p:cNvSpPr/>
              <p:nvPr/>
            </p:nvSpPr>
            <p:spPr>
              <a:xfrm>
                <a:off x="2665373" y="2897593"/>
                <a:ext cx="521208" cy="9504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4</a:t>
                </a:r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844B2E62-F597-561E-DE57-32C5827E6160}"/>
                  </a:ext>
                </a:extLst>
              </p:cNvPr>
              <p:cNvSpPr/>
              <p:nvPr/>
            </p:nvSpPr>
            <p:spPr>
              <a:xfrm>
                <a:off x="3319322" y="2939869"/>
                <a:ext cx="521208" cy="90940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408BDDA8-EE6A-90EB-F535-EB80C66398B8}"/>
                  </a:ext>
                </a:extLst>
              </p:cNvPr>
              <p:cNvSpPr/>
              <p:nvPr/>
            </p:nvSpPr>
            <p:spPr>
              <a:xfrm>
                <a:off x="3990566" y="2981211"/>
                <a:ext cx="521208" cy="86806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</a:t>
                </a: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455A0BB8-0E3F-ED57-F30A-FE19593C932E}"/>
                  </a:ext>
                </a:extLst>
              </p:cNvPr>
              <p:cNvSpPr/>
              <p:nvPr/>
            </p:nvSpPr>
            <p:spPr>
              <a:xfrm>
                <a:off x="4664133" y="3010749"/>
                <a:ext cx="521208" cy="83908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8</a:t>
                </a:r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13B01BB8-D119-89D4-C853-B1FC8D49F79B}"/>
                  </a:ext>
                </a:extLst>
              </p:cNvPr>
              <p:cNvSpPr/>
              <p:nvPr/>
            </p:nvSpPr>
            <p:spPr>
              <a:xfrm>
                <a:off x="5329715" y="3056396"/>
                <a:ext cx="521208" cy="7945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07C66246-BCF7-99DC-9EAF-E4DA538DC38A}"/>
                  </a:ext>
                </a:extLst>
              </p:cNvPr>
              <p:cNvSpPr/>
              <p:nvPr/>
            </p:nvSpPr>
            <p:spPr>
              <a:xfrm>
                <a:off x="6000523" y="3158743"/>
                <a:ext cx="521208" cy="69109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ED11A7DF-B741-0830-DE2E-5603CC976A2B}"/>
                  </a:ext>
                </a:extLst>
              </p:cNvPr>
              <p:cNvSpPr/>
              <p:nvPr/>
            </p:nvSpPr>
            <p:spPr>
              <a:xfrm>
                <a:off x="6671571" y="3355378"/>
                <a:ext cx="521208" cy="4944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4</a:t>
                </a:r>
              </a:p>
            </p:txBody>
          </p: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4738EC3-26D4-B2D3-32EF-7E8CFF9E33C4}"/>
                </a:ext>
              </a:extLst>
            </p:cNvPr>
            <p:cNvSpPr txBox="1"/>
            <p:nvPr/>
          </p:nvSpPr>
          <p:spPr>
            <a:xfrm>
              <a:off x="1115389" y="2302676"/>
              <a:ext cx="3163508" cy="43088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200" dirty="0"/>
                <a:t>Least remaining size order</a:t>
              </a:r>
            </a:p>
          </p:txBody>
        </p:sp>
      </p:grp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EBDB7F70-60AE-F14A-8A39-E08C35BA6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EF5D0-F903-46E4-ACBB-6D3DD1B62979}" type="slidenum">
              <a:rPr lang="en-US" smtClean="0"/>
              <a:t>28</a:t>
            </a:fld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C44702D0-1984-F830-5CF7-3F666716DCE7}"/>
              </a:ext>
            </a:extLst>
          </p:cNvPr>
          <p:cNvSpPr/>
          <p:nvPr/>
        </p:nvSpPr>
        <p:spPr>
          <a:xfrm>
            <a:off x="8008545" y="3535166"/>
            <a:ext cx="521208" cy="3105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48F5FA36-EC14-2F98-730B-1385C8FA7E9B}"/>
              </a:ext>
            </a:extLst>
          </p:cNvPr>
          <p:cNvSpPr/>
          <p:nvPr/>
        </p:nvSpPr>
        <p:spPr>
          <a:xfrm>
            <a:off x="9342889" y="3604445"/>
            <a:ext cx="521208" cy="2453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FED02B28-E190-8C66-8E00-3B8DAFE5FAAE}"/>
              </a:ext>
            </a:extLst>
          </p:cNvPr>
          <p:cNvSpPr/>
          <p:nvPr/>
        </p:nvSpPr>
        <p:spPr>
          <a:xfrm>
            <a:off x="10015128" y="3637022"/>
            <a:ext cx="521208" cy="2171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8448D10D-AAD3-8841-DC6E-8E64EDF9F3D0}"/>
              </a:ext>
            </a:extLst>
          </p:cNvPr>
          <p:cNvGrpSpPr/>
          <p:nvPr/>
        </p:nvGrpSpPr>
        <p:grpSpPr>
          <a:xfrm>
            <a:off x="7861401" y="2177876"/>
            <a:ext cx="3929260" cy="1323065"/>
            <a:chOff x="7861401" y="2177876"/>
            <a:chExt cx="3929260" cy="1323065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8FA05B71-7C4D-1BCC-6025-B0B4558B7B48}"/>
                </a:ext>
              </a:extLst>
            </p:cNvPr>
            <p:cNvGrpSpPr/>
            <p:nvPr/>
          </p:nvGrpSpPr>
          <p:grpSpPr>
            <a:xfrm>
              <a:off x="7861401" y="2501483"/>
              <a:ext cx="3929260" cy="999458"/>
              <a:chOff x="7866823" y="1564270"/>
              <a:chExt cx="3929260" cy="999458"/>
            </a:xfrm>
          </p:grpSpPr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91BF5B45-0C86-E365-CF41-71264D87CF7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866823" y="1722311"/>
                <a:ext cx="3085882" cy="841417"/>
              </a:xfrm>
              <a:prstGeom prst="straightConnector1">
                <a:avLst/>
              </a:prstGeom>
              <a:ln w="63500">
                <a:solidFill>
                  <a:schemeClr val="accent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F23CD2C6-1B90-B95F-86EF-DD1328C1EBE4}"/>
                  </a:ext>
                </a:extLst>
              </p:cNvPr>
              <p:cNvSpPr/>
              <p:nvPr/>
            </p:nvSpPr>
            <p:spPr>
              <a:xfrm>
                <a:off x="11274875" y="1564270"/>
                <a:ext cx="521208" cy="34800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4</a:t>
                </a:r>
              </a:p>
            </p:txBody>
          </p:sp>
        </p:grp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CCD182AD-B348-9FBF-733F-7AD6C4C8DF2E}"/>
                </a:ext>
              </a:extLst>
            </p:cNvPr>
            <p:cNvCxnSpPr>
              <a:cxnSpLocks/>
            </p:cNvCxnSpPr>
            <p:nvPr/>
          </p:nvCxnSpPr>
          <p:spPr>
            <a:xfrm>
              <a:off x="11043830" y="2177876"/>
              <a:ext cx="290920" cy="39251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5E4A24FE-A7DA-7BD8-F2CC-FACF0CDE9646}"/>
                </a:ext>
              </a:extLst>
            </p:cNvPr>
            <p:cNvCxnSpPr>
              <a:cxnSpLocks/>
            </p:cNvCxnSpPr>
            <p:nvPr/>
          </p:nvCxnSpPr>
          <p:spPr>
            <a:xfrm>
              <a:off x="11051480" y="2513325"/>
              <a:ext cx="296409" cy="108417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80193813-D4D1-C1F4-CD14-D6FBB1A142D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043830" y="2718637"/>
              <a:ext cx="316632" cy="140594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495068A9-066F-109C-1373-788D71E047C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043830" y="2819725"/>
              <a:ext cx="243919" cy="359546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9E8F0C05-9AB6-158C-DF0E-E33DA7E513C8}"/>
              </a:ext>
            </a:extLst>
          </p:cNvPr>
          <p:cNvGrpSpPr/>
          <p:nvPr/>
        </p:nvGrpSpPr>
        <p:grpSpPr>
          <a:xfrm>
            <a:off x="9151209" y="3500941"/>
            <a:ext cx="2648564" cy="345899"/>
            <a:chOff x="9151209" y="3500941"/>
            <a:chExt cx="2648564" cy="345899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61B2010C-5A61-093A-1217-A46B81604F1E}"/>
                </a:ext>
              </a:extLst>
            </p:cNvPr>
            <p:cNvGrpSpPr/>
            <p:nvPr/>
          </p:nvGrpSpPr>
          <p:grpSpPr>
            <a:xfrm>
              <a:off x="9151209" y="3524352"/>
              <a:ext cx="2648564" cy="286521"/>
              <a:chOff x="9156631" y="2587139"/>
              <a:chExt cx="2648564" cy="286521"/>
            </a:xfrm>
          </p:grpSpPr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A6E55F9F-47AC-B9C2-7579-C5DE9762BF2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156631" y="2625251"/>
                <a:ext cx="1796074" cy="59359"/>
              </a:xfrm>
              <a:prstGeom prst="straightConnector1">
                <a:avLst/>
              </a:prstGeom>
              <a:ln w="63500">
                <a:solidFill>
                  <a:schemeClr val="accent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E61FB9E3-389A-8843-6249-196671027538}"/>
                  </a:ext>
                </a:extLst>
              </p:cNvPr>
              <p:cNvSpPr/>
              <p:nvPr/>
            </p:nvSpPr>
            <p:spPr>
              <a:xfrm>
                <a:off x="11283987" y="2587139"/>
                <a:ext cx="521208" cy="28652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</a:t>
                </a:r>
              </a:p>
            </p:txBody>
          </p:sp>
        </p:grp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C76C18B4-4F8C-940D-DDF7-02B01821F54C}"/>
                </a:ext>
              </a:extLst>
            </p:cNvPr>
            <p:cNvCxnSpPr>
              <a:cxnSpLocks/>
            </p:cNvCxnSpPr>
            <p:nvPr/>
          </p:nvCxnSpPr>
          <p:spPr>
            <a:xfrm>
              <a:off x="11043830" y="3500941"/>
              <a:ext cx="329206" cy="101667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13E6657F-D9E9-3BA5-2834-5A5C8E273BC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034276" y="3722429"/>
              <a:ext cx="352098" cy="12441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3DCF6924-8F8E-7BDF-F452-B46B92DF57FC}"/>
              </a:ext>
            </a:extLst>
          </p:cNvPr>
          <p:cNvGrpSpPr/>
          <p:nvPr/>
        </p:nvGrpSpPr>
        <p:grpSpPr>
          <a:xfrm>
            <a:off x="10536336" y="3745577"/>
            <a:ext cx="1268443" cy="541934"/>
            <a:chOff x="10536336" y="3745577"/>
            <a:chExt cx="1268443" cy="541934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60305810-36E6-4826-00FE-BE89B0B35A6C}"/>
                </a:ext>
              </a:extLst>
            </p:cNvPr>
            <p:cNvGrpSpPr/>
            <p:nvPr/>
          </p:nvGrpSpPr>
          <p:grpSpPr>
            <a:xfrm>
              <a:off x="10536336" y="3745577"/>
              <a:ext cx="1268443" cy="541934"/>
              <a:chOff x="10541758" y="2808364"/>
              <a:chExt cx="1268443" cy="541934"/>
            </a:xfrm>
          </p:grpSpPr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5423ED76-B175-4796-7833-B1C021A58D2C}"/>
                  </a:ext>
                </a:extLst>
              </p:cNvPr>
              <p:cNvSpPr/>
              <p:nvPr/>
            </p:nvSpPr>
            <p:spPr>
              <a:xfrm>
                <a:off x="11288993" y="3133189"/>
                <a:ext cx="521208" cy="21710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4E8C225C-D561-8647-C6F3-F49675A5B94F}"/>
                  </a:ext>
                </a:extLst>
              </p:cNvPr>
              <p:cNvCxnSpPr>
                <a:cxnSpLocks/>
                <a:stCxn id="75" idx="3"/>
              </p:cNvCxnSpPr>
              <p:nvPr/>
            </p:nvCxnSpPr>
            <p:spPr>
              <a:xfrm>
                <a:off x="10541758" y="2808364"/>
                <a:ext cx="458251" cy="390690"/>
              </a:xfrm>
              <a:prstGeom prst="straightConnector1">
                <a:avLst/>
              </a:prstGeom>
              <a:ln w="63500">
                <a:solidFill>
                  <a:schemeClr val="accent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E687EC2E-8DEF-5C17-980B-D74F4E52CA91}"/>
                </a:ext>
              </a:extLst>
            </p:cNvPr>
            <p:cNvCxnSpPr>
              <a:cxnSpLocks/>
            </p:cNvCxnSpPr>
            <p:nvPr/>
          </p:nvCxnSpPr>
          <p:spPr>
            <a:xfrm>
              <a:off x="11042577" y="4182386"/>
              <a:ext cx="29143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70D296D6-2BAA-5037-9AAA-A3C8AABD986C}"/>
              </a:ext>
            </a:extLst>
          </p:cNvPr>
          <p:cNvGrpSpPr/>
          <p:nvPr/>
        </p:nvGrpSpPr>
        <p:grpSpPr>
          <a:xfrm>
            <a:off x="9792111" y="3868409"/>
            <a:ext cx="2013983" cy="785966"/>
            <a:chOff x="9792111" y="3868409"/>
            <a:chExt cx="2013983" cy="785966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1C0E16C9-A8F9-4344-536E-99543138338A}"/>
                </a:ext>
              </a:extLst>
            </p:cNvPr>
            <p:cNvGrpSpPr/>
            <p:nvPr/>
          </p:nvGrpSpPr>
          <p:grpSpPr>
            <a:xfrm>
              <a:off x="9792111" y="3868409"/>
              <a:ext cx="2013983" cy="785966"/>
              <a:chOff x="9797533" y="2931196"/>
              <a:chExt cx="2013983" cy="785966"/>
            </a:xfrm>
          </p:grpSpPr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63EFFA25-EDEC-73C1-D672-8602A5ED367C}"/>
                  </a:ext>
                </a:extLst>
              </p:cNvPr>
              <p:cNvSpPr/>
              <p:nvPr/>
            </p:nvSpPr>
            <p:spPr>
              <a:xfrm>
                <a:off x="11290308" y="3471765"/>
                <a:ext cx="521208" cy="24539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cxnSp>
            <p:nvCxnSpPr>
              <p:cNvPr id="57" name="Straight Arrow Connector 56">
                <a:extLst>
                  <a:ext uri="{FF2B5EF4-FFF2-40B4-BE49-F238E27FC236}">
                    <a16:creationId xmlns:a16="http://schemas.microsoft.com/office/drawing/2014/main" id="{B3F43225-79E1-A078-7E0A-04BD8199907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97533" y="2931196"/>
                <a:ext cx="1179733" cy="666611"/>
              </a:xfrm>
              <a:prstGeom prst="straightConnector1">
                <a:avLst/>
              </a:prstGeom>
              <a:ln w="63500">
                <a:solidFill>
                  <a:schemeClr val="accent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47A88976-33C7-FE67-3185-AFADEE310302}"/>
                </a:ext>
              </a:extLst>
            </p:cNvPr>
            <p:cNvCxnSpPr>
              <a:cxnSpLocks/>
            </p:cNvCxnSpPr>
            <p:nvPr/>
          </p:nvCxnSpPr>
          <p:spPr>
            <a:xfrm>
              <a:off x="11042577" y="4531676"/>
              <a:ext cx="29143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3" name="Rectangle 112">
            <a:extLst>
              <a:ext uri="{FF2B5EF4-FFF2-40B4-BE49-F238E27FC236}">
                <a16:creationId xmlns:a16="http://schemas.microsoft.com/office/drawing/2014/main" id="{6FCCC370-A6BB-F378-50C9-E9EFF37668C4}"/>
              </a:ext>
            </a:extLst>
          </p:cNvPr>
          <p:cNvSpPr/>
          <p:nvPr/>
        </p:nvSpPr>
        <p:spPr>
          <a:xfrm>
            <a:off x="8667437" y="3563317"/>
            <a:ext cx="521208" cy="2865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1DA0B4F-0275-4765-E18D-BB6CAF359952}"/>
              </a:ext>
            </a:extLst>
          </p:cNvPr>
          <p:cNvGrpSpPr/>
          <p:nvPr/>
        </p:nvGrpSpPr>
        <p:grpSpPr>
          <a:xfrm>
            <a:off x="7159023" y="2028356"/>
            <a:ext cx="3553494" cy="1972671"/>
            <a:chOff x="7150146" y="611512"/>
            <a:chExt cx="3553494" cy="2759223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26A9D675-B986-DEE6-15E8-1A9180FEB84F}"/>
                </a:ext>
              </a:extLst>
            </p:cNvPr>
            <p:cNvSpPr/>
            <p:nvPr/>
          </p:nvSpPr>
          <p:spPr>
            <a:xfrm>
              <a:off x="7150146" y="1388524"/>
              <a:ext cx="3553494" cy="1982211"/>
            </a:xfrm>
            <a:prstGeom prst="roundRect">
              <a:avLst/>
            </a:prstGeom>
            <a:noFill/>
            <a:ln w="50800">
              <a:solidFill>
                <a:srgbClr val="008A3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62873ED-2E0F-109D-B129-B6ECBCA104AB}"/>
                </a:ext>
              </a:extLst>
            </p:cNvPr>
            <p:cNvSpPr txBox="1"/>
            <p:nvPr/>
          </p:nvSpPr>
          <p:spPr>
            <a:xfrm>
              <a:off x="8688654" y="611512"/>
              <a:ext cx="491114" cy="767396"/>
            </a:xfrm>
            <a:prstGeom prst="rect">
              <a:avLst/>
            </a:prstGeom>
            <a:noFill/>
            <a:ln w="38100">
              <a:solidFill>
                <a:srgbClr val="008A3E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M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E9F372A6-D40F-21D1-B010-DBED41723FDC}"/>
              </a:ext>
            </a:extLst>
          </p:cNvPr>
          <p:cNvSpPr txBox="1"/>
          <p:nvPr/>
        </p:nvSpPr>
        <p:spPr>
          <a:xfrm>
            <a:off x="10779002" y="1583281"/>
            <a:ext cx="529656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k=8</a:t>
            </a:r>
          </a:p>
        </p:txBody>
      </p:sp>
    </p:spTree>
    <p:extLst>
      <p:ext uri="{BB962C8B-B14F-4D97-AF65-F5344CB8AC3E}">
        <p14:creationId xmlns:p14="http://schemas.microsoft.com/office/powerpoint/2010/main" val="1106228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animBg="1"/>
      <p:bldP spid="75" grpId="0" animBg="1"/>
      <p:bldP spid="11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4A29F-2D04-1E73-1BAC-E8E624895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Result: ServerFilling-SRPT Optimality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E686E5-EE2B-68EA-65CC-6ECF4880B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79019-5970-4677-8137-47D5DECB0C14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0BEC5F-207B-D874-FF67-2AA2EA117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Northwestern University - Isaac Grosof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74392D60-911F-ACD0-4FC2-A3608E2E5BFD}"/>
                  </a:ext>
                </a:extLst>
              </p:cNvPr>
              <p:cNvSpPr txBox="1"/>
              <p:nvPr/>
            </p:nvSpPr>
            <p:spPr>
              <a:xfrm>
                <a:off x="3148305" y="4337380"/>
                <a:ext cx="6143626" cy="1021370"/>
              </a:xfrm>
              <a:prstGeom prst="rect">
                <a:avLst/>
              </a:prstGeom>
              <a:noFill/>
              <a:ln w="38100">
                <a:solidFill>
                  <a:srgbClr val="0000FF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lim</m:t>
                          </m:r>
                        </m:e>
                        <m:li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→1</m:t>
                          </m:r>
                        </m:lim>
                      </m:limLow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p>
                                  <m:r>
                                    <a:rPr lang="en-US" sz="2800" i="1" smtClean="0">
                                      <a:latin typeface="Cambria Math" panose="02040503050406030204" pitchFamily="18" charset="0"/>
                                    </a:rPr>
                                    <m:t>𝑆𝐹</m:t>
                                  </m:r>
                                  <m:r>
                                    <a:rPr lang="en-US" sz="2800" i="1" smtClean="0">
                                      <a:latin typeface="Cambria Math" panose="02040503050406030204" pitchFamily="18" charset="0"/>
                                    </a:rPr>
                                    <m:t>‐</m:t>
                                  </m:r>
                                  <m:r>
                                    <a:rPr lang="en-US" sz="2800" i="1" smtClean="0">
                                      <a:latin typeface="Cambria Math" panose="02040503050406030204" pitchFamily="18" charset="0"/>
                                    </a:rPr>
                                    <m:t>𝑆𝑅𝑃𝑇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𝑆𝑅𝑃𝑇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‐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e>
                          </m:d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→1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p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𝑆𝐹</m:t>
                                      </m:r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‐</m:t>
                                      </m:r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𝑆𝑅𝑃𝑇</m:t>
                                      </m:r>
                                    </m:sup>
                                  </m:sSup>
                                </m:e>
                              </m:d>
                            </m:num>
                            <m:den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p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𝑂𝑃𝑇</m:t>
                                      </m:r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‐</m:t>
                                      </m:r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𝑀𝑆𝐽</m:t>
                                      </m:r>
                                    </m:sup>
                                  </m:sSup>
                                </m:e>
                              </m:d>
                            </m:den>
                          </m:f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fun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74392D60-911F-ACD0-4FC2-A3608E2E5B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8305" y="4337380"/>
                <a:ext cx="6143626" cy="102137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solidFill>
                  <a:srgbClr val="0000FF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5" name="Group 54">
            <a:extLst>
              <a:ext uri="{FF2B5EF4-FFF2-40B4-BE49-F238E27FC236}">
                <a16:creationId xmlns:a16="http://schemas.microsoft.com/office/drawing/2014/main" id="{95AB4430-7FA1-46FF-2FC1-527693C4CFDD}"/>
              </a:ext>
            </a:extLst>
          </p:cNvPr>
          <p:cNvGrpSpPr/>
          <p:nvPr/>
        </p:nvGrpSpPr>
        <p:grpSpPr>
          <a:xfrm>
            <a:off x="1637640" y="1372393"/>
            <a:ext cx="9563150" cy="2651125"/>
            <a:chOff x="1637640" y="1372393"/>
            <a:chExt cx="9563150" cy="2651125"/>
          </a:xfrm>
        </p:grpSpPr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9EE242B6-20F1-83CB-7463-3B385FDA03B8}"/>
                </a:ext>
              </a:extLst>
            </p:cNvPr>
            <p:cNvGrpSpPr/>
            <p:nvPr/>
          </p:nvGrpSpPr>
          <p:grpSpPr>
            <a:xfrm>
              <a:off x="5615007" y="1853211"/>
              <a:ext cx="5585783" cy="1575789"/>
              <a:chOff x="5615007" y="1853211"/>
              <a:chExt cx="5585783" cy="1575789"/>
            </a:xfrm>
          </p:grpSpPr>
          <p:grpSp>
            <p:nvGrpSpPr>
              <p:cNvPr id="100" name="Group 99">
                <a:extLst>
                  <a:ext uri="{FF2B5EF4-FFF2-40B4-BE49-F238E27FC236}">
                    <a16:creationId xmlns:a16="http://schemas.microsoft.com/office/drawing/2014/main" id="{DE7DC389-D366-3C30-7C90-BE723C1E1D1B}"/>
                  </a:ext>
                </a:extLst>
              </p:cNvPr>
              <p:cNvGrpSpPr/>
              <p:nvPr/>
            </p:nvGrpSpPr>
            <p:grpSpPr>
              <a:xfrm>
                <a:off x="5615007" y="1853211"/>
                <a:ext cx="5585783" cy="1575789"/>
                <a:chOff x="5615007" y="1853211"/>
                <a:chExt cx="5585783" cy="1575789"/>
              </a:xfrm>
            </p:grpSpPr>
            <p:grpSp>
              <p:nvGrpSpPr>
                <p:cNvPr id="82" name="Group 81">
                  <a:extLst>
                    <a:ext uri="{FF2B5EF4-FFF2-40B4-BE49-F238E27FC236}">
                      <a16:creationId xmlns:a16="http://schemas.microsoft.com/office/drawing/2014/main" id="{20351178-B281-938F-B77E-6D3730F24454}"/>
                    </a:ext>
                  </a:extLst>
                </p:cNvPr>
                <p:cNvGrpSpPr/>
                <p:nvPr/>
              </p:nvGrpSpPr>
              <p:grpSpPr>
                <a:xfrm>
                  <a:off x="5615007" y="1853211"/>
                  <a:ext cx="5585783" cy="1575789"/>
                  <a:chOff x="5615007" y="1853211"/>
                  <a:chExt cx="5585783" cy="1575789"/>
                </a:xfrm>
              </p:grpSpPr>
              <p:grpSp>
                <p:nvGrpSpPr>
                  <p:cNvPr id="80" name="Group 79">
                    <a:extLst>
                      <a:ext uri="{FF2B5EF4-FFF2-40B4-BE49-F238E27FC236}">
                        <a16:creationId xmlns:a16="http://schemas.microsoft.com/office/drawing/2014/main" id="{2AEDA8E5-C970-1DE7-E26E-D0207083E47D}"/>
                      </a:ext>
                    </a:extLst>
                  </p:cNvPr>
                  <p:cNvGrpSpPr/>
                  <p:nvPr/>
                </p:nvGrpSpPr>
                <p:grpSpPr>
                  <a:xfrm>
                    <a:off x="6709435" y="1853211"/>
                    <a:ext cx="4491355" cy="1575789"/>
                    <a:chOff x="6424800" y="1804748"/>
                    <a:chExt cx="4491355" cy="1575789"/>
                  </a:xfrm>
                </p:grpSpPr>
                <p:grpSp>
                  <p:nvGrpSpPr>
                    <p:cNvPr id="61" name="Group 60">
                      <a:extLst>
                        <a:ext uri="{FF2B5EF4-FFF2-40B4-BE49-F238E27FC236}">
                          <a16:creationId xmlns:a16="http://schemas.microsoft.com/office/drawing/2014/main" id="{F7B5C1F1-75CB-ED9A-6618-5E7CB41FBF0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424800" y="2055927"/>
                      <a:ext cx="4491355" cy="1324610"/>
                      <a:chOff x="5630" y="3549"/>
                      <a:chExt cx="7073" cy="2086"/>
                    </a:xfrm>
                  </p:grpSpPr>
                  <p:grpSp>
                    <p:nvGrpSpPr>
                      <p:cNvPr id="62" name="Group 61">
                        <a:extLst>
                          <a:ext uri="{FF2B5EF4-FFF2-40B4-BE49-F238E27FC236}">
                            <a16:creationId xmlns:a16="http://schemas.microsoft.com/office/drawing/2014/main" id="{04C886D1-22AD-B135-9B0B-4C57437E6BBD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630" y="3549"/>
                        <a:ext cx="6736" cy="2086"/>
                        <a:chOff x="5630" y="3549"/>
                        <a:chExt cx="6736" cy="2086"/>
                      </a:xfrm>
                    </p:grpSpPr>
                    <p:sp>
                      <p:nvSpPr>
                        <p:cNvPr id="70" name="Rectangles 8">
                          <a:extLst>
                            <a:ext uri="{FF2B5EF4-FFF2-40B4-BE49-F238E27FC236}">
                              <a16:creationId xmlns:a16="http://schemas.microsoft.com/office/drawing/2014/main" id="{763423A2-B173-2147-F881-5DD673041D6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596" y="3735"/>
                          <a:ext cx="942" cy="1714"/>
                        </a:xfrm>
                        <a:prstGeom prst="rect">
                          <a:avLst/>
                        </a:prstGeom>
                        <a:noFill/>
                        <a:ln w="38100">
                          <a:solidFill>
                            <a:srgbClr val="20202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71" name="Rectangles 9">
                          <a:extLst>
                            <a:ext uri="{FF2B5EF4-FFF2-40B4-BE49-F238E27FC236}">
                              <a16:creationId xmlns:a16="http://schemas.microsoft.com/office/drawing/2014/main" id="{8AD43641-328B-EC46-93E7-2B4A3F9C99F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38" y="3735"/>
                          <a:ext cx="942" cy="1714"/>
                        </a:xfrm>
                        <a:prstGeom prst="rect">
                          <a:avLst/>
                        </a:prstGeom>
                        <a:noFill/>
                        <a:ln w="38100">
                          <a:solidFill>
                            <a:srgbClr val="20202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72" name="Rectangles 10">
                          <a:extLst>
                            <a:ext uri="{FF2B5EF4-FFF2-40B4-BE49-F238E27FC236}">
                              <a16:creationId xmlns:a16="http://schemas.microsoft.com/office/drawing/2014/main" id="{92891437-CF88-3687-47F6-16E501D262C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8480" y="3735"/>
                          <a:ext cx="942" cy="1714"/>
                        </a:xfrm>
                        <a:prstGeom prst="rect">
                          <a:avLst/>
                        </a:prstGeom>
                        <a:noFill/>
                        <a:ln w="38100">
                          <a:solidFill>
                            <a:srgbClr val="20202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73" name="Rectangles 11">
                          <a:extLst>
                            <a:ext uri="{FF2B5EF4-FFF2-40B4-BE49-F238E27FC236}">
                              <a16:creationId xmlns:a16="http://schemas.microsoft.com/office/drawing/2014/main" id="{20F137F3-D226-9B46-DFD6-992FBE918EB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9422" y="3735"/>
                          <a:ext cx="942" cy="1714"/>
                        </a:xfrm>
                        <a:prstGeom prst="rect">
                          <a:avLst/>
                        </a:prstGeom>
                        <a:noFill/>
                        <a:ln w="38100">
                          <a:solidFill>
                            <a:srgbClr val="20202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74" name="Oval 73">
                          <a:extLst>
                            <a:ext uri="{FF2B5EF4-FFF2-40B4-BE49-F238E27FC236}">
                              <a16:creationId xmlns:a16="http://schemas.microsoft.com/office/drawing/2014/main" id="{E90ABEC1-EF5E-7276-53C0-AF2A5BA6BBB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364" y="3549"/>
                          <a:ext cx="2002" cy="2086"/>
                        </a:xfrm>
                        <a:prstGeom prst="ellipse">
                          <a:avLst/>
                        </a:prstGeom>
                        <a:noFill/>
                        <a:ln w="3810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cxnSp>
                      <p:nvCxnSpPr>
                        <p:cNvPr id="75" name="Straight Connector 74">
                          <a:extLst>
                            <a:ext uri="{FF2B5EF4-FFF2-40B4-BE49-F238E27FC236}">
                              <a16:creationId xmlns:a16="http://schemas.microsoft.com/office/drawing/2014/main" id="{A2681ACC-28D7-6FBE-6317-AF833C1DD087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5630" y="3721"/>
                          <a:ext cx="966" cy="15"/>
                        </a:xfrm>
                        <a:prstGeom prst="line">
                          <a:avLst/>
                        </a:prstGeom>
                        <a:ln w="381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76" name="Straight Connector 75">
                          <a:extLst>
                            <a:ext uri="{FF2B5EF4-FFF2-40B4-BE49-F238E27FC236}">
                              <a16:creationId xmlns:a16="http://schemas.microsoft.com/office/drawing/2014/main" id="{8793F6B2-2FE2-8171-C35B-DF5AD9CB51A2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5630" y="5435"/>
                          <a:ext cx="966" cy="15"/>
                        </a:xfrm>
                        <a:prstGeom prst="line">
                          <a:avLst/>
                        </a:prstGeom>
                        <a:ln w="381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cxnSp>
                    <p:nvCxnSpPr>
                      <p:cNvPr id="68" name="Straight Arrow Connector 67">
                        <a:extLst>
                          <a:ext uri="{FF2B5EF4-FFF2-40B4-BE49-F238E27FC236}">
                            <a16:creationId xmlns:a16="http://schemas.microsoft.com/office/drawing/2014/main" id="{27CE1E61-CF37-7BE9-9C18-DE611B588686}"/>
                          </a:ext>
                        </a:extLst>
                      </p:cNvPr>
                      <p:cNvCxnSpPr>
                        <a:stCxn id="74" idx="6"/>
                      </p:cNvCxnSpPr>
                      <p:nvPr/>
                    </p:nvCxnSpPr>
                    <p:spPr>
                      <a:xfrm flipV="1">
                        <a:off x="12366" y="4585"/>
                        <a:ext cx="337" cy="7"/>
                      </a:xfrm>
                      <a:prstGeom prst="straightConnector1">
                        <a:avLst/>
                      </a:prstGeom>
                      <a:ln w="25400">
                        <a:solidFill>
                          <a:schemeClr val="tx1"/>
                        </a:solidFill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78" name="TextBox 77">
                      <a:extLst>
                        <a:ext uri="{FF2B5EF4-FFF2-40B4-BE49-F238E27FC236}">
                          <a16:creationId xmlns:a16="http://schemas.microsoft.com/office/drawing/2014/main" id="{52B131FB-F0BA-46A5-5D53-1D5105EA6CF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760260" y="1804748"/>
                      <a:ext cx="860242" cy="369332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dirty="0"/>
                        <a:t>SRPT-1</a:t>
                      </a:r>
                    </a:p>
                  </p:txBody>
                </p: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81" name="TextBox 80">
                        <a:extLst>
                          <a:ext uri="{FF2B5EF4-FFF2-40B4-BE49-F238E27FC236}">
                            <a16:creationId xmlns:a16="http://schemas.microsoft.com/office/drawing/2014/main" id="{DE802A02-4DD5-5698-CF96-335877853C9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615007" y="2058422"/>
                        <a:ext cx="943000" cy="132343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8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⟺</m:t>
                              </m:r>
                            </m:oMath>
                          </m:oMathPara>
                        </a14:m>
                        <a:endParaRPr lang="en-US" sz="8000" dirty="0"/>
                      </a:p>
                    </p:txBody>
                  </p:sp>
                </mc:Choice>
                <mc:Fallback xmlns="">
                  <p:sp>
                    <p:nvSpPr>
                      <p:cNvPr id="81" name="TextBox 80">
                        <a:extLst>
                          <a:ext uri="{FF2B5EF4-FFF2-40B4-BE49-F238E27FC236}">
                            <a16:creationId xmlns:a16="http://schemas.microsoft.com/office/drawing/2014/main" id="{DE802A02-4DD5-5698-CF96-335877853C9D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615007" y="2058422"/>
                        <a:ext cx="943000" cy="1323439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 r="-30968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87" name="Rectangles 46">
                  <a:extLst>
                    <a:ext uri="{FF2B5EF4-FFF2-40B4-BE49-F238E27FC236}">
                      <a16:creationId xmlns:a16="http://schemas.microsoft.com/office/drawing/2014/main" id="{1D639A3D-4BB8-E802-C3FA-11FB017DF212}"/>
                    </a:ext>
                  </a:extLst>
                </p:cNvPr>
                <p:cNvSpPr/>
                <p:nvPr/>
              </p:nvSpPr>
              <p:spPr>
                <a:xfrm>
                  <a:off x="7970616" y="2578499"/>
                  <a:ext cx="506095" cy="549275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1" name="Rectangles 48">
                  <a:extLst>
                    <a:ext uri="{FF2B5EF4-FFF2-40B4-BE49-F238E27FC236}">
                      <a16:creationId xmlns:a16="http://schemas.microsoft.com/office/drawing/2014/main" id="{F347B205-0FAA-892F-70D2-FA80964BBCAC}"/>
                    </a:ext>
                  </a:extLst>
                </p:cNvPr>
                <p:cNvSpPr/>
                <p:nvPr/>
              </p:nvSpPr>
              <p:spPr>
                <a:xfrm>
                  <a:off x="7461346" y="2517539"/>
                  <a:ext cx="372745" cy="622300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93" name="Rectangles 49">
                  <a:extLst>
                    <a:ext uri="{FF2B5EF4-FFF2-40B4-BE49-F238E27FC236}">
                      <a16:creationId xmlns:a16="http://schemas.microsoft.com/office/drawing/2014/main" id="{9C8CFA6B-4E8E-E3D0-9C8C-FB8207AC4D8B}"/>
                    </a:ext>
                  </a:extLst>
                </p:cNvPr>
                <p:cNvSpPr/>
                <p:nvPr/>
              </p:nvSpPr>
              <p:spPr>
                <a:xfrm>
                  <a:off x="8568786" y="2663983"/>
                  <a:ext cx="506095" cy="463791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5" name="Rectangles 60">
                  <a:extLst>
                    <a:ext uri="{FF2B5EF4-FFF2-40B4-BE49-F238E27FC236}">
                      <a16:creationId xmlns:a16="http://schemas.microsoft.com/office/drawing/2014/main" id="{9D9C3EC5-8800-740D-A1DD-DED78AFC8147}"/>
                    </a:ext>
                  </a:extLst>
                </p:cNvPr>
                <p:cNvSpPr/>
                <p:nvPr/>
              </p:nvSpPr>
              <p:spPr>
                <a:xfrm>
                  <a:off x="10113737" y="2886075"/>
                  <a:ext cx="474846" cy="245902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89" name="Rectangles 47">
                <a:extLst>
                  <a:ext uri="{FF2B5EF4-FFF2-40B4-BE49-F238E27FC236}">
                    <a16:creationId xmlns:a16="http://schemas.microsoft.com/office/drawing/2014/main" id="{D3E3AED3-D3FE-6FC1-B2FF-1A49B8C18427}"/>
                  </a:ext>
                </a:extLst>
              </p:cNvPr>
              <p:cNvSpPr/>
              <p:nvPr/>
            </p:nvSpPr>
            <p:spPr>
              <a:xfrm>
                <a:off x="9170198" y="2761179"/>
                <a:ext cx="461073" cy="366595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BBEF0DB9-BDD5-5B00-0C7C-30E6196DE405}"/>
                </a:ext>
              </a:extLst>
            </p:cNvPr>
            <p:cNvGrpSpPr/>
            <p:nvPr/>
          </p:nvGrpSpPr>
          <p:grpSpPr>
            <a:xfrm>
              <a:off x="1637640" y="1372393"/>
              <a:ext cx="3368040" cy="2651125"/>
              <a:chOff x="1637640" y="1372393"/>
              <a:chExt cx="3368040" cy="2651125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0D7B7593-6C77-CBC0-D93C-D44948848665}"/>
                  </a:ext>
                </a:extLst>
              </p:cNvPr>
              <p:cNvGrpSpPr/>
              <p:nvPr/>
            </p:nvGrpSpPr>
            <p:grpSpPr>
              <a:xfrm>
                <a:off x="1637640" y="1372393"/>
                <a:ext cx="3368040" cy="2651125"/>
                <a:chOff x="10105" y="1748"/>
                <a:chExt cx="5304" cy="4175"/>
              </a:xfrm>
            </p:grpSpPr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CB87F9E4-A836-F25A-2884-436CAB786B18}"/>
                    </a:ext>
                  </a:extLst>
                </p:cNvPr>
                <p:cNvSpPr/>
                <p:nvPr/>
              </p:nvSpPr>
              <p:spPr>
                <a:xfrm>
                  <a:off x="14954" y="5466"/>
                  <a:ext cx="455" cy="457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19F83BEC-82A4-8B4D-10D9-87820202B736}"/>
                    </a:ext>
                  </a:extLst>
                </p:cNvPr>
                <p:cNvSpPr/>
                <p:nvPr/>
              </p:nvSpPr>
              <p:spPr>
                <a:xfrm>
                  <a:off x="14954" y="3325"/>
                  <a:ext cx="455" cy="457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80284727-6FA8-A57C-90B2-52DF997F4254}"/>
                    </a:ext>
                  </a:extLst>
                </p:cNvPr>
                <p:cNvSpPr/>
                <p:nvPr/>
              </p:nvSpPr>
              <p:spPr>
                <a:xfrm>
                  <a:off x="14954" y="3837"/>
                  <a:ext cx="455" cy="457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1F1896B0-B6B2-71C9-4BEB-51B47915CAB4}"/>
                    </a:ext>
                  </a:extLst>
                </p:cNvPr>
                <p:cNvSpPr/>
                <p:nvPr/>
              </p:nvSpPr>
              <p:spPr>
                <a:xfrm>
                  <a:off x="14954" y="4367"/>
                  <a:ext cx="455" cy="457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20C89D45-AB2C-79DE-13BA-F9DAACBEA19B}"/>
                    </a:ext>
                  </a:extLst>
                </p:cNvPr>
                <p:cNvSpPr/>
                <p:nvPr/>
              </p:nvSpPr>
              <p:spPr>
                <a:xfrm>
                  <a:off x="14954" y="4910"/>
                  <a:ext cx="455" cy="457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F8B07358-0E95-52BB-E7CF-A646119253C6}"/>
                    </a:ext>
                  </a:extLst>
                </p:cNvPr>
                <p:cNvSpPr/>
                <p:nvPr/>
              </p:nvSpPr>
              <p:spPr>
                <a:xfrm>
                  <a:off x="14954" y="1748"/>
                  <a:ext cx="455" cy="457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58E03818-BF78-E29D-28EA-16587603C449}"/>
                    </a:ext>
                  </a:extLst>
                </p:cNvPr>
                <p:cNvSpPr/>
                <p:nvPr/>
              </p:nvSpPr>
              <p:spPr>
                <a:xfrm>
                  <a:off x="14954" y="2278"/>
                  <a:ext cx="455" cy="457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28965042-7417-864D-A2B0-F7208664D90C}"/>
                    </a:ext>
                  </a:extLst>
                </p:cNvPr>
                <p:cNvSpPr/>
                <p:nvPr/>
              </p:nvSpPr>
              <p:spPr>
                <a:xfrm>
                  <a:off x="14954" y="2821"/>
                  <a:ext cx="455" cy="457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8" name="Group 17">
                  <a:extLst>
                    <a:ext uri="{FF2B5EF4-FFF2-40B4-BE49-F238E27FC236}">
                      <a16:creationId xmlns:a16="http://schemas.microsoft.com/office/drawing/2014/main" id="{9BBF29A6-04EB-E9C4-C873-BEB47A0F6425}"/>
                    </a:ext>
                  </a:extLst>
                </p:cNvPr>
                <p:cNvGrpSpPr/>
                <p:nvPr/>
              </p:nvGrpSpPr>
              <p:grpSpPr>
                <a:xfrm>
                  <a:off x="10105" y="2989"/>
                  <a:ext cx="4734" cy="1729"/>
                  <a:chOff x="5630" y="3721"/>
                  <a:chExt cx="4734" cy="1729"/>
                </a:xfrm>
              </p:grpSpPr>
              <p:grpSp>
                <p:nvGrpSpPr>
                  <p:cNvPr id="20" name="Group 19">
                    <a:extLst>
                      <a:ext uri="{FF2B5EF4-FFF2-40B4-BE49-F238E27FC236}">
                        <a16:creationId xmlns:a16="http://schemas.microsoft.com/office/drawing/2014/main" id="{B478D42E-1AB6-81EE-E442-4329BE457D20}"/>
                      </a:ext>
                    </a:extLst>
                  </p:cNvPr>
                  <p:cNvGrpSpPr/>
                  <p:nvPr/>
                </p:nvGrpSpPr>
                <p:grpSpPr>
                  <a:xfrm>
                    <a:off x="5630" y="3721"/>
                    <a:ext cx="4734" cy="1729"/>
                    <a:chOff x="5630" y="3721"/>
                    <a:chExt cx="4734" cy="1729"/>
                  </a:xfrm>
                </p:grpSpPr>
                <p:sp>
                  <p:nvSpPr>
                    <p:cNvPr id="26" name="Rectangles 39">
                      <a:extLst>
                        <a:ext uri="{FF2B5EF4-FFF2-40B4-BE49-F238E27FC236}">
                          <a16:creationId xmlns:a16="http://schemas.microsoft.com/office/drawing/2014/main" id="{B5CD7E00-E4CF-E7F8-3194-13B93B03645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96" y="3735"/>
                      <a:ext cx="942" cy="1714"/>
                    </a:xfrm>
                    <a:prstGeom prst="rect">
                      <a:avLst/>
                    </a:prstGeom>
                    <a:noFill/>
                    <a:ln w="38100">
                      <a:solidFill>
                        <a:srgbClr val="20202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7" name="Rectangles 40">
                      <a:extLst>
                        <a:ext uri="{FF2B5EF4-FFF2-40B4-BE49-F238E27FC236}">
                          <a16:creationId xmlns:a16="http://schemas.microsoft.com/office/drawing/2014/main" id="{E17CD427-D28D-75E1-3446-C3249768A69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38" y="3735"/>
                      <a:ext cx="942" cy="1714"/>
                    </a:xfrm>
                    <a:prstGeom prst="rect">
                      <a:avLst/>
                    </a:prstGeom>
                    <a:noFill/>
                    <a:ln w="38100">
                      <a:solidFill>
                        <a:srgbClr val="20202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8" name="Rectangles 41">
                      <a:extLst>
                        <a:ext uri="{FF2B5EF4-FFF2-40B4-BE49-F238E27FC236}">
                          <a16:creationId xmlns:a16="http://schemas.microsoft.com/office/drawing/2014/main" id="{ECD9C0CF-58F5-6FB8-2057-982E43F37F0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480" y="3735"/>
                      <a:ext cx="942" cy="1714"/>
                    </a:xfrm>
                    <a:prstGeom prst="rect">
                      <a:avLst/>
                    </a:prstGeom>
                    <a:noFill/>
                    <a:ln w="38100">
                      <a:solidFill>
                        <a:srgbClr val="20202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9" name="Rectangles 42">
                      <a:extLst>
                        <a:ext uri="{FF2B5EF4-FFF2-40B4-BE49-F238E27FC236}">
                          <a16:creationId xmlns:a16="http://schemas.microsoft.com/office/drawing/2014/main" id="{6618E77D-05A6-310E-AD35-D4D6090F281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422" y="3735"/>
                      <a:ext cx="942" cy="1714"/>
                    </a:xfrm>
                    <a:prstGeom prst="rect">
                      <a:avLst/>
                    </a:prstGeom>
                    <a:noFill/>
                    <a:ln w="38100">
                      <a:solidFill>
                        <a:srgbClr val="20202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30" name="Straight Connector 29">
                      <a:extLst>
                        <a:ext uri="{FF2B5EF4-FFF2-40B4-BE49-F238E27FC236}">
                          <a16:creationId xmlns:a16="http://schemas.microsoft.com/office/drawing/2014/main" id="{71917B48-3CF0-4196-6BBC-973BAB261A37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5630" y="3721"/>
                      <a:ext cx="966" cy="15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1" name="Straight Connector 30">
                      <a:extLst>
                        <a:ext uri="{FF2B5EF4-FFF2-40B4-BE49-F238E27FC236}">
                          <a16:creationId xmlns:a16="http://schemas.microsoft.com/office/drawing/2014/main" id="{42431341-424E-40FF-D9EE-1145E7DBAAD2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5630" y="5435"/>
                      <a:ext cx="966" cy="15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21" name="Rectangles 46">
                    <a:extLst>
                      <a:ext uri="{FF2B5EF4-FFF2-40B4-BE49-F238E27FC236}">
                        <a16:creationId xmlns:a16="http://schemas.microsoft.com/office/drawing/2014/main" id="{A243E9D9-3509-AEAA-388F-E30B21497E50}"/>
                      </a:ext>
                    </a:extLst>
                  </p:cNvPr>
                  <p:cNvSpPr/>
                  <p:nvPr/>
                </p:nvSpPr>
                <p:spPr>
                  <a:xfrm>
                    <a:off x="7647" y="4275"/>
                    <a:ext cx="734" cy="865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2</a:t>
                    </a:r>
                  </a:p>
                </p:txBody>
              </p:sp>
              <p:sp>
                <p:nvSpPr>
                  <p:cNvPr id="22" name="Rectangles 47">
                    <a:extLst>
                      <a:ext uri="{FF2B5EF4-FFF2-40B4-BE49-F238E27FC236}">
                        <a16:creationId xmlns:a16="http://schemas.microsoft.com/office/drawing/2014/main" id="{6F51F013-57EA-BA5D-E723-65C27712B723}"/>
                      </a:ext>
                    </a:extLst>
                  </p:cNvPr>
                  <p:cNvSpPr/>
                  <p:nvPr/>
                </p:nvSpPr>
                <p:spPr>
                  <a:xfrm>
                    <a:off x="9521" y="4514"/>
                    <a:ext cx="733" cy="626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1</a:t>
                    </a:r>
                  </a:p>
                </p:txBody>
              </p:sp>
              <p:sp>
                <p:nvSpPr>
                  <p:cNvPr id="23" name="Rectangles 48">
                    <a:extLst>
                      <a:ext uri="{FF2B5EF4-FFF2-40B4-BE49-F238E27FC236}">
                        <a16:creationId xmlns:a16="http://schemas.microsoft.com/office/drawing/2014/main" id="{2C0F5E4F-0BC8-06CC-CF01-51F8053F3117}"/>
                      </a:ext>
                    </a:extLst>
                  </p:cNvPr>
                  <p:cNvSpPr/>
                  <p:nvPr/>
                </p:nvSpPr>
                <p:spPr>
                  <a:xfrm>
                    <a:off x="6703" y="4177"/>
                    <a:ext cx="727" cy="980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1</a:t>
                    </a:r>
                  </a:p>
                </p:txBody>
              </p:sp>
              <p:sp>
                <p:nvSpPr>
                  <p:cNvPr id="24" name="Rectangles 49">
                    <a:extLst>
                      <a:ext uri="{FF2B5EF4-FFF2-40B4-BE49-F238E27FC236}">
                        <a16:creationId xmlns:a16="http://schemas.microsoft.com/office/drawing/2014/main" id="{DBB93227-7DBB-6560-FE78-F9AC31CDAD12}"/>
                      </a:ext>
                    </a:extLst>
                  </p:cNvPr>
                  <p:cNvSpPr/>
                  <p:nvPr/>
                </p:nvSpPr>
                <p:spPr>
                  <a:xfrm>
                    <a:off x="8590" y="4341"/>
                    <a:ext cx="734" cy="799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4</a:t>
                    </a:r>
                  </a:p>
                </p:txBody>
              </p:sp>
            </p:grpSp>
          </p:grp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32D3CCE-691D-616D-8C35-09AA626EB9E9}"/>
                  </a:ext>
                </a:extLst>
              </p:cNvPr>
              <p:cNvSpPr txBox="1"/>
              <p:nvPr/>
            </p:nvSpPr>
            <p:spPr>
              <a:xfrm>
                <a:off x="2066720" y="1795541"/>
                <a:ext cx="1880881" cy="369332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err="1"/>
                  <a:t>ServerFilling</a:t>
                </a:r>
                <a:r>
                  <a:rPr lang="en-US" dirty="0"/>
                  <a:t>-SRPT</a:t>
                </a:r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194DCE6D-2DF4-710A-7E10-E94A614A6E46}"/>
                </a:ext>
              </a:extLst>
            </p:cNvPr>
            <p:cNvGrpSpPr/>
            <p:nvPr/>
          </p:nvGrpSpPr>
          <p:grpSpPr>
            <a:xfrm>
              <a:off x="4840283" y="1522321"/>
              <a:ext cx="703242" cy="2407217"/>
              <a:chOff x="4840283" y="1522321"/>
              <a:chExt cx="703242" cy="2407217"/>
            </a:xfrm>
          </p:grpSpPr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D7B81290-9987-F58B-0517-D87CED8D9D4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46015" y="1522321"/>
                <a:ext cx="290920" cy="39251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081EDCF4-CF62-6D97-B2AA-6FFE68612CB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53665" y="1857770"/>
                <a:ext cx="296409" cy="108417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F3538A4B-D6E0-386D-B416-E507D1681CA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846015" y="2063082"/>
                <a:ext cx="316632" cy="140594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77E2F9AE-3B47-A9C7-491D-578074A9457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846015" y="2169318"/>
                <a:ext cx="272005" cy="354398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456546BB-1E47-653A-8A29-447D634C38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53665" y="2843528"/>
                <a:ext cx="251222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5E751A7E-77FF-44AA-B4F4-FEE1F5C2903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40283" y="3180555"/>
                <a:ext cx="323172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6637181C-3C2C-BE4F-3BDD-43D8C9BD7AF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53665" y="3540598"/>
                <a:ext cx="251222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F18789A1-A413-1142-69D0-DEB0AB2ED5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40283" y="3877625"/>
                <a:ext cx="323172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Rectangles 60">
                <a:extLst>
                  <a:ext uri="{FF2B5EF4-FFF2-40B4-BE49-F238E27FC236}">
                    <a16:creationId xmlns:a16="http://schemas.microsoft.com/office/drawing/2014/main" id="{71B9D1B2-DE89-B621-384C-BB10385E50F1}"/>
                  </a:ext>
                </a:extLst>
              </p:cNvPr>
              <p:cNvSpPr/>
              <p:nvPr/>
            </p:nvSpPr>
            <p:spPr>
              <a:xfrm>
                <a:off x="5077435" y="2805588"/>
                <a:ext cx="466090" cy="418465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</a:t>
                </a:r>
              </a:p>
            </p:txBody>
          </p:sp>
          <p:sp>
            <p:nvSpPr>
              <p:cNvPr id="53" name="Rectangles 61">
                <a:extLst>
                  <a:ext uri="{FF2B5EF4-FFF2-40B4-BE49-F238E27FC236}">
                    <a16:creationId xmlns:a16="http://schemas.microsoft.com/office/drawing/2014/main" id="{946D73EE-F7A6-28EC-DCE6-6C39C9221D7A}"/>
                  </a:ext>
                </a:extLst>
              </p:cNvPr>
              <p:cNvSpPr/>
              <p:nvPr/>
            </p:nvSpPr>
            <p:spPr>
              <a:xfrm>
                <a:off x="5076165" y="3474878"/>
                <a:ext cx="466090" cy="45466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</a:t>
                </a:r>
              </a:p>
            </p:txBody>
          </p:sp>
          <p:sp>
            <p:nvSpPr>
              <p:cNvPr id="54" name="Rectangles 75">
                <a:extLst>
                  <a:ext uri="{FF2B5EF4-FFF2-40B4-BE49-F238E27FC236}">
                    <a16:creationId xmlns:a16="http://schemas.microsoft.com/office/drawing/2014/main" id="{1213C137-9BD5-C20B-EB63-A6E2CB441EE7}"/>
                  </a:ext>
                </a:extLst>
              </p:cNvPr>
              <p:cNvSpPr/>
              <p:nvPr/>
            </p:nvSpPr>
            <p:spPr>
              <a:xfrm>
                <a:off x="5076165" y="1832133"/>
                <a:ext cx="466090" cy="37846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4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18091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F228F-19B9-29BD-08A7-1A50A66AE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Theory of Large-Scale Computing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B479AC-308C-445F-61F9-66F117CAC6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Datacenters, Supercomputers</a:t>
            </a:r>
          </a:p>
          <a:p>
            <a:pPr marL="0" indent="0">
              <a:buNone/>
            </a:pPr>
            <a:r>
              <a:rPr lang="en-US" dirty="0"/>
              <a:t>1% of world’s electricity</a:t>
            </a:r>
          </a:p>
          <a:p>
            <a:pPr marL="0" indent="0">
              <a:buNone/>
            </a:pPr>
            <a:r>
              <a:rPr lang="en-US" dirty="0"/>
              <a:t>Need systems to be:</a:t>
            </a:r>
          </a:p>
          <a:p>
            <a:r>
              <a:rPr lang="en-US" dirty="0"/>
              <a:t>Fast: low response time</a:t>
            </a:r>
          </a:p>
          <a:p>
            <a:r>
              <a:rPr lang="en-US" dirty="0"/>
              <a:t>Efficient: minimal resources</a:t>
            </a:r>
          </a:p>
          <a:p>
            <a:pPr marL="0" indent="0">
              <a:buNone/>
            </a:pPr>
            <a:r>
              <a:rPr lang="en-US" dirty="0"/>
              <a:t>Scheduling is a key tool</a:t>
            </a:r>
          </a:p>
        </p:txBody>
      </p:sp>
      <p:pic>
        <p:nvPicPr>
          <p:cNvPr id="5" name="Picture 4" descr="Datacenter">
            <a:extLst>
              <a:ext uri="{FF2B5EF4-FFF2-40B4-BE49-F238E27FC236}">
                <a16:creationId xmlns:a16="http://schemas.microsoft.com/office/drawing/2014/main" id="{8C7289D7-2160-8539-A20A-E5929B5168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6741" y="1756361"/>
            <a:ext cx="5446427" cy="3633788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6E4831-908E-EAB6-60E1-B6A4A4257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5A6AA-25E9-4058-9E69-F3595B04B1F3}" type="slidenum">
              <a:rPr lang="en-US" smtClean="0"/>
              <a:t>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8235F8-2DE1-01EF-398B-EA88DD6DF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Thesis Defense</a:t>
            </a:r>
          </a:p>
        </p:txBody>
      </p:sp>
    </p:spTree>
    <p:extLst>
      <p:ext uri="{BB962C8B-B14F-4D97-AF65-F5344CB8AC3E}">
        <p14:creationId xmlns:p14="http://schemas.microsoft.com/office/powerpoint/2010/main" val="3403821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>
            <a:extLst>
              <a:ext uri="{FF2B5EF4-FFF2-40B4-BE49-F238E27FC236}">
                <a16:creationId xmlns:a16="http://schemas.microsoft.com/office/drawing/2014/main" id="{C04F15FD-3C9F-DA9F-B84E-3CE19EC1BBFF}"/>
              </a:ext>
            </a:extLst>
          </p:cNvPr>
          <p:cNvGrpSpPr/>
          <p:nvPr/>
        </p:nvGrpSpPr>
        <p:grpSpPr>
          <a:xfrm>
            <a:off x="8111889" y="0"/>
            <a:ext cx="4041975" cy="1750055"/>
            <a:chOff x="7324055" y="-5593"/>
            <a:chExt cx="4824761" cy="1940429"/>
          </a:xfrm>
        </p:grpSpPr>
        <p:sp>
          <p:nvSpPr>
            <p:cNvPr id="72" name="Rectangle: Rounded Corners 71">
              <a:extLst>
                <a:ext uri="{FF2B5EF4-FFF2-40B4-BE49-F238E27FC236}">
                  <a16:creationId xmlns:a16="http://schemas.microsoft.com/office/drawing/2014/main" id="{BD48F1A8-F25C-F687-3A0C-E620B530AD57}"/>
                </a:ext>
              </a:extLst>
            </p:cNvPr>
            <p:cNvSpPr/>
            <p:nvPr/>
          </p:nvSpPr>
          <p:spPr>
            <a:xfrm>
              <a:off x="10344478" y="-5593"/>
              <a:ext cx="1804338" cy="1910449"/>
            </a:xfrm>
            <a:prstGeom prst="roundRect">
              <a:avLst/>
            </a:prstGeom>
            <a:solidFill>
              <a:srgbClr val="D8BEEC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: Rounded Corners 70">
              <a:extLst>
                <a:ext uri="{FF2B5EF4-FFF2-40B4-BE49-F238E27FC236}">
                  <a16:creationId xmlns:a16="http://schemas.microsoft.com/office/drawing/2014/main" id="{A4B6CFDF-F9E3-1FE2-BD08-1057560D4CCE}"/>
                </a:ext>
              </a:extLst>
            </p:cNvPr>
            <p:cNvSpPr/>
            <p:nvPr/>
          </p:nvSpPr>
          <p:spPr>
            <a:xfrm>
              <a:off x="7324055" y="24387"/>
              <a:ext cx="1460820" cy="1910449"/>
            </a:xfrm>
            <a:prstGeom prst="roundRect">
              <a:avLst/>
            </a:prstGeom>
            <a:solidFill>
              <a:srgbClr val="D8BEEC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834F7D4-6F09-1929-2695-E6D328687B4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b="0" dirty="0"/>
                  <a:t>Technique: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/>
                  <a:t> method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834F7D4-6F09-1929-2695-E6D328687B4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065B8F8-C58D-A99D-F2E0-1FB2124E6AA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57808" y="1916893"/>
                <a:ext cx="11569497" cy="421895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E[rate of increase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/>
                  <a:t>] = E[rate of decrease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/>
                  <a:t>]</a:t>
                </a:r>
              </a:p>
              <a:p>
                <a:pPr marL="0" indent="0">
                  <a:buNone/>
                </a:pPr>
                <a:r>
                  <a:rPr lang="en-US" dirty="0"/>
                  <a:t>Thm: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𝑆𝐹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‐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𝑆𝑅𝑃𝑇</m:t>
                            </m:r>
                          </m:sup>
                        </m:sSub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𝑆𝑅𝑃𝑇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‐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</m:oMath>
                </a14:m>
                <a:r>
                  <a:rPr lang="en-US" dirty="0"/>
                  <a:t>Work present when wasting servers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Problem: If waste-work maxed out for all thresholds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,                                         no useful bound 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[</m:t>
                    </m:r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𝑆𝐹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‐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𝑆𝑅𝑃𝑇</m:t>
                        </m:r>
                      </m:sup>
                    </m:sSup>
                    <m:r>
                      <a:rPr lang="en-US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Insight: If waste-work maxed out for one threshold,                                       nearby thresholds can’t be too bad.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065B8F8-C58D-A99D-F2E0-1FB2124E6A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7808" y="1916893"/>
                <a:ext cx="11569497" cy="4218954"/>
              </a:xfrm>
              <a:blipFill>
                <a:blip r:embed="rId4"/>
                <a:stretch>
                  <a:fillRect l="-1106" t="-23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3CF2E5-A022-EFE8-B9AE-38D78E6C9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Thesis Defense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2ECFC8-B93C-D025-5509-306414F2E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843A6-7A35-4597-A30E-75A4C0056BD0}" type="slidenum">
              <a:rPr lang="en-US" smtClean="0"/>
              <a:t>30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AF90085-DBC3-B183-1FDA-D09B3C1A4CAC}"/>
              </a:ext>
            </a:extLst>
          </p:cNvPr>
          <p:cNvGrpSpPr/>
          <p:nvPr/>
        </p:nvGrpSpPr>
        <p:grpSpPr>
          <a:xfrm>
            <a:off x="6608189" y="88901"/>
            <a:ext cx="5448165" cy="1601788"/>
            <a:chOff x="5553075" y="88900"/>
            <a:chExt cx="6503280" cy="1776033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B92012FC-3053-9BFB-80A7-DB7EB56CAE7D}"/>
                </a:ext>
              </a:extLst>
            </p:cNvPr>
            <p:cNvGrpSpPr/>
            <p:nvPr/>
          </p:nvGrpSpPr>
          <p:grpSpPr>
            <a:xfrm>
              <a:off x="5553075" y="88900"/>
              <a:ext cx="2814435" cy="1776033"/>
              <a:chOff x="1093008" y="1452307"/>
              <a:chExt cx="4331277" cy="2674392"/>
            </a:xfrm>
          </p:grpSpPr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5938A8D4-5F55-5810-F7D5-90D7865661C5}"/>
                  </a:ext>
                </a:extLst>
              </p:cNvPr>
              <p:cNvGrpSpPr/>
              <p:nvPr/>
            </p:nvGrpSpPr>
            <p:grpSpPr>
              <a:xfrm>
                <a:off x="1093008" y="1452307"/>
                <a:ext cx="3693341" cy="2665864"/>
                <a:chOff x="1788333" y="1423732"/>
                <a:chExt cx="3693341" cy="2665864"/>
              </a:xfrm>
            </p:grpSpPr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26F8BCB7-4101-9AE0-F8FB-C2C216E6231E}"/>
                    </a:ext>
                  </a:extLst>
                </p:cNvPr>
                <p:cNvSpPr/>
                <p:nvPr/>
              </p:nvSpPr>
              <p:spPr>
                <a:xfrm>
                  <a:off x="5192749" y="1423732"/>
                  <a:ext cx="288925" cy="290195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48" name="Group 47">
                  <a:extLst>
                    <a:ext uri="{FF2B5EF4-FFF2-40B4-BE49-F238E27FC236}">
                      <a16:creationId xmlns:a16="http://schemas.microsoft.com/office/drawing/2014/main" id="{EC13140A-C8C3-866F-34C5-4D719D88B1F4}"/>
                    </a:ext>
                  </a:extLst>
                </p:cNvPr>
                <p:cNvGrpSpPr/>
                <p:nvPr/>
              </p:nvGrpSpPr>
              <p:grpSpPr>
                <a:xfrm>
                  <a:off x="1788333" y="1775021"/>
                  <a:ext cx="3693341" cy="2314575"/>
                  <a:chOff x="3881647" y="4178300"/>
                  <a:chExt cx="3693341" cy="2314575"/>
                </a:xfrm>
              </p:grpSpPr>
              <p:grpSp>
                <p:nvGrpSpPr>
                  <p:cNvPr id="49" name="Group 48">
                    <a:extLst>
                      <a:ext uri="{FF2B5EF4-FFF2-40B4-BE49-F238E27FC236}">
                        <a16:creationId xmlns:a16="http://schemas.microsoft.com/office/drawing/2014/main" id="{65A56301-2FC9-C62B-B4E7-FB29C8FE6766}"/>
                      </a:ext>
                    </a:extLst>
                  </p:cNvPr>
                  <p:cNvGrpSpPr/>
                  <p:nvPr/>
                </p:nvGrpSpPr>
                <p:grpSpPr>
                  <a:xfrm>
                    <a:off x="3881647" y="4178300"/>
                    <a:ext cx="3693341" cy="2314575"/>
                    <a:chOff x="3881647" y="4178300"/>
                    <a:chExt cx="3693341" cy="2314575"/>
                  </a:xfrm>
                </p:grpSpPr>
                <p:sp>
                  <p:nvSpPr>
                    <p:cNvPr id="55" name="Oval 54">
                      <a:extLst>
                        <a:ext uri="{FF2B5EF4-FFF2-40B4-BE49-F238E27FC236}">
                          <a16:creationId xmlns:a16="http://schemas.microsoft.com/office/drawing/2014/main" id="{413704CE-5723-8981-EEED-1B37172D6A7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286063" y="6202680"/>
                      <a:ext cx="288925" cy="290195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6" name="Oval 55">
                      <a:extLst>
                        <a:ext uri="{FF2B5EF4-FFF2-40B4-BE49-F238E27FC236}">
                          <a16:creationId xmlns:a16="http://schemas.microsoft.com/office/drawing/2014/main" id="{4F826820-DA8D-15DC-9DC8-C2AB121B054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286063" y="4843145"/>
                      <a:ext cx="288925" cy="290195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7" name="Oval 56">
                      <a:extLst>
                        <a:ext uri="{FF2B5EF4-FFF2-40B4-BE49-F238E27FC236}">
                          <a16:creationId xmlns:a16="http://schemas.microsoft.com/office/drawing/2014/main" id="{F912EF7D-3C05-30CD-B7AA-B1E0788B179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286063" y="5168265"/>
                      <a:ext cx="288925" cy="290195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8" name="Oval 57">
                      <a:extLst>
                        <a:ext uri="{FF2B5EF4-FFF2-40B4-BE49-F238E27FC236}">
                          <a16:creationId xmlns:a16="http://schemas.microsoft.com/office/drawing/2014/main" id="{3504892F-92D9-F56C-DBCB-B5B213D6609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286063" y="5504815"/>
                      <a:ext cx="288925" cy="290195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9" name="Oval 58">
                      <a:extLst>
                        <a:ext uri="{FF2B5EF4-FFF2-40B4-BE49-F238E27FC236}">
                          <a16:creationId xmlns:a16="http://schemas.microsoft.com/office/drawing/2014/main" id="{590B7F17-862C-0E36-8CCD-DDCB7F777E0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286063" y="5849620"/>
                      <a:ext cx="288925" cy="290195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0" name="Oval 59">
                      <a:extLst>
                        <a:ext uri="{FF2B5EF4-FFF2-40B4-BE49-F238E27FC236}">
                          <a16:creationId xmlns:a16="http://schemas.microsoft.com/office/drawing/2014/main" id="{0272E1FD-704E-4CAC-1F4E-1C78877CA23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286063" y="4178300"/>
                      <a:ext cx="288925" cy="290195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1" name="Oval 60">
                      <a:extLst>
                        <a:ext uri="{FF2B5EF4-FFF2-40B4-BE49-F238E27FC236}">
                          <a16:creationId xmlns:a16="http://schemas.microsoft.com/office/drawing/2014/main" id="{1D2545A8-8864-8624-FD55-3B41B67B9B1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286063" y="4523105"/>
                      <a:ext cx="288925" cy="290195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grpSp>
                  <p:nvGrpSpPr>
                    <p:cNvPr id="62" name="Group 61">
                      <a:extLst>
                        <a:ext uri="{FF2B5EF4-FFF2-40B4-BE49-F238E27FC236}">
                          <a16:creationId xmlns:a16="http://schemas.microsoft.com/office/drawing/2014/main" id="{6C380E11-532A-4809-1929-BECC86B2946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206948" y="4629785"/>
                      <a:ext cx="3006090" cy="1097915"/>
                      <a:chOff x="5630" y="3721"/>
                      <a:chExt cx="4734" cy="1729"/>
                    </a:xfrm>
                  </p:grpSpPr>
                  <p:sp>
                    <p:nvSpPr>
                      <p:cNvPr id="64" name="Rectangles 39">
                        <a:extLst>
                          <a:ext uri="{FF2B5EF4-FFF2-40B4-BE49-F238E27FC236}">
                            <a16:creationId xmlns:a16="http://schemas.microsoft.com/office/drawing/2014/main" id="{46E523B8-E20A-918D-12AA-4261E8E8EFE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596" y="3735"/>
                        <a:ext cx="942" cy="1714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solidFill>
                          <a:srgbClr val="20202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65" name="Rectangles 40">
                        <a:extLst>
                          <a:ext uri="{FF2B5EF4-FFF2-40B4-BE49-F238E27FC236}">
                            <a16:creationId xmlns:a16="http://schemas.microsoft.com/office/drawing/2014/main" id="{5A67EBDC-40A5-5FEB-FEAF-6D0CFE424B3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538" y="3735"/>
                        <a:ext cx="942" cy="1714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solidFill>
                          <a:srgbClr val="20202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66" name="Rectangles 41">
                        <a:extLst>
                          <a:ext uri="{FF2B5EF4-FFF2-40B4-BE49-F238E27FC236}">
                            <a16:creationId xmlns:a16="http://schemas.microsoft.com/office/drawing/2014/main" id="{52FF74E5-697B-7A4A-1A63-39B91E5EFFA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480" y="3735"/>
                        <a:ext cx="942" cy="1714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solidFill>
                          <a:srgbClr val="20202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67" name="Rectangles 42">
                        <a:extLst>
                          <a:ext uri="{FF2B5EF4-FFF2-40B4-BE49-F238E27FC236}">
                            <a16:creationId xmlns:a16="http://schemas.microsoft.com/office/drawing/2014/main" id="{D6DD27AE-9D8D-CEC5-DA49-969E23E64AA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422" y="3735"/>
                        <a:ext cx="942" cy="1714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rgbClr val="20202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68" name="Straight Connector 67">
                        <a:extLst>
                          <a:ext uri="{FF2B5EF4-FFF2-40B4-BE49-F238E27FC236}">
                            <a16:creationId xmlns:a16="http://schemas.microsoft.com/office/drawing/2014/main" id="{BF29CE09-D869-EE39-A7B8-13E4A5819687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5630" y="3721"/>
                        <a:ext cx="966" cy="15"/>
                      </a:xfrm>
                      <a:prstGeom prst="line">
                        <a:avLst/>
                      </a:prstGeom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9" name="Straight Connector 68">
                        <a:extLst>
                          <a:ext uri="{FF2B5EF4-FFF2-40B4-BE49-F238E27FC236}">
                            <a16:creationId xmlns:a16="http://schemas.microsoft.com/office/drawing/2014/main" id="{EFFA5BD0-8ECF-FB82-FDE6-4FE1F16C98CF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5630" y="5435"/>
                        <a:ext cx="966" cy="15"/>
                      </a:xfrm>
                      <a:prstGeom prst="line">
                        <a:avLst/>
                      </a:prstGeom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63" name="Straight Arrow Connector 62">
                      <a:extLst>
                        <a:ext uri="{FF2B5EF4-FFF2-40B4-BE49-F238E27FC236}">
                          <a16:creationId xmlns:a16="http://schemas.microsoft.com/office/drawing/2014/main" id="{3848A5FE-215B-7C63-C059-4614487EB138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3881647" y="5217633"/>
                      <a:ext cx="646430" cy="3810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arrow" w="lg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50" name="Group 49">
                    <a:extLst>
                      <a:ext uri="{FF2B5EF4-FFF2-40B4-BE49-F238E27FC236}">
                        <a16:creationId xmlns:a16="http://schemas.microsoft.com/office/drawing/2014/main" id="{B52969F2-7A35-4F38-4D22-662CF61C67DF}"/>
                      </a:ext>
                    </a:extLst>
                  </p:cNvPr>
                  <p:cNvGrpSpPr/>
                  <p:nvPr/>
                </p:nvGrpSpPr>
                <p:grpSpPr>
                  <a:xfrm>
                    <a:off x="4899733" y="4797208"/>
                    <a:ext cx="2245360" cy="745708"/>
                    <a:chOff x="4899733" y="4797208"/>
                    <a:chExt cx="2245360" cy="745708"/>
                  </a:xfrm>
                </p:grpSpPr>
                <p:sp>
                  <p:nvSpPr>
                    <p:cNvPr id="51" name="Rectangles 46">
                      <a:extLst>
                        <a:ext uri="{FF2B5EF4-FFF2-40B4-BE49-F238E27FC236}">
                          <a16:creationId xmlns:a16="http://schemas.microsoft.com/office/drawing/2014/main" id="{0D1AD2FE-37DF-5DF8-91E9-D51A2DDE3B1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91553" y="4903356"/>
                      <a:ext cx="457201" cy="639558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p:txBody>
                </p:sp>
                <p:sp>
                  <p:nvSpPr>
                    <p:cNvPr id="52" name="Rectangles 47">
                      <a:extLst>
                        <a:ext uri="{FF2B5EF4-FFF2-40B4-BE49-F238E27FC236}">
                          <a16:creationId xmlns:a16="http://schemas.microsoft.com/office/drawing/2014/main" id="{61BDEB5A-14B6-5DC1-709F-F3D0CEA3856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87893" y="4993640"/>
                      <a:ext cx="457200" cy="549275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p:txBody>
                </p:sp>
                <p:sp>
                  <p:nvSpPr>
                    <p:cNvPr id="53" name="Rectangles 48">
                      <a:extLst>
                        <a:ext uri="{FF2B5EF4-FFF2-40B4-BE49-F238E27FC236}">
                          <a16:creationId xmlns:a16="http://schemas.microsoft.com/office/drawing/2014/main" id="{B214C02E-1293-C3D6-8523-A62172EAB35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899733" y="4797208"/>
                      <a:ext cx="457201" cy="745707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p:txBody>
                </p:sp>
                <p:sp>
                  <p:nvSpPr>
                    <p:cNvPr id="54" name="Rectangles 49">
                      <a:extLst>
                        <a:ext uri="{FF2B5EF4-FFF2-40B4-BE49-F238E27FC236}">
                          <a16:creationId xmlns:a16="http://schemas.microsoft.com/office/drawing/2014/main" id="{2154DA7C-0244-1ACB-7E9D-EDC77BC2933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78292" y="4964485"/>
                      <a:ext cx="457201" cy="578431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p:txBody>
                </p:sp>
              </p:grpSp>
            </p:grpSp>
          </p:grpSp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CE9A7E04-8CFF-425F-1998-2487299EC513}"/>
                  </a:ext>
                </a:extLst>
              </p:cNvPr>
              <p:cNvGrpSpPr/>
              <p:nvPr/>
            </p:nvGrpSpPr>
            <p:grpSpPr>
              <a:xfrm>
                <a:off x="4642903" y="1599442"/>
                <a:ext cx="781382" cy="990338"/>
                <a:chOff x="10981653" y="1885233"/>
                <a:chExt cx="781382" cy="990338"/>
              </a:xfrm>
            </p:grpSpPr>
            <p:cxnSp>
              <p:nvCxnSpPr>
                <p:cNvPr id="42" name="Straight Connector 41">
                  <a:extLst>
                    <a:ext uri="{FF2B5EF4-FFF2-40B4-BE49-F238E27FC236}">
                      <a16:creationId xmlns:a16="http://schemas.microsoft.com/office/drawing/2014/main" id="{B519A94E-C568-8AFE-CDC3-6FA1046054A9}"/>
                    </a:ext>
                  </a:extLst>
                </p:cNvPr>
                <p:cNvCxnSpPr/>
                <p:nvPr/>
              </p:nvCxnSpPr>
              <p:spPr>
                <a:xfrm>
                  <a:off x="10986143" y="2229976"/>
                  <a:ext cx="321556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>
                  <a:extLst>
                    <a:ext uri="{FF2B5EF4-FFF2-40B4-BE49-F238E27FC236}">
                      <a16:creationId xmlns:a16="http://schemas.microsoft.com/office/drawing/2014/main" id="{925F5791-176A-ACEA-8A46-4378BB64C951}"/>
                    </a:ext>
                  </a:extLst>
                </p:cNvPr>
                <p:cNvCxnSpPr/>
                <p:nvPr/>
              </p:nvCxnSpPr>
              <p:spPr>
                <a:xfrm>
                  <a:off x="10986143" y="2530766"/>
                  <a:ext cx="321556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>
                  <a:extLst>
                    <a:ext uri="{FF2B5EF4-FFF2-40B4-BE49-F238E27FC236}">
                      <a16:creationId xmlns:a16="http://schemas.microsoft.com/office/drawing/2014/main" id="{430C7D8B-34B0-D34B-6B0D-1DA70B4A988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986143" y="1885233"/>
                  <a:ext cx="342544" cy="306804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>
                  <a:extLst>
                    <a:ext uri="{FF2B5EF4-FFF2-40B4-BE49-F238E27FC236}">
                      <a16:creationId xmlns:a16="http://schemas.microsoft.com/office/drawing/2014/main" id="{F52F53D4-2CEA-6D57-01E4-55EF03FD95F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0981653" y="2565692"/>
                  <a:ext cx="326046" cy="309879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1D9F79D9-4476-01D1-DAAC-8B7CBC47B4BD}"/>
                    </a:ext>
                  </a:extLst>
                </p:cNvPr>
                <p:cNvSpPr/>
                <p:nvPr/>
              </p:nvSpPr>
              <p:spPr>
                <a:xfrm>
                  <a:off x="11250971" y="2117268"/>
                  <a:ext cx="512064" cy="49922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4</a:t>
                  </a:r>
                </a:p>
              </p:txBody>
            </p:sp>
          </p:grp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C39E13F7-0DBE-21A6-5151-FA9F38CED299}"/>
                  </a:ext>
                </a:extLst>
              </p:cNvPr>
              <p:cNvGrpSpPr/>
              <p:nvPr/>
            </p:nvGrpSpPr>
            <p:grpSpPr>
              <a:xfrm>
                <a:off x="4647393" y="3440457"/>
                <a:ext cx="758230" cy="356925"/>
                <a:chOff x="10986143" y="3726248"/>
                <a:chExt cx="758230" cy="356925"/>
              </a:xfrm>
            </p:grpSpPr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AF02044B-B989-9E03-8628-63C55468EB02}"/>
                    </a:ext>
                  </a:extLst>
                </p:cNvPr>
                <p:cNvSpPr/>
                <p:nvPr/>
              </p:nvSpPr>
              <p:spPr>
                <a:xfrm>
                  <a:off x="11232972" y="3726248"/>
                  <a:ext cx="511401" cy="35692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1</a:t>
                  </a:r>
                </a:p>
              </p:txBody>
            </p:sp>
            <p:cxnSp>
              <p:nvCxnSpPr>
                <p:cNvPr id="41" name="Straight Connector 40">
                  <a:extLst>
                    <a:ext uri="{FF2B5EF4-FFF2-40B4-BE49-F238E27FC236}">
                      <a16:creationId xmlns:a16="http://schemas.microsoft.com/office/drawing/2014/main" id="{866C644F-2075-A42C-6E2E-57C4E25A32DD}"/>
                    </a:ext>
                  </a:extLst>
                </p:cNvPr>
                <p:cNvCxnSpPr/>
                <p:nvPr/>
              </p:nvCxnSpPr>
              <p:spPr>
                <a:xfrm>
                  <a:off x="10986143" y="3893103"/>
                  <a:ext cx="321556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FD162FE2-ECA6-B469-923D-B25026896756}"/>
                  </a:ext>
                </a:extLst>
              </p:cNvPr>
              <p:cNvGrpSpPr/>
              <p:nvPr/>
            </p:nvGrpSpPr>
            <p:grpSpPr>
              <a:xfrm>
                <a:off x="4647393" y="3881301"/>
                <a:ext cx="741229" cy="245398"/>
                <a:chOff x="10986143" y="4167092"/>
                <a:chExt cx="741229" cy="245398"/>
              </a:xfrm>
            </p:grpSpPr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0C341CEE-A092-89FF-2624-F35C8429B975}"/>
                    </a:ext>
                  </a:extLst>
                </p:cNvPr>
                <p:cNvSpPr/>
                <p:nvPr/>
              </p:nvSpPr>
              <p:spPr>
                <a:xfrm>
                  <a:off x="11215307" y="4167092"/>
                  <a:ext cx="512065" cy="24539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1</a:t>
                  </a:r>
                </a:p>
              </p:txBody>
            </p:sp>
            <p:cxnSp>
              <p:nvCxnSpPr>
                <p:cNvPr id="39" name="Straight Connector 38">
                  <a:extLst>
                    <a:ext uri="{FF2B5EF4-FFF2-40B4-BE49-F238E27FC236}">
                      <a16:creationId xmlns:a16="http://schemas.microsoft.com/office/drawing/2014/main" id="{2DBD1076-88F2-5692-1D1A-1D956D59B229}"/>
                    </a:ext>
                  </a:extLst>
                </p:cNvPr>
                <p:cNvCxnSpPr>
                  <a:cxnSpLocks/>
                  <a:endCxn id="38" idx="1"/>
                </p:cNvCxnSpPr>
                <p:nvPr/>
              </p:nvCxnSpPr>
              <p:spPr>
                <a:xfrm>
                  <a:off x="10986143" y="4246163"/>
                  <a:ext cx="229163" cy="43628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2FFDFA07-2220-A80A-532A-0EF01B009368}"/>
                  </a:ext>
                </a:extLst>
              </p:cNvPr>
              <p:cNvGrpSpPr/>
              <p:nvPr/>
            </p:nvGrpSpPr>
            <p:grpSpPr>
              <a:xfrm>
                <a:off x="4647393" y="2881194"/>
                <a:ext cx="741228" cy="428157"/>
                <a:chOff x="10986143" y="3166985"/>
                <a:chExt cx="741228" cy="428157"/>
              </a:xfrm>
            </p:grpSpPr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9E99BA0A-18F8-1CAD-E2AD-C38A97366723}"/>
                    </a:ext>
                  </a:extLst>
                </p:cNvPr>
                <p:cNvSpPr/>
                <p:nvPr/>
              </p:nvSpPr>
              <p:spPr>
                <a:xfrm>
                  <a:off x="11215307" y="3166985"/>
                  <a:ext cx="512064" cy="428157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2</a:t>
                  </a:r>
                </a:p>
              </p:txBody>
            </p:sp>
            <p:cxnSp>
              <p:nvCxnSpPr>
                <p:cNvPr id="36" name="Straight Connector 35">
                  <a:extLst>
                    <a:ext uri="{FF2B5EF4-FFF2-40B4-BE49-F238E27FC236}">
                      <a16:creationId xmlns:a16="http://schemas.microsoft.com/office/drawing/2014/main" id="{47DEE4FC-A133-B299-3B3D-4EDDC6E58D11}"/>
                    </a:ext>
                  </a:extLst>
                </p:cNvPr>
                <p:cNvCxnSpPr/>
                <p:nvPr/>
              </p:nvCxnSpPr>
              <p:spPr>
                <a:xfrm>
                  <a:off x="10986143" y="3211748"/>
                  <a:ext cx="321556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>
                  <a:extLst>
                    <a:ext uri="{FF2B5EF4-FFF2-40B4-BE49-F238E27FC236}">
                      <a16:creationId xmlns:a16="http://schemas.microsoft.com/office/drawing/2014/main" id="{E0ECBACD-31C2-6D78-A3CA-2DFE39D0DCFD}"/>
                    </a:ext>
                  </a:extLst>
                </p:cNvPr>
                <p:cNvCxnSpPr/>
                <p:nvPr/>
              </p:nvCxnSpPr>
              <p:spPr>
                <a:xfrm>
                  <a:off x="10986143" y="3548298"/>
                  <a:ext cx="321556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6B00A78-882B-13FD-11AE-A98EBDADD3C3}"/>
                  </a:ext>
                </a:extLst>
              </p:cNvPr>
              <p:cNvSpPr txBox="1"/>
              <p:nvPr/>
            </p:nvSpPr>
            <p:spPr>
              <a:xfrm>
                <a:off x="1283498" y="1703695"/>
                <a:ext cx="3104676" cy="565260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ServerFilling-SRPT</a:t>
                </a: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72941821-6DCC-3F79-73DC-0AAE7EAFACAE}"/>
                </a:ext>
              </a:extLst>
            </p:cNvPr>
            <p:cNvGrpSpPr/>
            <p:nvPr/>
          </p:nvGrpSpPr>
          <p:grpSpPr>
            <a:xfrm>
              <a:off x="8446091" y="257104"/>
              <a:ext cx="3610264" cy="1213081"/>
              <a:chOff x="5719957" y="1683663"/>
              <a:chExt cx="5271912" cy="1821571"/>
            </a:xfrm>
          </p:grpSpPr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A2395CA-94D5-0FCF-AB6E-E99B1E9B7775}"/>
                  </a:ext>
                </a:extLst>
              </p:cNvPr>
              <p:cNvSpPr txBox="1"/>
              <p:nvPr/>
            </p:nvSpPr>
            <p:spPr>
              <a:xfrm>
                <a:off x="8166314" y="1683663"/>
                <a:ext cx="1451928" cy="614921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SRPT-1</a:t>
                </a:r>
              </a:p>
            </p:txBody>
          </p: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74E5EA26-969C-6129-BECE-5692637EDD5A}"/>
                  </a:ext>
                </a:extLst>
              </p:cNvPr>
              <p:cNvGrpSpPr/>
              <p:nvPr/>
            </p:nvGrpSpPr>
            <p:grpSpPr>
              <a:xfrm>
                <a:off x="5719957" y="2171297"/>
                <a:ext cx="5271912" cy="1333937"/>
                <a:chOff x="5719957" y="2171297"/>
                <a:chExt cx="5271912" cy="1333937"/>
              </a:xfrm>
            </p:grpSpPr>
            <p:grpSp>
              <p:nvGrpSpPr>
                <p:cNvPr id="11" name="Group 10">
                  <a:extLst>
                    <a:ext uri="{FF2B5EF4-FFF2-40B4-BE49-F238E27FC236}">
                      <a16:creationId xmlns:a16="http://schemas.microsoft.com/office/drawing/2014/main" id="{6965A154-3818-ABC2-08E2-C1D401B70A4E}"/>
                    </a:ext>
                  </a:extLst>
                </p:cNvPr>
                <p:cNvGrpSpPr/>
                <p:nvPr/>
              </p:nvGrpSpPr>
              <p:grpSpPr>
                <a:xfrm>
                  <a:off x="6696931" y="2180624"/>
                  <a:ext cx="4294938" cy="1324610"/>
                  <a:chOff x="6649306" y="2251277"/>
                  <a:chExt cx="4294938" cy="1324610"/>
                </a:xfrm>
              </p:grpSpPr>
              <p:sp>
                <p:nvSpPr>
                  <p:cNvPr id="13" name="Rectangles 47">
                    <a:extLst>
                      <a:ext uri="{FF2B5EF4-FFF2-40B4-BE49-F238E27FC236}">
                        <a16:creationId xmlns:a16="http://schemas.microsoft.com/office/drawing/2014/main" id="{7A1716E2-5274-309D-8AA8-3B6C4698CD86}"/>
                      </a:ext>
                    </a:extLst>
                  </p:cNvPr>
                  <p:cNvSpPr/>
                  <p:nvPr/>
                </p:nvSpPr>
                <p:spPr>
                  <a:xfrm>
                    <a:off x="10080907" y="3128621"/>
                    <a:ext cx="457201" cy="107317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grpSp>
                <p:nvGrpSpPr>
                  <p:cNvPr id="14" name="Group 13">
                    <a:extLst>
                      <a:ext uri="{FF2B5EF4-FFF2-40B4-BE49-F238E27FC236}">
                        <a16:creationId xmlns:a16="http://schemas.microsoft.com/office/drawing/2014/main" id="{28D105A8-F383-EFE3-48C9-EFF4EAD4B11A}"/>
                      </a:ext>
                    </a:extLst>
                  </p:cNvPr>
                  <p:cNvGrpSpPr/>
                  <p:nvPr/>
                </p:nvGrpSpPr>
                <p:grpSpPr>
                  <a:xfrm>
                    <a:off x="6649306" y="2251277"/>
                    <a:ext cx="4294938" cy="1324610"/>
                    <a:chOff x="6649306" y="2251277"/>
                    <a:chExt cx="4294938" cy="1324610"/>
                  </a:xfrm>
                </p:grpSpPr>
                <p:grpSp>
                  <p:nvGrpSpPr>
                    <p:cNvPr id="15" name="Group 14">
                      <a:extLst>
                        <a:ext uri="{FF2B5EF4-FFF2-40B4-BE49-F238E27FC236}">
                          <a16:creationId xmlns:a16="http://schemas.microsoft.com/office/drawing/2014/main" id="{749B50AB-E073-0E3F-EBBF-CF66DA48EF2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649306" y="2312771"/>
                      <a:ext cx="3006090" cy="1097915"/>
                      <a:chOff x="4206948" y="4629785"/>
                      <a:chExt cx="3006090" cy="1097915"/>
                    </a:xfrm>
                  </p:grpSpPr>
                  <p:grpSp>
                    <p:nvGrpSpPr>
                      <p:cNvPr id="17" name="Group 16">
                        <a:extLst>
                          <a:ext uri="{FF2B5EF4-FFF2-40B4-BE49-F238E27FC236}">
                            <a16:creationId xmlns:a16="http://schemas.microsoft.com/office/drawing/2014/main" id="{24FD1074-7D12-B4FB-6EBA-116A9D710B6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206948" y="4629785"/>
                        <a:ext cx="3006090" cy="1097915"/>
                        <a:chOff x="5630" y="3721"/>
                        <a:chExt cx="4734" cy="1729"/>
                      </a:xfrm>
                    </p:grpSpPr>
                    <p:sp>
                      <p:nvSpPr>
                        <p:cNvPr id="23" name="Rectangles 39">
                          <a:extLst>
                            <a:ext uri="{FF2B5EF4-FFF2-40B4-BE49-F238E27FC236}">
                              <a16:creationId xmlns:a16="http://schemas.microsoft.com/office/drawing/2014/main" id="{00491D83-783D-C9AB-E8B4-B42893B4E44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596" y="3735"/>
                          <a:ext cx="942" cy="1714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 w="38100">
                          <a:solidFill>
                            <a:srgbClr val="20202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4" name="Rectangles 40">
                          <a:extLst>
                            <a:ext uri="{FF2B5EF4-FFF2-40B4-BE49-F238E27FC236}">
                              <a16:creationId xmlns:a16="http://schemas.microsoft.com/office/drawing/2014/main" id="{F8D7A891-69EF-E9DC-D916-FCB9EB514B5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38" y="3735"/>
                          <a:ext cx="942" cy="1714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 w="38100">
                          <a:solidFill>
                            <a:srgbClr val="20202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5" name="Rectangles 41">
                          <a:extLst>
                            <a:ext uri="{FF2B5EF4-FFF2-40B4-BE49-F238E27FC236}">
                              <a16:creationId xmlns:a16="http://schemas.microsoft.com/office/drawing/2014/main" id="{2450C970-43E3-5BC2-D1AD-E3AD865DD4B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8480" y="3735"/>
                          <a:ext cx="942" cy="1714"/>
                        </a:xfrm>
                        <a:prstGeom prst="rect">
                          <a:avLst/>
                        </a:prstGeom>
                        <a:noFill/>
                        <a:ln w="38100">
                          <a:solidFill>
                            <a:srgbClr val="20202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6" name="Rectangles 42">
                          <a:extLst>
                            <a:ext uri="{FF2B5EF4-FFF2-40B4-BE49-F238E27FC236}">
                              <a16:creationId xmlns:a16="http://schemas.microsoft.com/office/drawing/2014/main" id="{FFBAA5C8-3CE0-785D-D1DF-8F164951048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9422" y="3735"/>
                          <a:ext cx="942" cy="1714"/>
                        </a:xfrm>
                        <a:prstGeom prst="rect">
                          <a:avLst/>
                        </a:prstGeom>
                        <a:noFill/>
                        <a:ln w="38100">
                          <a:solidFill>
                            <a:srgbClr val="20202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cxnSp>
                      <p:nvCxnSpPr>
                        <p:cNvPr id="27" name="Straight Connector 26">
                          <a:extLst>
                            <a:ext uri="{FF2B5EF4-FFF2-40B4-BE49-F238E27FC236}">
                              <a16:creationId xmlns:a16="http://schemas.microsoft.com/office/drawing/2014/main" id="{583B54FE-3696-BCF0-E82C-71E705460C60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5630" y="3721"/>
                          <a:ext cx="966" cy="15"/>
                        </a:xfrm>
                        <a:prstGeom prst="line">
                          <a:avLst/>
                        </a:prstGeom>
                        <a:ln w="381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28" name="Straight Connector 27">
                          <a:extLst>
                            <a:ext uri="{FF2B5EF4-FFF2-40B4-BE49-F238E27FC236}">
                              <a16:creationId xmlns:a16="http://schemas.microsoft.com/office/drawing/2014/main" id="{DD3BB9C1-C30F-1050-3BF7-A36FF2FD117E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5630" y="5435"/>
                          <a:ext cx="966" cy="15"/>
                        </a:xfrm>
                        <a:prstGeom prst="line">
                          <a:avLst/>
                        </a:prstGeom>
                        <a:ln w="381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18" name="Group 17">
                        <a:extLst>
                          <a:ext uri="{FF2B5EF4-FFF2-40B4-BE49-F238E27FC236}">
                            <a16:creationId xmlns:a16="http://schemas.microsoft.com/office/drawing/2014/main" id="{453AB107-2D8E-B269-BE24-55EE2E35644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899733" y="4981575"/>
                        <a:ext cx="2245360" cy="561340"/>
                        <a:chOff x="4899733" y="4981575"/>
                        <a:chExt cx="2245360" cy="561340"/>
                      </a:xfrm>
                    </p:grpSpPr>
                    <p:sp>
                      <p:nvSpPr>
                        <p:cNvPr id="19" name="Rectangles 46">
                          <a:extLst>
                            <a:ext uri="{FF2B5EF4-FFF2-40B4-BE49-F238E27FC236}">
                              <a16:creationId xmlns:a16="http://schemas.microsoft.com/office/drawing/2014/main" id="{A9167717-1D00-1878-A389-372076E288A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491553" y="5121424"/>
                          <a:ext cx="457200" cy="421491"/>
                        </a:xfrm>
                        <a:prstGeom prst="rect">
                          <a:avLst/>
                        </a:prstGeom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dirty="0"/>
                        </a:p>
                      </p:txBody>
                    </p:sp>
                    <p:sp>
                      <p:nvSpPr>
                        <p:cNvPr id="20" name="Rectangles 47">
                          <a:extLst>
                            <a:ext uri="{FF2B5EF4-FFF2-40B4-BE49-F238E27FC236}">
                              <a16:creationId xmlns:a16="http://schemas.microsoft.com/office/drawing/2014/main" id="{275F40F8-612B-E152-D48E-C3194F60519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687893" y="5336719"/>
                          <a:ext cx="457200" cy="206196"/>
                        </a:xfrm>
                        <a:prstGeom prst="rect">
                          <a:avLst/>
                        </a:prstGeom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dirty="0"/>
                        </a:p>
                      </p:txBody>
                    </p:sp>
                    <p:sp>
                      <p:nvSpPr>
                        <p:cNvPr id="21" name="Rectangles 48">
                          <a:extLst>
                            <a:ext uri="{FF2B5EF4-FFF2-40B4-BE49-F238E27FC236}">
                              <a16:creationId xmlns:a16="http://schemas.microsoft.com/office/drawing/2014/main" id="{A424CE3F-1762-EFBE-13D2-A4CB775D403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899733" y="4981575"/>
                          <a:ext cx="457200" cy="561340"/>
                        </a:xfrm>
                        <a:prstGeom prst="rect">
                          <a:avLst/>
                        </a:prstGeom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dirty="0"/>
                        </a:p>
                      </p:txBody>
                    </p:sp>
                    <p:sp>
                      <p:nvSpPr>
                        <p:cNvPr id="22" name="Rectangles 49">
                          <a:extLst>
                            <a:ext uri="{FF2B5EF4-FFF2-40B4-BE49-F238E27FC236}">
                              <a16:creationId xmlns:a16="http://schemas.microsoft.com/office/drawing/2014/main" id="{AA7A5E13-64C9-0D1C-DA63-16F647924DB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078293" y="5255895"/>
                          <a:ext cx="457200" cy="287020"/>
                        </a:xfrm>
                        <a:prstGeom prst="rect">
                          <a:avLst/>
                        </a:prstGeom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dirty="0"/>
                        </a:p>
                      </p:txBody>
                    </p:sp>
                  </p:grpSp>
                </p:grpSp>
                <p:sp>
                  <p:nvSpPr>
                    <p:cNvPr id="16" name="Oval 15">
                      <a:extLst>
                        <a:ext uri="{FF2B5EF4-FFF2-40B4-BE49-F238E27FC236}">
                          <a16:creationId xmlns:a16="http://schemas.microsoft.com/office/drawing/2014/main" id="{3E0B67D3-EFE5-296D-D114-A3DC6F563AB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72974" y="2251277"/>
                      <a:ext cx="1271270" cy="1324610"/>
                    </a:xfrm>
                    <a:prstGeom prst="ellips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" name="TextBox 11">
                      <a:extLst>
                        <a:ext uri="{FF2B5EF4-FFF2-40B4-BE49-F238E27FC236}">
                          <a16:creationId xmlns:a16="http://schemas.microsoft.com/office/drawing/2014/main" id="{95D28B11-E2C5-CAC2-8251-3A395E9FC8B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719957" y="2171297"/>
                      <a:ext cx="943000" cy="117859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4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⟺</m:t>
                            </m:r>
                          </m:oMath>
                        </m:oMathPara>
                      </a14:m>
                      <a:endParaRPr lang="en-US" sz="4000" dirty="0"/>
                    </a:p>
                  </p:txBody>
                </p:sp>
              </mc:Choice>
              <mc:Fallback xmlns="">
                <p:sp>
                  <p:nvSpPr>
                    <p:cNvPr id="12" name="TextBox 11">
                      <a:extLst>
                        <a:ext uri="{FF2B5EF4-FFF2-40B4-BE49-F238E27FC236}">
                          <a16:creationId xmlns:a16="http://schemas.microsoft.com/office/drawing/2014/main" id="{95D28B11-E2C5-CAC2-8251-3A395E9FC8B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719957" y="2171297"/>
                      <a:ext cx="943000" cy="1178597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r="-2272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121CC522-CA7C-92E9-853B-4E137B1E22EC}"/>
                  </a:ext>
                </a:extLst>
              </p:cNvPr>
              <p:cNvSpPr txBox="1"/>
              <p:nvPr/>
            </p:nvSpPr>
            <p:spPr>
              <a:xfrm>
                <a:off x="1492177" y="4601217"/>
                <a:ext cx="8943142" cy="786690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Result: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sz="2800" i="1" smtClean="0">
                                <a:latin typeface="Cambria Math" panose="02040503050406030204" pitchFamily="18" charset="0"/>
                              </a:rPr>
                              <m:t>𝑆𝐹</m:t>
                            </m:r>
                            <m:r>
                              <a:rPr lang="en-US" sz="2800" i="1" smtClean="0">
                                <a:latin typeface="Cambria Math" panose="02040503050406030204" pitchFamily="18" charset="0"/>
                              </a:rPr>
                              <m:t>‐</m:t>
                            </m:r>
                            <m:r>
                              <a:rPr lang="en-US" sz="2800" i="1" smtClean="0">
                                <a:latin typeface="Cambria Math" panose="02040503050406030204" pitchFamily="18" charset="0"/>
                              </a:rPr>
                              <m:t>𝑆𝑅𝑃𝑇</m:t>
                            </m:r>
                          </m:sup>
                        </m:sSup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𝑆𝑅𝑃𝑇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‐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den>
                    </m:f>
                    <m:r>
                      <m:rPr>
                        <m:sty m:val="p"/>
                      </m:rPr>
                      <a:rPr lang="en-US" sz="2800" b="0" i="1" smtClean="0">
                        <a:latin typeface="Cambria Math" panose="02040503050406030204" pitchFamily="18" charset="0"/>
                      </a:rPr>
                      <m:t>ln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den>
                    </m:f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den>
                    </m:f>
                  </m:oMath>
                </a14:m>
                <a:r>
                  <a:rPr lang="en-US" sz="2800" dirty="0"/>
                  <a:t> </a:t>
                </a:r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121CC522-CA7C-92E9-853B-4E137B1E22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2177" y="4601217"/>
                <a:ext cx="8943142" cy="786690"/>
              </a:xfrm>
              <a:prstGeom prst="rect">
                <a:avLst/>
              </a:prstGeom>
              <a:blipFill>
                <a:blip r:embed="rId6"/>
                <a:stretch>
                  <a:fillRect l="-1431" b="-3876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E3F8CBC9-C539-6D2F-0944-A5515FA413B6}"/>
                  </a:ext>
                </a:extLst>
              </p:cNvPr>
              <p:cNvSpPr txBox="1"/>
              <p:nvPr/>
            </p:nvSpPr>
            <p:spPr>
              <a:xfrm>
                <a:off x="3024186" y="5421079"/>
                <a:ext cx="6143626" cy="1021370"/>
              </a:xfrm>
              <a:prstGeom prst="rect">
                <a:avLst/>
              </a:prstGeom>
              <a:noFill/>
              <a:ln w="38100">
                <a:solidFill>
                  <a:srgbClr val="0000FF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lim</m:t>
                          </m:r>
                        </m:e>
                        <m:li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→1</m:t>
                          </m:r>
                        </m:lim>
                      </m:limLow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p>
                                  <m:r>
                                    <a:rPr lang="en-US" sz="2800" i="1" smtClean="0">
                                      <a:latin typeface="Cambria Math" panose="02040503050406030204" pitchFamily="18" charset="0"/>
                                    </a:rPr>
                                    <m:t>𝑆𝐹</m:t>
                                  </m:r>
                                  <m:r>
                                    <a:rPr lang="en-US" sz="2800" i="1" smtClean="0">
                                      <a:latin typeface="Cambria Math" panose="02040503050406030204" pitchFamily="18" charset="0"/>
                                    </a:rPr>
                                    <m:t>‐</m:t>
                                  </m:r>
                                  <m:r>
                                    <a:rPr lang="en-US" sz="2800" i="1" smtClean="0">
                                      <a:latin typeface="Cambria Math" panose="02040503050406030204" pitchFamily="18" charset="0"/>
                                    </a:rPr>
                                    <m:t>𝑆𝑅𝑃𝑇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𝑆𝑅𝑃𝑇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‐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e>
                          </m:d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→1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p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𝑆𝐹</m:t>
                                      </m:r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‐</m:t>
                                      </m:r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𝑆𝑅𝑃𝑇</m:t>
                                      </m:r>
                                    </m:sup>
                                  </m:sSup>
                                </m:e>
                              </m:d>
                            </m:num>
                            <m:den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p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𝑂𝑃𝑇</m:t>
                                      </m:r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‐</m:t>
                                      </m:r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𝑀𝑆𝐽</m:t>
                                      </m:r>
                                    </m:sup>
                                  </m:sSup>
                                </m:e>
                              </m:d>
                            </m:den>
                          </m:f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fun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E3F8CBC9-C539-6D2F-0944-A5515FA413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4186" y="5421079"/>
                <a:ext cx="6143626" cy="102137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38100">
                <a:solidFill>
                  <a:srgbClr val="0000FF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3337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3" grpId="0" animBg="1"/>
      <p:bldP spid="7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Picture 50" descr="Chart, line chart&#10;&#10;Description automatically generated">
            <a:extLst>
              <a:ext uri="{FF2B5EF4-FFF2-40B4-BE49-F238E27FC236}">
                <a16:creationId xmlns:a16="http://schemas.microsoft.com/office/drawing/2014/main" id="{C7A1DD9C-887E-DE9E-D1C2-8B8FA9EA734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35" t="5983" r="4443" b="20411"/>
          <a:stretch/>
        </p:blipFill>
        <p:spPr>
          <a:xfrm>
            <a:off x="1288033" y="1760332"/>
            <a:ext cx="5309268" cy="307339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565C929-367D-386C-0B07-E61EF65DD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Empirical Impact of ServerFilling-SRPT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6C3491-9CAB-203B-3041-1DC4954FE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5A6AA-25E9-4058-9E69-F3595B04B1F3}" type="slidenum">
              <a:rPr lang="en-US" smtClean="0"/>
              <a:pPr/>
              <a:t>31</a:t>
            </a:fld>
            <a:endParaRPr lang="en-US" dirty="0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AEAD2241-B302-3907-5FF4-9E97C4168200}"/>
              </a:ext>
            </a:extLst>
          </p:cNvPr>
          <p:cNvGrpSpPr/>
          <p:nvPr/>
        </p:nvGrpSpPr>
        <p:grpSpPr>
          <a:xfrm>
            <a:off x="241982" y="1555750"/>
            <a:ext cx="6666842" cy="4035973"/>
            <a:chOff x="241982" y="1555750"/>
            <a:chExt cx="6666842" cy="403597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BFE1D485-EC09-8484-C5AE-EEF546675FBA}"/>
                </a:ext>
              </a:extLst>
            </p:cNvPr>
            <p:cNvGrpSpPr/>
            <p:nvPr/>
          </p:nvGrpSpPr>
          <p:grpSpPr>
            <a:xfrm>
              <a:off x="1101592" y="4865558"/>
              <a:ext cx="5807232" cy="726165"/>
              <a:chOff x="2866847" y="4812083"/>
              <a:chExt cx="6335643" cy="726165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80943ED9-5FC1-65D6-DE75-2C2317339FB4}"/>
                  </a:ext>
                </a:extLst>
              </p:cNvPr>
              <p:cNvGrpSpPr/>
              <p:nvPr/>
            </p:nvGrpSpPr>
            <p:grpSpPr>
              <a:xfrm>
                <a:off x="2866847" y="4812083"/>
                <a:ext cx="6335643" cy="726165"/>
                <a:chOff x="2866847" y="4812083"/>
                <a:chExt cx="6335643" cy="726165"/>
              </a:xfrm>
            </p:grpSpPr>
            <p:grpSp>
              <p:nvGrpSpPr>
                <p:cNvPr id="13" name="Group 12">
                  <a:extLst>
                    <a:ext uri="{FF2B5EF4-FFF2-40B4-BE49-F238E27FC236}">
                      <a16:creationId xmlns:a16="http://schemas.microsoft.com/office/drawing/2014/main" id="{FC6385AB-0538-DC97-E4FE-3B6AE1216B2F}"/>
                    </a:ext>
                  </a:extLst>
                </p:cNvPr>
                <p:cNvGrpSpPr/>
                <p:nvPr/>
              </p:nvGrpSpPr>
              <p:grpSpPr>
                <a:xfrm>
                  <a:off x="2866847" y="4812083"/>
                  <a:ext cx="5995774" cy="726165"/>
                  <a:chOff x="606715" y="6128110"/>
                  <a:chExt cx="5995774" cy="726165"/>
                </a:xfrm>
              </p:grpSpPr>
              <p:grpSp>
                <p:nvGrpSpPr>
                  <p:cNvPr id="15" name="Group 14">
                    <a:extLst>
                      <a:ext uri="{FF2B5EF4-FFF2-40B4-BE49-F238E27FC236}">
                        <a16:creationId xmlns:a16="http://schemas.microsoft.com/office/drawing/2014/main" id="{43426645-F7E2-EC44-EB19-0D242D3C02D5}"/>
                      </a:ext>
                    </a:extLst>
                  </p:cNvPr>
                  <p:cNvGrpSpPr/>
                  <p:nvPr/>
                </p:nvGrpSpPr>
                <p:grpSpPr>
                  <a:xfrm>
                    <a:off x="606715" y="6188557"/>
                    <a:ext cx="5161491" cy="411571"/>
                    <a:chOff x="606715" y="6242605"/>
                    <a:chExt cx="5161491" cy="411571"/>
                  </a:xfrm>
                </p:grpSpPr>
                <p:sp>
                  <p:nvSpPr>
                    <p:cNvPr id="18" name="TextBox 17">
                      <a:extLst>
                        <a:ext uri="{FF2B5EF4-FFF2-40B4-BE49-F238E27FC236}">
                          <a16:creationId xmlns:a16="http://schemas.microsoft.com/office/drawing/2014/main" id="{28152612-D95A-5932-E4A4-F66713094DC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06715" y="6272210"/>
                      <a:ext cx="401798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dirty="0"/>
                        <a:t>0</a:t>
                      </a:r>
                    </a:p>
                  </p:txBody>
                </p:sp>
                <p:sp>
                  <p:nvSpPr>
                    <p:cNvPr id="19" name="TextBox 18">
                      <a:extLst>
                        <a:ext uri="{FF2B5EF4-FFF2-40B4-BE49-F238E27FC236}">
                          <a16:creationId xmlns:a16="http://schemas.microsoft.com/office/drawing/2014/main" id="{D62CAD9B-FC67-FF9D-4651-F2F0C241321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696658" y="6242605"/>
                      <a:ext cx="59189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dirty="0"/>
                        <a:t>0.2</a:t>
                      </a:r>
                    </a:p>
                  </p:txBody>
                </p:sp>
                <p:sp>
                  <p:nvSpPr>
                    <p:cNvPr id="20" name="TextBox 19">
                      <a:extLst>
                        <a:ext uri="{FF2B5EF4-FFF2-40B4-BE49-F238E27FC236}">
                          <a16:creationId xmlns:a16="http://schemas.microsoft.com/office/drawing/2014/main" id="{27F9860D-9C57-A504-0F5C-4D9692CD90A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840073" y="6276532"/>
                      <a:ext cx="59189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dirty="0"/>
                        <a:t>0.4</a:t>
                      </a:r>
                    </a:p>
                  </p:txBody>
                </p:sp>
                <p:sp>
                  <p:nvSpPr>
                    <p:cNvPr id="21" name="TextBox 20">
                      <a:extLst>
                        <a:ext uri="{FF2B5EF4-FFF2-40B4-BE49-F238E27FC236}">
                          <a16:creationId xmlns:a16="http://schemas.microsoft.com/office/drawing/2014/main" id="{7DECA55B-B018-4EA1-26E3-688D1B13771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014225" y="6270918"/>
                      <a:ext cx="59189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dirty="0"/>
                        <a:t>0.6</a:t>
                      </a:r>
                    </a:p>
                  </p:txBody>
                </p:sp>
                <p:sp>
                  <p:nvSpPr>
                    <p:cNvPr id="22" name="TextBox 21">
                      <a:extLst>
                        <a:ext uri="{FF2B5EF4-FFF2-40B4-BE49-F238E27FC236}">
                          <a16:creationId xmlns:a16="http://schemas.microsoft.com/office/drawing/2014/main" id="{72B57378-63B7-995D-63BC-73BDA3CA8C2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176316" y="6284844"/>
                      <a:ext cx="59189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dirty="0"/>
                        <a:t>0.8</a:t>
                      </a:r>
                    </a:p>
                  </p:txBody>
                </p:sp>
              </p:grpSp>
              <p:sp>
                <p:nvSpPr>
                  <p:cNvPr id="16" name="Freeform: Shape 15">
                    <a:extLst>
                      <a:ext uri="{FF2B5EF4-FFF2-40B4-BE49-F238E27FC236}">
                        <a16:creationId xmlns:a16="http://schemas.microsoft.com/office/drawing/2014/main" id="{28F8D23C-E92F-A00D-D3AE-D85757FEC0CE}"/>
                      </a:ext>
                    </a:extLst>
                  </p:cNvPr>
                  <p:cNvSpPr/>
                  <p:nvPr/>
                </p:nvSpPr>
                <p:spPr>
                  <a:xfrm flipV="1">
                    <a:off x="776318" y="6128110"/>
                    <a:ext cx="5826171" cy="45719"/>
                  </a:xfrm>
                  <a:custGeom>
                    <a:avLst/>
                    <a:gdLst>
                      <a:gd name="connsiteX0" fmla="*/ 0 w 4800600"/>
                      <a:gd name="connsiteY0" fmla="*/ 0 h 9525"/>
                      <a:gd name="connsiteX1" fmla="*/ 4800600 w 4800600"/>
                      <a:gd name="connsiteY1" fmla="*/ 0 h 95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4800600" h="9525">
                        <a:moveTo>
                          <a:pt x="0" y="0"/>
                        </a:moveTo>
                        <a:lnTo>
                          <a:pt x="4800600" y="0"/>
                        </a:lnTo>
                      </a:path>
                    </a:pathLst>
                  </a:custGeom>
                  <a:noFill/>
                  <a:ln w="50800" cap="flat">
                    <a:solidFill>
                      <a:srgbClr val="333333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7" name="TextBox 16">
                        <a:extLst>
                          <a:ext uri="{FF2B5EF4-FFF2-40B4-BE49-F238E27FC236}">
                            <a16:creationId xmlns:a16="http://schemas.microsoft.com/office/drawing/2014/main" id="{2E7E13E4-BD68-5618-3B85-F4DCAD17F86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150124" y="6392610"/>
                        <a:ext cx="1192038" cy="4616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sz="2400" dirty="0"/>
                          <a:t>Load </a:t>
                        </a:r>
                        <a14:m>
                          <m:oMath xmlns:m="http://schemas.openxmlformats.org/officeDocument/2006/math">
                            <m:r>
                              <a:rPr lang="el-GR" sz="2400" i="1" dirty="0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oMath>
                        </a14:m>
                        <a:endParaRPr lang="en-US" sz="2400" dirty="0"/>
                      </a:p>
                    </p:txBody>
                  </p:sp>
                </mc:Choice>
                <mc:Fallback xmlns="">
                  <p:sp>
                    <p:nvSpPr>
                      <p:cNvPr id="17" name="TextBox 16">
                        <a:extLst>
                          <a:ext uri="{FF2B5EF4-FFF2-40B4-BE49-F238E27FC236}">
                            <a16:creationId xmlns:a16="http://schemas.microsoft.com/office/drawing/2014/main" id="{2E7E13E4-BD68-5618-3B85-F4DCAD17F86F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150124" y="6392610"/>
                        <a:ext cx="1192038" cy="461665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 l="-8380" t="-10667" b="-3066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80464412-FCB0-FDAA-D7AF-3276222946CC}"/>
                    </a:ext>
                  </a:extLst>
                </p:cNvPr>
                <p:cNvSpPr txBox="1"/>
                <p:nvPr/>
              </p:nvSpPr>
              <p:spPr>
                <a:xfrm>
                  <a:off x="8610600" y="4872530"/>
                  <a:ext cx="59189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1.0</a:t>
                  </a:r>
                </a:p>
              </p:txBody>
            </p:sp>
          </p:grp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9C793D33-E54F-BC4D-98B1-CC5BC222E72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025359" y="4854332"/>
                <a:ext cx="0" cy="15615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533E7D18-7A23-746B-AEFC-BA00A3E3EF0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87409" y="4854332"/>
                <a:ext cx="0" cy="15615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61E2D7E1-59F3-74C0-C932-0AB97CBAD44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330409" y="4863949"/>
                <a:ext cx="0" cy="15615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CC36934B-E85A-074A-6DDA-CDFB2A07C21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504242" y="4854332"/>
                <a:ext cx="0" cy="15615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CFC6709D-9839-64B3-9A69-9D310DF3AB3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73559" y="4854332"/>
                <a:ext cx="0" cy="15615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C3D69A57-D791-ADFA-DF35-2746DBA8AE1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862621" y="4872530"/>
                <a:ext cx="0" cy="15615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511F3A79-14BE-DC4A-0780-5FEEE15BD9AE}"/>
                </a:ext>
              </a:extLst>
            </p:cNvPr>
            <p:cNvGrpSpPr/>
            <p:nvPr/>
          </p:nvGrpSpPr>
          <p:grpSpPr>
            <a:xfrm>
              <a:off x="241982" y="1555750"/>
              <a:ext cx="1108802" cy="3685491"/>
              <a:chOff x="2408912" y="1409940"/>
              <a:chExt cx="1108802" cy="4005977"/>
            </a:xfrm>
          </p:grpSpPr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BE632904-EDE4-A235-B5D4-147EE82BFE7A}"/>
                  </a:ext>
                </a:extLst>
              </p:cNvPr>
              <p:cNvGrpSpPr/>
              <p:nvPr/>
            </p:nvGrpSpPr>
            <p:grpSpPr>
              <a:xfrm>
                <a:off x="2408912" y="1409940"/>
                <a:ext cx="1108802" cy="4005977"/>
                <a:chOff x="1997706" y="1221606"/>
                <a:chExt cx="1108802" cy="4005977"/>
              </a:xfrm>
            </p:grpSpPr>
            <p:grpSp>
              <p:nvGrpSpPr>
                <p:cNvPr id="24" name="Group 23">
                  <a:extLst>
                    <a:ext uri="{FF2B5EF4-FFF2-40B4-BE49-F238E27FC236}">
                      <a16:creationId xmlns:a16="http://schemas.microsoft.com/office/drawing/2014/main" id="{B73B351B-6903-F4EA-3FBA-637B2F605464}"/>
                    </a:ext>
                  </a:extLst>
                </p:cNvPr>
                <p:cNvGrpSpPr/>
                <p:nvPr/>
              </p:nvGrpSpPr>
              <p:grpSpPr>
                <a:xfrm>
                  <a:off x="1997706" y="1221606"/>
                  <a:ext cx="1108802" cy="4005977"/>
                  <a:chOff x="1997706" y="1221606"/>
                  <a:chExt cx="1108802" cy="4005977"/>
                </a:xfrm>
              </p:grpSpPr>
              <p:grpSp>
                <p:nvGrpSpPr>
                  <p:cNvPr id="26" name="Group 25">
                    <a:extLst>
                      <a:ext uri="{FF2B5EF4-FFF2-40B4-BE49-F238E27FC236}">
                        <a16:creationId xmlns:a16="http://schemas.microsoft.com/office/drawing/2014/main" id="{EB342623-DB60-67C1-237C-15B97EF6CD32}"/>
                      </a:ext>
                    </a:extLst>
                  </p:cNvPr>
                  <p:cNvGrpSpPr/>
                  <p:nvPr/>
                </p:nvGrpSpPr>
                <p:grpSpPr>
                  <a:xfrm>
                    <a:off x="1997706" y="1221606"/>
                    <a:ext cx="1108802" cy="4005977"/>
                    <a:chOff x="-270288" y="3781885"/>
                    <a:chExt cx="1108802" cy="2678880"/>
                  </a:xfrm>
                </p:grpSpPr>
                <p:grpSp>
                  <p:nvGrpSpPr>
                    <p:cNvPr id="34" name="Group 33">
                      <a:extLst>
                        <a:ext uri="{FF2B5EF4-FFF2-40B4-BE49-F238E27FC236}">
                          <a16:creationId xmlns:a16="http://schemas.microsoft.com/office/drawing/2014/main" id="{50A9502A-0815-002A-F831-F801184F3F5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5154" y="3781885"/>
                      <a:ext cx="453360" cy="2678880"/>
                      <a:chOff x="385154" y="3781885"/>
                      <a:chExt cx="453360" cy="2678880"/>
                    </a:xfrm>
                  </p:grpSpPr>
                  <p:sp>
                    <p:nvSpPr>
                      <p:cNvPr id="37" name="TextBox 36">
                        <a:extLst>
                          <a:ext uri="{FF2B5EF4-FFF2-40B4-BE49-F238E27FC236}">
                            <a16:creationId xmlns:a16="http://schemas.microsoft.com/office/drawing/2014/main" id="{0139A885-0FED-8F1E-B400-17C324D2A26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12238" y="3781885"/>
                        <a:ext cx="273638" cy="24698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dirty="0"/>
                          <a:t>5</a:t>
                        </a:r>
                      </a:p>
                    </p:txBody>
                  </p:sp>
                  <p:sp>
                    <p:nvSpPr>
                      <p:cNvPr id="38" name="TextBox 37">
                        <a:extLst>
                          <a:ext uri="{FF2B5EF4-FFF2-40B4-BE49-F238E27FC236}">
                            <a16:creationId xmlns:a16="http://schemas.microsoft.com/office/drawing/2014/main" id="{B890F35F-384B-60F8-D9F6-C72069ACAB1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12238" y="4252333"/>
                        <a:ext cx="325949" cy="24698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dirty="0"/>
                          <a:t>4</a:t>
                        </a:r>
                      </a:p>
                    </p:txBody>
                  </p:sp>
                  <p:sp>
                    <p:nvSpPr>
                      <p:cNvPr id="39" name="TextBox 38">
                        <a:extLst>
                          <a:ext uri="{FF2B5EF4-FFF2-40B4-BE49-F238E27FC236}">
                            <a16:creationId xmlns:a16="http://schemas.microsoft.com/office/drawing/2014/main" id="{B3DFBB7C-0AD9-E9A4-9A4D-B118834EA74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85154" y="4703830"/>
                        <a:ext cx="331566" cy="24698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dirty="0"/>
                          <a:t>3</a:t>
                        </a:r>
                      </a:p>
                    </p:txBody>
                  </p:sp>
                  <p:sp>
                    <p:nvSpPr>
                      <p:cNvPr id="40" name="TextBox 39">
                        <a:extLst>
                          <a:ext uri="{FF2B5EF4-FFF2-40B4-BE49-F238E27FC236}">
                            <a16:creationId xmlns:a16="http://schemas.microsoft.com/office/drawing/2014/main" id="{EC75ACBE-1EBA-4448-334A-9A689F287EA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08587" y="5167020"/>
                        <a:ext cx="280867" cy="24698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dirty="0"/>
                          <a:t>2</a:t>
                        </a:r>
                      </a:p>
                    </p:txBody>
                  </p:sp>
                  <p:sp>
                    <p:nvSpPr>
                      <p:cNvPr id="42" name="TextBox 41">
                        <a:extLst>
                          <a:ext uri="{FF2B5EF4-FFF2-40B4-BE49-F238E27FC236}">
                            <a16:creationId xmlns:a16="http://schemas.microsoft.com/office/drawing/2014/main" id="{4BBB4705-5BE1-35EB-B7A7-EC9055FE1F2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98581" y="6091433"/>
                        <a:ext cx="439933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dirty="0"/>
                          <a:t>0</a:t>
                        </a:r>
                      </a:p>
                    </p:txBody>
                  </p:sp>
                </p:grpSp>
                <p:sp>
                  <p:nvSpPr>
                    <p:cNvPr id="35" name="Freeform: Shape 34">
                      <a:extLst>
                        <a:ext uri="{FF2B5EF4-FFF2-40B4-BE49-F238E27FC236}">
                          <a16:creationId xmlns:a16="http://schemas.microsoft.com/office/drawing/2014/main" id="{952DE4F4-160C-80DF-6EBD-01D59C8E1A04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692468" y="3897355"/>
                      <a:ext cx="45719" cy="2313809"/>
                    </a:xfrm>
                    <a:custGeom>
                      <a:avLst/>
                      <a:gdLst>
                        <a:gd name="connsiteX0" fmla="*/ 0 w 9525"/>
                        <a:gd name="connsiteY0" fmla="*/ 0 h 2276475"/>
                        <a:gd name="connsiteX1" fmla="*/ 0 w 9525"/>
                        <a:gd name="connsiteY1" fmla="*/ 2276475 h 227647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9525" h="2276475">
                          <a:moveTo>
                            <a:pt x="0" y="0"/>
                          </a:moveTo>
                          <a:lnTo>
                            <a:pt x="0" y="2276475"/>
                          </a:lnTo>
                        </a:path>
                      </a:pathLst>
                    </a:custGeom>
                    <a:noFill/>
                    <a:ln w="50800" cap="flat">
                      <a:solidFill>
                        <a:srgbClr val="333333"/>
                      </a:solidFill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36" name="TextBox 35">
                          <a:extLst>
                            <a:ext uri="{FF2B5EF4-FFF2-40B4-BE49-F238E27FC236}">
                              <a16:creationId xmlns:a16="http://schemas.microsoft.com/office/drawing/2014/main" id="{9B3408BA-4D3A-915B-3DB4-20DF69CDB4A0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-270288" y="4879664"/>
                          <a:ext cx="682526" cy="335571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r>
                                  <a:rPr lang="en-US" sz="2400" i="1" dirty="0" smtClean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sz="2400" i="1" dirty="0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en-US" sz="2400" i="1" dirty="0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p:txBody>
                    </p:sp>
                  </mc:Choice>
                  <mc:Fallback xmlns="">
                    <p:sp>
                      <p:nvSpPr>
                        <p:cNvPr id="36" name="TextBox 35">
                          <a:extLst>
                            <a:ext uri="{FF2B5EF4-FFF2-40B4-BE49-F238E27FC236}">
                              <a16:creationId xmlns:a16="http://schemas.microsoft.com/office/drawing/2014/main" id="{9B3408BA-4D3A-915B-3DB4-20DF69CDB4A0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-270288" y="4879664"/>
                          <a:ext cx="682526" cy="335571"/>
                        </a:xfrm>
                        <a:prstGeom prst="rect">
                          <a:avLst/>
                        </a:prstGeom>
                        <a:blipFill>
                          <a:blip r:embed="rId5"/>
                          <a:stretch>
                            <a:fillRect l="-2679" r="-22321" b="-17105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D7426A5A-996F-D704-A040-722AAE81E3BD}"/>
                      </a:ext>
                    </a:extLst>
                  </p:cNvPr>
                  <p:cNvSpPr txBox="1"/>
                  <p:nvPr/>
                </p:nvSpPr>
                <p:spPr>
                  <a:xfrm>
                    <a:off x="2653148" y="4002642"/>
                    <a:ext cx="31102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1</a:t>
                    </a:r>
                  </a:p>
                </p:txBody>
              </p:sp>
              <p:cxnSp>
                <p:nvCxnSpPr>
                  <p:cNvPr id="28" name="Straight Connector 27">
                    <a:extLst>
                      <a:ext uri="{FF2B5EF4-FFF2-40B4-BE49-F238E27FC236}">
                        <a16:creationId xmlns:a16="http://schemas.microsoft.com/office/drawing/2014/main" id="{9FC9FDBB-EBA9-EEED-2BCF-1B0588791759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2897031" y="1394279"/>
                    <a:ext cx="109150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5" name="Straight Connector 24">
                  <a:extLst>
                    <a:ext uri="{FF2B5EF4-FFF2-40B4-BE49-F238E27FC236}">
                      <a16:creationId xmlns:a16="http://schemas.microsoft.com/office/drawing/2014/main" id="{CD7EC424-7388-26C2-E2C2-E84BCCA66CB5}"/>
                    </a:ext>
                  </a:extLst>
                </p:cNvPr>
                <p:cNvCxnSpPr/>
                <p:nvPr/>
              </p:nvCxnSpPr>
              <p:spPr>
                <a:xfrm flipH="1">
                  <a:off x="2899295" y="4863949"/>
                  <a:ext cx="10915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706002BD-35F0-914B-C4F7-4DA15E0E2FEF}"/>
                  </a:ext>
                </a:extLst>
              </p:cNvPr>
              <p:cNvCxnSpPr/>
              <p:nvPr/>
            </p:nvCxnSpPr>
            <p:spPr>
              <a:xfrm flipH="1">
                <a:off x="3300374" y="2298110"/>
                <a:ext cx="10915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1A291197-D94F-AB03-40F9-476DA814FC57}"/>
                  </a:ext>
                </a:extLst>
              </p:cNvPr>
              <p:cNvCxnSpPr/>
              <p:nvPr/>
            </p:nvCxnSpPr>
            <p:spPr>
              <a:xfrm flipH="1">
                <a:off x="3308237" y="2983502"/>
                <a:ext cx="10915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48F01635-0BA9-DE3A-0367-A5843E3739CC}"/>
                  </a:ext>
                </a:extLst>
              </p:cNvPr>
              <p:cNvCxnSpPr/>
              <p:nvPr/>
            </p:nvCxnSpPr>
            <p:spPr>
              <a:xfrm flipH="1">
                <a:off x="3308237" y="3683396"/>
                <a:ext cx="10915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310A623E-78ED-378F-0F4D-D40AB2170B44}"/>
                  </a:ext>
                </a:extLst>
              </p:cNvPr>
              <p:cNvCxnSpPr/>
              <p:nvPr/>
            </p:nvCxnSpPr>
            <p:spPr>
              <a:xfrm flipH="1">
                <a:off x="3308237" y="4372914"/>
                <a:ext cx="10915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173D9442-BD82-EA23-D01F-0A9ED4841ED4}"/>
                  </a:ext>
                </a:extLst>
              </p:cNvPr>
              <p:cNvSpPr txBox="1"/>
              <p:nvPr/>
            </p:nvSpPr>
            <p:spPr>
              <a:xfrm>
                <a:off x="6841184" y="1613480"/>
                <a:ext cx="5350816" cy="35394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Setting: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=8</m:t>
                    </m:r>
                  </m:oMath>
                </a14:m>
                <a:r>
                  <a:rPr lang="en-US" sz="2800" dirty="0"/>
                  <a:t>, server need uniform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[1, 2, 4, 8],</m:t>
                    </m:r>
                  </m:oMath>
                </a14:m>
                <a:r>
                  <a:rPr lang="en-US" sz="2800" dirty="0"/>
                  <a:t> size </a:t>
                </a:r>
                <a:r>
                  <a:rPr lang="en-US" sz="2800" dirty="0" err="1"/>
                  <a:t>Hyperexp</a:t>
                </a:r>
                <a:r>
                  <a:rPr lang="en-US" sz="2800" dirty="0"/>
                  <a:t>, </a:t>
                </a:r>
                <a14:m>
                  <m:oMath xmlns:m="http://schemas.openxmlformats.org/officeDocument/2006/math">
                    <m:r>
                      <a:rPr lang="en-US" sz="280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≈10</m:t>
                    </m:r>
                  </m:oMath>
                </a14:m>
                <a:r>
                  <a:rPr lang="en-US" sz="2800" dirty="0"/>
                  <a:t>, independent of server need.</a:t>
                </a:r>
              </a:p>
              <a:p>
                <a:r>
                  <a:rPr lang="en-US" sz="2800" dirty="0"/>
                  <a:t>Target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]=1.</m:t>
                    </m:r>
                  </m:oMath>
                </a14:m>
                <a:r>
                  <a:rPr lang="en-US" sz="2800" dirty="0"/>
                  <a:t>5</a:t>
                </a:r>
              </a:p>
              <a:p>
                <a:r>
                  <a:rPr lang="en-US" sz="2800" dirty="0"/>
                  <a:t>Greedy-SRPT: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=0.56</m:t>
                    </m:r>
                  </m:oMath>
                </a14:m>
                <a:endParaRPr lang="en-US" sz="2800" dirty="0"/>
              </a:p>
              <a:p>
                <a:r>
                  <a:rPr lang="en-US" sz="2800" dirty="0"/>
                  <a:t>ServerFilling-SRPT: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=0.97</m:t>
                    </m:r>
                  </m:oMath>
                </a14:m>
                <a:endParaRPr lang="en-US" sz="2800" dirty="0"/>
              </a:p>
              <a:p>
                <a:r>
                  <a:rPr lang="en-US" sz="2800" b="1" dirty="0"/>
                  <a:t>73%</a:t>
                </a:r>
                <a:r>
                  <a:rPr lang="en-US" sz="2800" dirty="0"/>
                  <a:t> higher completion rate, same resources, same response time.</a:t>
                </a:r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173D9442-BD82-EA23-D01F-0A9ED4841E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1184" y="1613480"/>
                <a:ext cx="5350816" cy="3539430"/>
              </a:xfrm>
              <a:prstGeom prst="rect">
                <a:avLst/>
              </a:prstGeom>
              <a:blipFill>
                <a:blip r:embed="rId6"/>
                <a:stretch>
                  <a:fillRect l="-2278" t="-1724" r="-3759" b="-41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A0C6BD-218C-82AD-5466-92104A5E4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Thesis Defense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297FD09-2400-86C6-B036-1DE503295466}"/>
              </a:ext>
            </a:extLst>
          </p:cNvPr>
          <p:cNvCxnSpPr>
            <a:cxnSpLocks/>
          </p:cNvCxnSpPr>
          <p:nvPr/>
        </p:nvCxnSpPr>
        <p:spPr>
          <a:xfrm>
            <a:off x="1008475" y="3973607"/>
            <a:ext cx="558882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F931DF3E-F905-03EE-F1F4-364AEEE8A06D}"/>
              </a:ext>
            </a:extLst>
          </p:cNvPr>
          <p:cNvSpPr/>
          <p:nvPr/>
        </p:nvSpPr>
        <p:spPr>
          <a:xfrm>
            <a:off x="4164013" y="3875107"/>
            <a:ext cx="190219" cy="19749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911174C6-2CF8-2E97-EBA8-E868353BCF55}"/>
              </a:ext>
            </a:extLst>
          </p:cNvPr>
          <p:cNvSpPr/>
          <p:nvPr/>
        </p:nvSpPr>
        <p:spPr>
          <a:xfrm>
            <a:off x="6339979" y="3875107"/>
            <a:ext cx="190219" cy="19749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211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uiExpand="1" build="p"/>
      <p:bldP spid="31" grpId="0" animBg="1"/>
      <p:bldP spid="3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7F8D1-7DA0-6A5B-D1B7-832A847E6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Outline: Optimal Multiserver Scheduling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32D85B-F991-3532-F7FB-D00BF0BB6E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3430" y="1825625"/>
            <a:ext cx="6061236" cy="4351338"/>
          </a:xfrm>
        </p:spPr>
        <p:txBody>
          <a:bodyPr/>
          <a:lstStyle/>
          <a:p>
            <a:pPr marL="0" indent="0">
              <a:lnSpc>
                <a:spcPct val="130000"/>
              </a:lnSpc>
              <a:buNone/>
            </a:pPr>
            <a:r>
              <a:rPr lang="en-US" dirty="0" err="1"/>
              <a:t>Chp</a:t>
            </a:r>
            <a:r>
              <a:rPr lang="en-US" dirty="0"/>
              <a:t>. 2: Central queue for many servers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dirty="0" err="1"/>
              <a:t>Chp</a:t>
            </a:r>
            <a:r>
              <a:rPr lang="en-US" dirty="0"/>
              <a:t>. 3: Dispatching to many servers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dirty="0" err="1"/>
              <a:t>Chp</a:t>
            </a:r>
            <a:r>
              <a:rPr lang="en-US" dirty="0"/>
              <a:t>. 4: Many servers per job: Analysis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dirty="0" err="1"/>
              <a:t>Chp</a:t>
            </a:r>
            <a:r>
              <a:rPr lang="en-US" dirty="0"/>
              <a:t>. 5: Many servers per job: Optimality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dirty="0" err="1"/>
              <a:t>Chp</a:t>
            </a:r>
            <a:r>
              <a:rPr lang="en-US" dirty="0"/>
              <a:t>. 6: Many servers per job: FCFS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dirty="0" err="1"/>
              <a:t>Chp</a:t>
            </a:r>
            <a:r>
              <a:rPr lang="en-US" dirty="0"/>
              <a:t>. 7: Tail of response time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A7B503-64A0-35E6-F93B-FA9D640B5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Thesis Defense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012338-91BC-04CD-F4DA-BA6DD94A3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843A6-7A35-4597-A30E-75A4C0056BD0}" type="slidenum">
              <a:rPr lang="en-US" smtClean="0"/>
              <a:t>32</a:t>
            </a:fld>
            <a:endParaRPr lang="en-US"/>
          </a:p>
        </p:txBody>
      </p:sp>
      <p:grpSp>
        <p:nvGrpSpPr>
          <p:cNvPr id="184" name="Group 183">
            <a:extLst>
              <a:ext uri="{FF2B5EF4-FFF2-40B4-BE49-F238E27FC236}">
                <a16:creationId xmlns:a16="http://schemas.microsoft.com/office/drawing/2014/main" id="{275F52B4-6E25-69A9-4955-57793D06C65A}"/>
              </a:ext>
            </a:extLst>
          </p:cNvPr>
          <p:cNvGrpSpPr/>
          <p:nvPr/>
        </p:nvGrpSpPr>
        <p:grpSpPr>
          <a:xfrm>
            <a:off x="135393" y="1893662"/>
            <a:ext cx="1544645" cy="3899221"/>
            <a:chOff x="135393" y="1893662"/>
            <a:chExt cx="1544645" cy="3899221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CC3F7D5A-FC19-DE38-6AA2-3EC722D0BD38}"/>
                </a:ext>
              </a:extLst>
            </p:cNvPr>
            <p:cNvGrpSpPr/>
            <p:nvPr/>
          </p:nvGrpSpPr>
          <p:grpSpPr>
            <a:xfrm>
              <a:off x="223091" y="1893662"/>
              <a:ext cx="1414533" cy="568010"/>
              <a:chOff x="6674799" y="2758005"/>
              <a:chExt cx="2888137" cy="1024370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514DF84E-333C-ADF1-B46D-1C0C4545E7D2}"/>
                  </a:ext>
                </a:extLst>
              </p:cNvPr>
              <p:cNvGrpSpPr/>
              <p:nvPr/>
            </p:nvGrpSpPr>
            <p:grpSpPr>
              <a:xfrm>
                <a:off x="6674799" y="2758005"/>
                <a:ext cx="2888137" cy="1024370"/>
                <a:chOff x="10122" y="2821"/>
                <a:chExt cx="5487" cy="2003"/>
              </a:xfrm>
            </p:grpSpPr>
            <p:grpSp>
              <p:nvGrpSpPr>
                <p:cNvPr id="11" name="Group 10">
                  <a:extLst>
                    <a:ext uri="{FF2B5EF4-FFF2-40B4-BE49-F238E27FC236}">
                      <a16:creationId xmlns:a16="http://schemas.microsoft.com/office/drawing/2014/main" id="{39D2B208-2D5B-9B91-67C3-25D65D1C1701}"/>
                    </a:ext>
                  </a:extLst>
                </p:cNvPr>
                <p:cNvGrpSpPr/>
                <p:nvPr/>
              </p:nvGrpSpPr>
              <p:grpSpPr>
                <a:xfrm>
                  <a:off x="10122" y="2821"/>
                  <a:ext cx="5487" cy="2003"/>
                  <a:chOff x="10105" y="2821"/>
                  <a:chExt cx="5487" cy="2003"/>
                </a:xfrm>
              </p:grpSpPr>
              <p:sp>
                <p:nvSpPr>
                  <p:cNvPr id="14" name="Oval 13">
                    <a:extLst>
                      <a:ext uri="{FF2B5EF4-FFF2-40B4-BE49-F238E27FC236}">
                        <a16:creationId xmlns:a16="http://schemas.microsoft.com/office/drawing/2014/main" id="{3DA601A1-5C13-E83F-CD1D-0C8C432FAB44}"/>
                      </a:ext>
                    </a:extLst>
                  </p:cNvPr>
                  <p:cNvSpPr/>
                  <p:nvPr/>
                </p:nvSpPr>
                <p:spPr>
                  <a:xfrm>
                    <a:off x="14954" y="3325"/>
                    <a:ext cx="455" cy="457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" name="Oval 14">
                    <a:extLst>
                      <a:ext uri="{FF2B5EF4-FFF2-40B4-BE49-F238E27FC236}">
                        <a16:creationId xmlns:a16="http://schemas.microsoft.com/office/drawing/2014/main" id="{AF559299-0F5D-A634-2877-781E1771FD7D}"/>
                      </a:ext>
                    </a:extLst>
                  </p:cNvPr>
                  <p:cNvSpPr/>
                  <p:nvPr/>
                </p:nvSpPr>
                <p:spPr>
                  <a:xfrm>
                    <a:off x="14954" y="3837"/>
                    <a:ext cx="455" cy="457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" name="Oval 15">
                    <a:extLst>
                      <a:ext uri="{FF2B5EF4-FFF2-40B4-BE49-F238E27FC236}">
                        <a16:creationId xmlns:a16="http://schemas.microsoft.com/office/drawing/2014/main" id="{A6A2B79C-327F-E5B3-9B3D-6A515EBE0FAE}"/>
                      </a:ext>
                    </a:extLst>
                  </p:cNvPr>
                  <p:cNvSpPr/>
                  <p:nvPr/>
                </p:nvSpPr>
                <p:spPr>
                  <a:xfrm>
                    <a:off x="14954" y="4367"/>
                    <a:ext cx="455" cy="457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" name="Oval 16">
                    <a:extLst>
                      <a:ext uri="{FF2B5EF4-FFF2-40B4-BE49-F238E27FC236}">
                        <a16:creationId xmlns:a16="http://schemas.microsoft.com/office/drawing/2014/main" id="{3A22BBD8-6133-8AEF-3BD4-DE594B2ADAE2}"/>
                      </a:ext>
                    </a:extLst>
                  </p:cNvPr>
                  <p:cNvSpPr/>
                  <p:nvPr/>
                </p:nvSpPr>
                <p:spPr>
                  <a:xfrm>
                    <a:off x="14954" y="2821"/>
                    <a:ext cx="455" cy="457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8" name="Group 17">
                    <a:extLst>
                      <a:ext uri="{FF2B5EF4-FFF2-40B4-BE49-F238E27FC236}">
                        <a16:creationId xmlns:a16="http://schemas.microsoft.com/office/drawing/2014/main" id="{3493CC7C-CD6A-FCA1-7372-F823966CD62D}"/>
                      </a:ext>
                    </a:extLst>
                  </p:cNvPr>
                  <p:cNvGrpSpPr/>
                  <p:nvPr/>
                </p:nvGrpSpPr>
                <p:grpSpPr>
                  <a:xfrm>
                    <a:off x="10105" y="2989"/>
                    <a:ext cx="5487" cy="1820"/>
                    <a:chOff x="10122" y="2747"/>
                    <a:chExt cx="5487" cy="1820"/>
                  </a:xfrm>
                </p:grpSpPr>
                <p:grpSp>
                  <p:nvGrpSpPr>
                    <p:cNvPr id="19" name="Group 18">
                      <a:extLst>
                        <a:ext uri="{FF2B5EF4-FFF2-40B4-BE49-F238E27FC236}">
                          <a16:creationId xmlns:a16="http://schemas.microsoft.com/office/drawing/2014/main" id="{34F34E1D-6BDC-27B5-3BF0-8DE580C38DC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122" y="2747"/>
                      <a:ext cx="4734" cy="1729"/>
                      <a:chOff x="5630" y="3721"/>
                      <a:chExt cx="4734" cy="1729"/>
                    </a:xfrm>
                  </p:grpSpPr>
                  <p:grpSp>
                    <p:nvGrpSpPr>
                      <p:cNvPr id="21" name="Group 20">
                        <a:extLst>
                          <a:ext uri="{FF2B5EF4-FFF2-40B4-BE49-F238E27FC236}">
                            <a16:creationId xmlns:a16="http://schemas.microsoft.com/office/drawing/2014/main" id="{AC4418EB-780C-9B5F-DA00-4241C170CB1D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630" y="3721"/>
                        <a:ext cx="4734" cy="1729"/>
                        <a:chOff x="5630" y="3721"/>
                        <a:chExt cx="4734" cy="1729"/>
                      </a:xfrm>
                    </p:grpSpPr>
                    <p:sp>
                      <p:nvSpPr>
                        <p:cNvPr id="26" name="Rectangles 39">
                          <a:extLst>
                            <a:ext uri="{FF2B5EF4-FFF2-40B4-BE49-F238E27FC236}">
                              <a16:creationId xmlns:a16="http://schemas.microsoft.com/office/drawing/2014/main" id="{12633E03-6AE0-F563-AC51-FD27E49D6F5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596" y="3735"/>
                          <a:ext cx="942" cy="1714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 w="38100">
                          <a:solidFill>
                            <a:srgbClr val="20202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7" name="Rectangles 40">
                          <a:extLst>
                            <a:ext uri="{FF2B5EF4-FFF2-40B4-BE49-F238E27FC236}">
                              <a16:creationId xmlns:a16="http://schemas.microsoft.com/office/drawing/2014/main" id="{58F15D2A-80F0-4C27-517A-A050C92252A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38" y="3735"/>
                          <a:ext cx="942" cy="1714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 w="38100">
                          <a:solidFill>
                            <a:srgbClr val="20202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8" name="Rectangles 41">
                          <a:extLst>
                            <a:ext uri="{FF2B5EF4-FFF2-40B4-BE49-F238E27FC236}">
                              <a16:creationId xmlns:a16="http://schemas.microsoft.com/office/drawing/2014/main" id="{228A3FF7-51DF-A3F7-6AA6-1893CB553BB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8480" y="3735"/>
                          <a:ext cx="942" cy="1714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 w="38100">
                          <a:solidFill>
                            <a:srgbClr val="20202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9" name="Rectangles 42">
                          <a:extLst>
                            <a:ext uri="{FF2B5EF4-FFF2-40B4-BE49-F238E27FC236}">
                              <a16:creationId xmlns:a16="http://schemas.microsoft.com/office/drawing/2014/main" id="{6A167601-E8D1-6E87-BB11-50DE429D126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9422" y="3735"/>
                          <a:ext cx="942" cy="1714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 w="38100">
                          <a:solidFill>
                            <a:srgbClr val="20202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cxnSp>
                      <p:nvCxnSpPr>
                        <p:cNvPr id="30" name="Straight Connector 29">
                          <a:extLst>
                            <a:ext uri="{FF2B5EF4-FFF2-40B4-BE49-F238E27FC236}">
                              <a16:creationId xmlns:a16="http://schemas.microsoft.com/office/drawing/2014/main" id="{7A6B005A-7515-6147-8915-EA62AE2AB2E3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5630" y="3721"/>
                          <a:ext cx="966" cy="15"/>
                        </a:xfrm>
                        <a:prstGeom prst="line">
                          <a:avLst/>
                        </a:prstGeom>
                        <a:ln w="381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31" name="Straight Connector 30">
                          <a:extLst>
                            <a:ext uri="{FF2B5EF4-FFF2-40B4-BE49-F238E27FC236}">
                              <a16:creationId xmlns:a16="http://schemas.microsoft.com/office/drawing/2014/main" id="{52E0AD4E-E147-86CF-6650-566D39AD568C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5630" y="5435"/>
                          <a:ext cx="966" cy="15"/>
                        </a:xfrm>
                        <a:prstGeom prst="line">
                          <a:avLst/>
                        </a:prstGeom>
                        <a:ln w="381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sp>
                    <p:nvSpPr>
                      <p:cNvPr id="22" name="Rectangles 46">
                        <a:extLst>
                          <a:ext uri="{FF2B5EF4-FFF2-40B4-BE49-F238E27FC236}">
                            <a16:creationId xmlns:a16="http://schemas.microsoft.com/office/drawing/2014/main" id="{99A7BC3A-92D2-770D-507C-1C05880AD5B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552" y="4514"/>
                        <a:ext cx="797" cy="634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3" name="Rectangles 47">
                        <a:extLst>
                          <a:ext uri="{FF2B5EF4-FFF2-40B4-BE49-F238E27FC236}">
                            <a16:creationId xmlns:a16="http://schemas.microsoft.com/office/drawing/2014/main" id="{AA47D459-B5DC-3E00-4787-5C5DEF29658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642" y="4367"/>
                        <a:ext cx="717" cy="763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4" name="Rectangles 48">
                        <a:extLst>
                          <a:ext uri="{FF2B5EF4-FFF2-40B4-BE49-F238E27FC236}">
                            <a16:creationId xmlns:a16="http://schemas.microsoft.com/office/drawing/2014/main" id="{B6ECEF10-57A3-F545-1E7D-1D3CA188F9D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519" y="4551"/>
                        <a:ext cx="724" cy="585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sp>
                    <p:nvSpPr>
                      <p:cNvPr id="25" name="Rectangles 49">
                        <a:extLst>
                          <a:ext uri="{FF2B5EF4-FFF2-40B4-BE49-F238E27FC236}">
                            <a16:creationId xmlns:a16="http://schemas.microsoft.com/office/drawing/2014/main" id="{F2A24C01-714B-0D26-4031-FAADE4ED8B3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18" y="3792"/>
                        <a:ext cx="756" cy="1364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sp>
                  <p:nvSpPr>
                    <p:cNvPr id="20" name="Rectangles 75">
                      <a:extLst>
                        <a:ext uri="{FF2B5EF4-FFF2-40B4-BE49-F238E27FC236}">
                          <a16:creationId xmlns:a16="http://schemas.microsoft.com/office/drawing/2014/main" id="{C1B749C7-A0FA-4B5B-6BA6-50BF426DA01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123" y="4181"/>
                      <a:ext cx="486" cy="386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sp>
              <p:nvSpPr>
                <p:cNvPr id="12" name="Rectangles 60">
                  <a:extLst>
                    <a:ext uri="{FF2B5EF4-FFF2-40B4-BE49-F238E27FC236}">
                      <a16:creationId xmlns:a16="http://schemas.microsoft.com/office/drawing/2014/main" id="{7EC15D5E-1E86-F3B1-0C47-A748085E52B9}"/>
                    </a:ext>
                  </a:extLst>
                </p:cNvPr>
                <p:cNvSpPr/>
                <p:nvPr/>
              </p:nvSpPr>
              <p:spPr>
                <a:xfrm>
                  <a:off x="15126" y="3434"/>
                  <a:ext cx="455" cy="249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Rectangles 61">
                  <a:extLst>
                    <a:ext uri="{FF2B5EF4-FFF2-40B4-BE49-F238E27FC236}">
                      <a16:creationId xmlns:a16="http://schemas.microsoft.com/office/drawing/2014/main" id="{190554B3-C3D3-DE31-98F7-52FBF4892BDD}"/>
                    </a:ext>
                  </a:extLst>
                </p:cNvPr>
                <p:cNvSpPr/>
                <p:nvPr/>
              </p:nvSpPr>
              <p:spPr>
                <a:xfrm>
                  <a:off x="15126" y="2935"/>
                  <a:ext cx="455" cy="209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" name="Rectangles 75">
                <a:extLst>
                  <a:ext uri="{FF2B5EF4-FFF2-40B4-BE49-F238E27FC236}">
                    <a16:creationId xmlns:a16="http://schemas.microsoft.com/office/drawing/2014/main" id="{B8D1B607-F739-E49D-22EC-7FD4D0041468}"/>
                  </a:ext>
                </a:extLst>
              </p:cNvPr>
              <p:cNvSpPr/>
              <p:nvPr/>
            </p:nvSpPr>
            <p:spPr>
              <a:xfrm>
                <a:off x="9309937" y="3311975"/>
                <a:ext cx="237640" cy="11252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04CC7A57-3773-0B03-EAA0-664609ADC041}"/>
                </a:ext>
              </a:extLst>
            </p:cNvPr>
            <p:cNvGrpSpPr/>
            <p:nvPr/>
          </p:nvGrpSpPr>
          <p:grpSpPr>
            <a:xfrm>
              <a:off x="135393" y="2532524"/>
              <a:ext cx="1310796" cy="646052"/>
              <a:chOff x="4511" y="1833"/>
              <a:chExt cx="7728" cy="4074"/>
            </a:xfrm>
          </p:grpSpPr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88A6EB49-096C-5F37-4A54-9E612B472545}"/>
                  </a:ext>
                </a:extLst>
              </p:cNvPr>
              <p:cNvGrpSpPr/>
              <p:nvPr/>
            </p:nvGrpSpPr>
            <p:grpSpPr>
              <a:xfrm>
                <a:off x="7337" y="1833"/>
                <a:ext cx="4900" cy="1358"/>
                <a:chOff x="5630" y="3549"/>
                <a:chExt cx="6736" cy="2086"/>
              </a:xfrm>
            </p:grpSpPr>
            <p:grpSp>
              <p:nvGrpSpPr>
                <p:cNvPr id="69" name="Group 68">
                  <a:extLst>
                    <a:ext uri="{FF2B5EF4-FFF2-40B4-BE49-F238E27FC236}">
                      <a16:creationId xmlns:a16="http://schemas.microsoft.com/office/drawing/2014/main" id="{4E5CCA29-8EEC-A8E7-6D9E-2E18AE48C031}"/>
                    </a:ext>
                  </a:extLst>
                </p:cNvPr>
                <p:cNvGrpSpPr/>
                <p:nvPr/>
              </p:nvGrpSpPr>
              <p:grpSpPr>
                <a:xfrm>
                  <a:off x="5630" y="3549"/>
                  <a:ext cx="6736" cy="2086"/>
                  <a:chOff x="5630" y="3549"/>
                  <a:chExt cx="6736" cy="2086"/>
                </a:xfrm>
              </p:grpSpPr>
              <p:sp>
                <p:nvSpPr>
                  <p:cNvPr id="76" name="Rectangles 34">
                    <a:extLst>
                      <a:ext uri="{FF2B5EF4-FFF2-40B4-BE49-F238E27FC236}">
                        <a16:creationId xmlns:a16="http://schemas.microsoft.com/office/drawing/2014/main" id="{A8338952-75E3-47A7-82F2-08816525AE43}"/>
                      </a:ext>
                    </a:extLst>
                  </p:cNvPr>
                  <p:cNvSpPr/>
                  <p:nvPr/>
                </p:nvSpPr>
                <p:spPr>
                  <a:xfrm>
                    <a:off x="6596" y="3735"/>
                    <a:ext cx="942" cy="1714"/>
                  </a:xfrm>
                  <a:prstGeom prst="rect">
                    <a:avLst/>
                  </a:prstGeom>
                  <a:solidFill>
                    <a:schemeClr val="bg1"/>
                  </a:solidFill>
                  <a:ln w="38100">
                    <a:solidFill>
                      <a:srgbClr val="20202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7" name="Rectangles 35">
                    <a:extLst>
                      <a:ext uri="{FF2B5EF4-FFF2-40B4-BE49-F238E27FC236}">
                        <a16:creationId xmlns:a16="http://schemas.microsoft.com/office/drawing/2014/main" id="{BB907A48-C52C-0592-7380-065B4D31252F}"/>
                      </a:ext>
                    </a:extLst>
                  </p:cNvPr>
                  <p:cNvSpPr/>
                  <p:nvPr/>
                </p:nvSpPr>
                <p:spPr>
                  <a:xfrm>
                    <a:off x="7538" y="3735"/>
                    <a:ext cx="942" cy="1714"/>
                  </a:xfrm>
                  <a:prstGeom prst="rect">
                    <a:avLst/>
                  </a:prstGeom>
                  <a:solidFill>
                    <a:schemeClr val="bg1"/>
                  </a:solidFill>
                  <a:ln w="38100">
                    <a:solidFill>
                      <a:srgbClr val="20202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8" name="Rectangles 36">
                    <a:extLst>
                      <a:ext uri="{FF2B5EF4-FFF2-40B4-BE49-F238E27FC236}">
                        <a16:creationId xmlns:a16="http://schemas.microsoft.com/office/drawing/2014/main" id="{6A193967-9CFB-E256-8D82-BC150A78B51E}"/>
                      </a:ext>
                    </a:extLst>
                  </p:cNvPr>
                  <p:cNvSpPr/>
                  <p:nvPr/>
                </p:nvSpPr>
                <p:spPr>
                  <a:xfrm>
                    <a:off x="8480" y="3735"/>
                    <a:ext cx="942" cy="1714"/>
                  </a:xfrm>
                  <a:prstGeom prst="rect">
                    <a:avLst/>
                  </a:prstGeom>
                  <a:solidFill>
                    <a:schemeClr val="bg1"/>
                  </a:solidFill>
                  <a:ln w="38100">
                    <a:solidFill>
                      <a:srgbClr val="20202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9" name="Rectangles 37">
                    <a:extLst>
                      <a:ext uri="{FF2B5EF4-FFF2-40B4-BE49-F238E27FC236}">
                        <a16:creationId xmlns:a16="http://schemas.microsoft.com/office/drawing/2014/main" id="{D90EF100-01EB-5D90-B83B-DDE3A5581B5C}"/>
                      </a:ext>
                    </a:extLst>
                  </p:cNvPr>
                  <p:cNvSpPr/>
                  <p:nvPr/>
                </p:nvSpPr>
                <p:spPr>
                  <a:xfrm>
                    <a:off x="9422" y="3735"/>
                    <a:ext cx="942" cy="1714"/>
                  </a:xfrm>
                  <a:prstGeom prst="rect">
                    <a:avLst/>
                  </a:prstGeom>
                  <a:solidFill>
                    <a:schemeClr val="bg1"/>
                  </a:solidFill>
                  <a:ln w="38100">
                    <a:solidFill>
                      <a:srgbClr val="20202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0" name="Oval 79">
                    <a:extLst>
                      <a:ext uri="{FF2B5EF4-FFF2-40B4-BE49-F238E27FC236}">
                        <a16:creationId xmlns:a16="http://schemas.microsoft.com/office/drawing/2014/main" id="{7E67D74E-D42E-4F0C-6B27-141A43CC7DB7}"/>
                      </a:ext>
                    </a:extLst>
                  </p:cNvPr>
                  <p:cNvSpPr/>
                  <p:nvPr/>
                </p:nvSpPr>
                <p:spPr>
                  <a:xfrm>
                    <a:off x="10364" y="3549"/>
                    <a:ext cx="2002" cy="2086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81" name="Straight Connector 80">
                    <a:extLst>
                      <a:ext uri="{FF2B5EF4-FFF2-40B4-BE49-F238E27FC236}">
                        <a16:creationId xmlns:a16="http://schemas.microsoft.com/office/drawing/2014/main" id="{030398BA-F1E8-AFBD-80B6-39C2074BD25E}"/>
                      </a:ext>
                    </a:extLst>
                  </p:cNvPr>
                  <p:cNvCxnSpPr/>
                  <p:nvPr/>
                </p:nvCxnSpPr>
                <p:spPr>
                  <a:xfrm>
                    <a:off x="5630" y="3735"/>
                    <a:ext cx="966" cy="15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" name="Straight Connector 81">
                    <a:extLst>
                      <a:ext uri="{FF2B5EF4-FFF2-40B4-BE49-F238E27FC236}">
                        <a16:creationId xmlns:a16="http://schemas.microsoft.com/office/drawing/2014/main" id="{7AAD6A3C-5C3B-7834-56B6-2698DDB1649C}"/>
                      </a:ext>
                    </a:extLst>
                  </p:cNvPr>
                  <p:cNvCxnSpPr/>
                  <p:nvPr/>
                </p:nvCxnSpPr>
                <p:spPr>
                  <a:xfrm>
                    <a:off x="5630" y="5449"/>
                    <a:ext cx="966" cy="15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70" name="Rectangles 41">
                  <a:extLst>
                    <a:ext uri="{FF2B5EF4-FFF2-40B4-BE49-F238E27FC236}">
                      <a16:creationId xmlns:a16="http://schemas.microsoft.com/office/drawing/2014/main" id="{EFD8A229-90B4-6D3E-3D85-B79630ECE1B7}"/>
                    </a:ext>
                  </a:extLst>
                </p:cNvPr>
                <p:cNvSpPr/>
                <p:nvPr/>
              </p:nvSpPr>
              <p:spPr>
                <a:xfrm>
                  <a:off x="7611" y="4275"/>
                  <a:ext cx="797" cy="865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" name="Rectangles 42">
                  <a:extLst>
                    <a:ext uri="{FF2B5EF4-FFF2-40B4-BE49-F238E27FC236}">
                      <a16:creationId xmlns:a16="http://schemas.microsoft.com/office/drawing/2014/main" id="{FC7F9EAF-0EDB-B4CB-6FEB-5226587F8E2F}"/>
                    </a:ext>
                  </a:extLst>
                </p:cNvPr>
                <p:cNvSpPr/>
                <p:nvPr/>
              </p:nvSpPr>
              <p:spPr>
                <a:xfrm>
                  <a:off x="9496" y="4769"/>
                  <a:ext cx="797" cy="372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" name="Rectangles 43">
                  <a:extLst>
                    <a:ext uri="{FF2B5EF4-FFF2-40B4-BE49-F238E27FC236}">
                      <a16:creationId xmlns:a16="http://schemas.microsoft.com/office/drawing/2014/main" id="{76B8D97C-D4CD-DC73-D97C-53B55EF18875}"/>
                    </a:ext>
                  </a:extLst>
                </p:cNvPr>
                <p:cNvSpPr/>
                <p:nvPr/>
              </p:nvSpPr>
              <p:spPr>
                <a:xfrm>
                  <a:off x="6668" y="4160"/>
                  <a:ext cx="797" cy="980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" name="Rectangles 44">
                  <a:extLst>
                    <a:ext uri="{FF2B5EF4-FFF2-40B4-BE49-F238E27FC236}">
                      <a16:creationId xmlns:a16="http://schemas.microsoft.com/office/drawing/2014/main" id="{2D7D7633-D83C-36CE-E7FF-BC084938600E}"/>
                    </a:ext>
                  </a:extLst>
                </p:cNvPr>
                <p:cNvSpPr/>
                <p:nvPr/>
              </p:nvSpPr>
              <p:spPr>
                <a:xfrm>
                  <a:off x="8553" y="4483"/>
                  <a:ext cx="797" cy="657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" name="Rectangles 45">
                  <a:extLst>
                    <a:ext uri="{FF2B5EF4-FFF2-40B4-BE49-F238E27FC236}">
                      <a16:creationId xmlns:a16="http://schemas.microsoft.com/office/drawing/2014/main" id="{CE868FE6-D03E-15A4-945A-F6D146A7F58E}"/>
                    </a:ext>
                  </a:extLst>
                </p:cNvPr>
                <p:cNvSpPr/>
                <p:nvPr/>
              </p:nvSpPr>
              <p:spPr>
                <a:xfrm>
                  <a:off x="10966" y="4885"/>
                  <a:ext cx="797" cy="255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4A812A1B-2C69-AC2B-5D82-D587FAD0D174}"/>
                  </a:ext>
                </a:extLst>
              </p:cNvPr>
              <p:cNvGrpSpPr/>
              <p:nvPr/>
            </p:nvGrpSpPr>
            <p:grpSpPr>
              <a:xfrm>
                <a:off x="7338" y="3191"/>
                <a:ext cx="4900" cy="1358"/>
                <a:chOff x="5630" y="3549"/>
                <a:chExt cx="6736" cy="2086"/>
              </a:xfrm>
            </p:grpSpPr>
            <p:grpSp>
              <p:nvGrpSpPr>
                <p:cNvPr id="55" name="Group 54">
                  <a:extLst>
                    <a:ext uri="{FF2B5EF4-FFF2-40B4-BE49-F238E27FC236}">
                      <a16:creationId xmlns:a16="http://schemas.microsoft.com/office/drawing/2014/main" id="{5F77D287-5A35-13FA-5B90-AD4C4319B784}"/>
                    </a:ext>
                  </a:extLst>
                </p:cNvPr>
                <p:cNvGrpSpPr/>
                <p:nvPr/>
              </p:nvGrpSpPr>
              <p:grpSpPr>
                <a:xfrm>
                  <a:off x="5630" y="3549"/>
                  <a:ext cx="6736" cy="2086"/>
                  <a:chOff x="5630" y="3549"/>
                  <a:chExt cx="6736" cy="2086"/>
                </a:xfrm>
              </p:grpSpPr>
              <p:sp>
                <p:nvSpPr>
                  <p:cNvPr id="62" name="Rectangles 6">
                    <a:extLst>
                      <a:ext uri="{FF2B5EF4-FFF2-40B4-BE49-F238E27FC236}">
                        <a16:creationId xmlns:a16="http://schemas.microsoft.com/office/drawing/2014/main" id="{13C4626B-E3AA-6C3D-5DBA-9EA32662A365}"/>
                      </a:ext>
                    </a:extLst>
                  </p:cNvPr>
                  <p:cNvSpPr/>
                  <p:nvPr/>
                </p:nvSpPr>
                <p:spPr>
                  <a:xfrm>
                    <a:off x="6596" y="3735"/>
                    <a:ext cx="942" cy="1714"/>
                  </a:xfrm>
                  <a:prstGeom prst="rect">
                    <a:avLst/>
                  </a:prstGeom>
                  <a:solidFill>
                    <a:schemeClr val="bg1"/>
                  </a:solidFill>
                  <a:ln w="38100">
                    <a:solidFill>
                      <a:srgbClr val="20202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3" name="Rectangles 7">
                    <a:extLst>
                      <a:ext uri="{FF2B5EF4-FFF2-40B4-BE49-F238E27FC236}">
                        <a16:creationId xmlns:a16="http://schemas.microsoft.com/office/drawing/2014/main" id="{F2EF893A-77A8-8C9E-E44D-92A30B8EBCCD}"/>
                      </a:ext>
                    </a:extLst>
                  </p:cNvPr>
                  <p:cNvSpPr/>
                  <p:nvPr/>
                </p:nvSpPr>
                <p:spPr>
                  <a:xfrm>
                    <a:off x="7538" y="3735"/>
                    <a:ext cx="942" cy="1714"/>
                  </a:xfrm>
                  <a:prstGeom prst="rect">
                    <a:avLst/>
                  </a:prstGeom>
                  <a:solidFill>
                    <a:schemeClr val="bg1"/>
                  </a:solidFill>
                  <a:ln w="38100">
                    <a:solidFill>
                      <a:srgbClr val="20202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4" name="Rectangles 8">
                    <a:extLst>
                      <a:ext uri="{FF2B5EF4-FFF2-40B4-BE49-F238E27FC236}">
                        <a16:creationId xmlns:a16="http://schemas.microsoft.com/office/drawing/2014/main" id="{5600B42F-015F-BBB7-2DA4-1B46C16A4DFB}"/>
                      </a:ext>
                    </a:extLst>
                  </p:cNvPr>
                  <p:cNvSpPr/>
                  <p:nvPr/>
                </p:nvSpPr>
                <p:spPr>
                  <a:xfrm>
                    <a:off x="8480" y="3735"/>
                    <a:ext cx="942" cy="1714"/>
                  </a:xfrm>
                  <a:prstGeom prst="rect">
                    <a:avLst/>
                  </a:prstGeom>
                  <a:solidFill>
                    <a:schemeClr val="bg1"/>
                  </a:solidFill>
                  <a:ln w="38100">
                    <a:solidFill>
                      <a:srgbClr val="20202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5" name="Rectangles 9">
                    <a:extLst>
                      <a:ext uri="{FF2B5EF4-FFF2-40B4-BE49-F238E27FC236}">
                        <a16:creationId xmlns:a16="http://schemas.microsoft.com/office/drawing/2014/main" id="{4BF5D34F-EA25-9B14-CEA2-C090584937AE}"/>
                      </a:ext>
                    </a:extLst>
                  </p:cNvPr>
                  <p:cNvSpPr/>
                  <p:nvPr/>
                </p:nvSpPr>
                <p:spPr>
                  <a:xfrm>
                    <a:off x="9422" y="3735"/>
                    <a:ext cx="942" cy="1714"/>
                  </a:xfrm>
                  <a:prstGeom prst="rect">
                    <a:avLst/>
                  </a:prstGeom>
                  <a:solidFill>
                    <a:schemeClr val="bg1"/>
                  </a:solidFill>
                  <a:ln w="38100">
                    <a:solidFill>
                      <a:srgbClr val="20202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6" name="Oval 65">
                    <a:extLst>
                      <a:ext uri="{FF2B5EF4-FFF2-40B4-BE49-F238E27FC236}">
                        <a16:creationId xmlns:a16="http://schemas.microsoft.com/office/drawing/2014/main" id="{CC56DE75-4B43-24F3-579E-B36080AD0C34}"/>
                      </a:ext>
                    </a:extLst>
                  </p:cNvPr>
                  <p:cNvSpPr/>
                  <p:nvPr/>
                </p:nvSpPr>
                <p:spPr>
                  <a:xfrm>
                    <a:off x="10364" y="3549"/>
                    <a:ext cx="2002" cy="2086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67" name="Straight Connector 66">
                    <a:extLst>
                      <a:ext uri="{FF2B5EF4-FFF2-40B4-BE49-F238E27FC236}">
                        <a16:creationId xmlns:a16="http://schemas.microsoft.com/office/drawing/2014/main" id="{EC309E37-C32D-F091-0CF7-D5BB6FBAA434}"/>
                      </a:ext>
                    </a:extLst>
                  </p:cNvPr>
                  <p:cNvCxnSpPr/>
                  <p:nvPr/>
                </p:nvCxnSpPr>
                <p:spPr>
                  <a:xfrm>
                    <a:off x="5630" y="3735"/>
                    <a:ext cx="966" cy="15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" name="Straight Connector 67">
                    <a:extLst>
                      <a:ext uri="{FF2B5EF4-FFF2-40B4-BE49-F238E27FC236}">
                        <a16:creationId xmlns:a16="http://schemas.microsoft.com/office/drawing/2014/main" id="{FE218928-C475-9077-F219-3B0F39A4E446}"/>
                      </a:ext>
                    </a:extLst>
                  </p:cNvPr>
                  <p:cNvCxnSpPr/>
                  <p:nvPr/>
                </p:nvCxnSpPr>
                <p:spPr>
                  <a:xfrm>
                    <a:off x="5630" y="5449"/>
                    <a:ext cx="966" cy="15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6" name="Rectangles 13">
                  <a:extLst>
                    <a:ext uri="{FF2B5EF4-FFF2-40B4-BE49-F238E27FC236}">
                      <a16:creationId xmlns:a16="http://schemas.microsoft.com/office/drawing/2014/main" id="{092FADDE-782C-8566-4987-A525A16F0F28}"/>
                    </a:ext>
                  </a:extLst>
                </p:cNvPr>
                <p:cNvSpPr/>
                <p:nvPr/>
              </p:nvSpPr>
              <p:spPr>
                <a:xfrm>
                  <a:off x="7611" y="4275"/>
                  <a:ext cx="797" cy="865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" name="Rectangles 14">
                  <a:extLst>
                    <a:ext uri="{FF2B5EF4-FFF2-40B4-BE49-F238E27FC236}">
                      <a16:creationId xmlns:a16="http://schemas.microsoft.com/office/drawing/2014/main" id="{3BD7836C-C4E5-959C-C135-421D8357209F}"/>
                    </a:ext>
                  </a:extLst>
                </p:cNvPr>
                <p:cNvSpPr/>
                <p:nvPr/>
              </p:nvSpPr>
              <p:spPr>
                <a:xfrm>
                  <a:off x="9495" y="4580"/>
                  <a:ext cx="797" cy="560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" name="Rectangles 15">
                  <a:extLst>
                    <a:ext uri="{FF2B5EF4-FFF2-40B4-BE49-F238E27FC236}">
                      <a16:creationId xmlns:a16="http://schemas.microsoft.com/office/drawing/2014/main" id="{D2EFFAAB-67BD-0B31-FA29-EE3023081E9D}"/>
                    </a:ext>
                  </a:extLst>
                </p:cNvPr>
                <p:cNvSpPr/>
                <p:nvPr/>
              </p:nvSpPr>
              <p:spPr>
                <a:xfrm>
                  <a:off x="6668" y="3935"/>
                  <a:ext cx="797" cy="1206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" name="Rectangles 16">
                  <a:extLst>
                    <a:ext uri="{FF2B5EF4-FFF2-40B4-BE49-F238E27FC236}">
                      <a16:creationId xmlns:a16="http://schemas.microsoft.com/office/drawing/2014/main" id="{C80A4540-5C2E-B189-FB2A-9ABE596AC50E}"/>
                    </a:ext>
                  </a:extLst>
                </p:cNvPr>
                <p:cNvSpPr/>
                <p:nvPr/>
              </p:nvSpPr>
              <p:spPr>
                <a:xfrm>
                  <a:off x="8553" y="4483"/>
                  <a:ext cx="797" cy="657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" name="Rectangles 17">
                  <a:extLst>
                    <a:ext uri="{FF2B5EF4-FFF2-40B4-BE49-F238E27FC236}">
                      <a16:creationId xmlns:a16="http://schemas.microsoft.com/office/drawing/2014/main" id="{40BBEEA5-E0D4-5026-0DA6-91D7D7858FCC}"/>
                    </a:ext>
                  </a:extLst>
                </p:cNvPr>
                <p:cNvSpPr/>
                <p:nvPr/>
              </p:nvSpPr>
              <p:spPr>
                <a:xfrm>
                  <a:off x="10966" y="4885"/>
                  <a:ext cx="797" cy="255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2C34728D-9C07-8357-9F74-58DE878CA5C5}"/>
                  </a:ext>
                </a:extLst>
              </p:cNvPr>
              <p:cNvGrpSpPr/>
              <p:nvPr/>
            </p:nvGrpSpPr>
            <p:grpSpPr>
              <a:xfrm>
                <a:off x="4511" y="3906"/>
                <a:ext cx="7728" cy="2001"/>
                <a:chOff x="1743" y="2561"/>
                <a:chExt cx="10623" cy="3074"/>
              </a:xfrm>
            </p:grpSpPr>
            <p:grpSp>
              <p:nvGrpSpPr>
                <p:cNvPr id="40" name="Group 39">
                  <a:extLst>
                    <a:ext uri="{FF2B5EF4-FFF2-40B4-BE49-F238E27FC236}">
                      <a16:creationId xmlns:a16="http://schemas.microsoft.com/office/drawing/2014/main" id="{B4AB4890-E0FF-A55E-E544-1A9104F76B02}"/>
                    </a:ext>
                  </a:extLst>
                </p:cNvPr>
                <p:cNvGrpSpPr/>
                <p:nvPr/>
              </p:nvGrpSpPr>
              <p:grpSpPr>
                <a:xfrm>
                  <a:off x="5630" y="3549"/>
                  <a:ext cx="6736" cy="2086"/>
                  <a:chOff x="5630" y="3549"/>
                  <a:chExt cx="6736" cy="2086"/>
                </a:xfrm>
              </p:grpSpPr>
              <p:sp>
                <p:nvSpPr>
                  <p:cNvPr id="48" name="Rectangles 22">
                    <a:extLst>
                      <a:ext uri="{FF2B5EF4-FFF2-40B4-BE49-F238E27FC236}">
                        <a16:creationId xmlns:a16="http://schemas.microsoft.com/office/drawing/2014/main" id="{22F6E29D-FE66-9CF8-8A09-BE57088FAEC6}"/>
                      </a:ext>
                    </a:extLst>
                  </p:cNvPr>
                  <p:cNvSpPr/>
                  <p:nvPr/>
                </p:nvSpPr>
                <p:spPr>
                  <a:xfrm>
                    <a:off x="6596" y="3735"/>
                    <a:ext cx="942" cy="1714"/>
                  </a:xfrm>
                  <a:prstGeom prst="rect">
                    <a:avLst/>
                  </a:prstGeom>
                  <a:solidFill>
                    <a:schemeClr val="bg1"/>
                  </a:solidFill>
                  <a:ln w="38100">
                    <a:solidFill>
                      <a:srgbClr val="20202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9" name="Rectangles 23">
                    <a:extLst>
                      <a:ext uri="{FF2B5EF4-FFF2-40B4-BE49-F238E27FC236}">
                        <a16:creationId xmlns:a16="http://schemas.microsoft.com/office/drawing/2014/main" id="{0B9E12DA-B776-F41D-BFA9-9FDDD678DDAD}"/>
                      </a:ext>
                    </a:extLst>
                  </p:cNvPr>
                  <p:cNvSpPr/>
                  <p:nvPr/>
                </p:nvSpPr>
                <p:spPr>
                  <a:xfrm>
                    <a:off x="7538" y="3735"/>
                    <a:ext cx="942" cy="1714"/>
                  </a:xfrm>
                  <a:prstGeom prst="rect">
                    <a:avLst/>
                  </a:prstGeom>
                  <a:solidFill>
                    <a:schemeClr val="bg1"/>
                  </a:solidFill>
                  <a:ln w="38100">
                    <a:solidFill>
                      <a:srgbClr val="20202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0" name="Rectangles 24">
                    <a:extLst>
                      <a:ext uri="{FF2B5EF4-FFF2-40B4-BE49-F238E27FC236}">
                        <a16:creationId xmlns:a16="http://schemas.microsoft.com/office/drawing/2014/main" id="{FEF54347-2C49-BC56-E83F-734B597846AE}"/>
                      </a:ext>
                    </a:extLst>
                  </p:cNvPr>
                  <p:cNvSpPr/>
                  <p:nvPr/>
                </p:nvSpPr>
                <p:spPr>
                  <a:xfrm>
                    <a:off x="8480" y="3735"/>
                    <a:ext cx="942" cy="1714"/>
                  </a:xfrm>
                  <a:prstGeom prst="rect">
                    <a:avLst/>
                  </a:prstGeom>
                  <a:solidFill>
                    <a:schemeClr val="bg1"/>
                  </a:solidFill>
                  <a:ln w="38100">
                    <a:solidFill>
                      <a:srgbClr val="20202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1" name="Rectangles 25">
                    <a:extLst>
                      <a:ext uri="{FF2B5EF4-FFF2-40B4-BE49-F238E27FC236}">
                        <a16:creationId xmlns:a16="http://schemas.microsoft.com/office/drawing/2014/main" id="{28D54E7A-ACE7-9374-ECA8-C2A9F83DE596}"/>
                      </a:ext>
                    </a:extLst>
                  </p:cNvPr>
                  <p:cNvSpPr/>
                  <p:nvPr/>
                </p:nvSpPr>
                <p:spPr>
                  <a:xfrm>
                    <a:off x="9422" y="3735"/>
                    <a:ext cx="942" cy="1714"/>
                  </a:xfrm>
                  <a:prstGeom prst="rect">
                    <a:avLst/>
                  </a:prstGeom>
                  <a:solidFill>
                    <a:schemeClr val="bg1"/>
                  </a:solidFill>
                  <a:ln w="38100">
                    <a:solidFill>
                      <a:srgbClr val="20202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2" name="Oval 51">
                    <a:extLst>
                      <a:ext uri="{FF2B5EF4-FFF2-40B4-BE49-F238E27FC236}">
                        <a16:creationId xmlns:a16="http://schemas.microsoft.com/office/drawing/2014/main" id="{1BC227CA-8BB1-1DF4-6534-59225B592190}"/>
                      </a:ext>
                    </a:extLst>
                  </p:cNvPr>
                  <p:cNvSpPr/>
                  <p:nvPr/>
                </p:nvSpPr>
                <p:spPr>
                  <a:xfrm>
                    <a:off x="10364" y="3549"/>
                    <a:ext cx="2002" cy="2086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53" name="Straight Connector 52">
                    <a:extLst>
                      <a:ext uri="{FF2B5EF4-FFF2-40B4-BE49-F238E27FC236}">
                        <a16:creationId xmlns:a16="http://schemas.microsoft.com/office/drawing/2014/main" id="{2C756538-7BCD-84B6-34C5-FB26CB476136}"/>
                      </a:ext>
                    </a:extLst>
                  </p:cNvPr>
                  <p:cNvCxnSpPr/>
                  <p:nvPr/>
                </p:nvCxnSpPr>
                <p:spPr>
                  <a:xfrm>
                    <a:off x="5630" y="3735"/>
                    <a:ext cx="966" cy="15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" name="Straight Connector 53">
                    <a:extLst>
                      <a:ext uri="{FF2B5EF4-FFF2-40B4-BE49-F238E27FC236}">
                        <a16:creationId xmlns:a16="http://schemas.microsoft.com/office/drawing/2014/main" id="{DCAAACDD-7EA0-90E2-7271-EECFBC8F5A2F}"/>
                      </a:ext>
                    </a:extLst>
                  </p:cNvPr>
                  <p:cNvCxnSpPr/>
                  <p:nvPr/>
                </p:nvCxnSpPr>
                <p:spPr>
                  <a:xfrm>
                    <a:off x="5630" y="5449"/>
                    <a:ext cx="966" cy="15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1" name="Rectangles 30">
                  <a:extLst>
                    <a:ext uri="{FF2B5EF4-FFF2-40B4-BE49-F238E27FC236}">
                      <a16:creationId xmlns:a16="http://schemas.microsoft.com/office/drawing/2014/main" id="{AD28B021-B215-41F0-7F4B-C18E013E8E77}"/>
                    </a:ext>
                  </a:extLst>
                </p:cNvPr>
                <p:cNvSpPr/>
                <p:nvPr/>
              </p:nvSpPr>
              <p:spPr>
                <a:xfrm>
                  <a:off x="7611" y="4275"/>
                  <a:ext cx="797" cy="865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" name="Rectangles 31">
                  <a:extLst>
                    <a:ext uri="{FF2B5EF4-FFF2-40B4-BE49-F238E27FC236}">
                      <a16:creationId xmlns:a16="http://schemas.microsoft.com/office/drawing/2014/main" id="{69C616F7-0F49-412D-01B3-37A0FC5ACD1E}"/>
                    </a:ext>
                  </a:extLst>
                </p:cNvPr>
                <p:cNvSpPr/>
                <p:nvPr/>
              </p:nvSpPr>
              <p:spPr>
                <a:xfrm>
                  <a:off x="9495" y="4632"/>
                  <a:ext cx="797" cy="50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Rectangles 32">
                  <a:extLst>
                    <a:ext uri="{FF2B5EF4-FFF2-40B4-BE49-F238E27FC236}">
                      <a16:creationId xmlns:a16="http://schemas.microsoft.com/office/drawing/2014/main" id="{312F1734-20B4-DF29-1853-EA5D888D582B}"/>
                    </a:ext>
                  </a:extLst>
                </p:cNvPr>
                <p:cNvSpPr/>
                <p:nvPr/>
              </p:nvSpPr>
              <p:spPr>
                <a:xfrm>
                  <a:off x="6668" y="4160"/>
                  <a:ext cx="797" cy="980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" name="Rectangles 48">
                  <a:extLst>
                    <a:ext uri="{FF2B5EF4-FFF2-40B4-BE49-F238E27FC236}">
                      <a16:creationId xmlns:a16="http://schemas.microsoft.com/office/drawing/2014/main" id="{1F01E7E6-5519-4CD9-0706-1C5968D43ED3}"/>
                    </a:ext>
                  </a:extLst>
                </p:cNvPr>
                <p:cNvSpPr/>
                <p:nvPr/>
              </p:nvSpPr>
              <p:spPr>
                <a:xfrm>
                  <a:off x="8553" y="4579"/>
                  <a:ext cx="797" cy="561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Rectangles 49">
                  <a:extLst>
                    <a:ext uri="{FF2B5EF4-FFF2-40B4-BE49-F238E27FC236}">
                      <a16:creationId xmlns:a16="http://schemas.microsoft.com/office/drawing/2014/main" id="{E58E222C-FFCC-6600-785C-61B19C267E10}"/>
                    </a:ext>
                  </a:extLst>
                </p:cNvPr>
                <p:cNvSpPr/>
                <p:nvPr/>
              </p:nvSpPr>
              <p:spPr>
                <a:xfrm>
                  <a:off x="10966" y="4885"/>
                  <a:ext cx="797" cy="255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7" name="Straight Arrow Connector 46">
                  <a:extLst>
                    <a:ext uri="{FF2B5EF4-FFF2-40B4-BE49-F238E27FC236}">
                      <a16:creationId xmlns:a16="http://schemas.microsoft.com/office/drawing/2014/main" id="{1448A2B6-9C7F-6224-8E7E-82478DD1D0AC}"/>
                    </a:ext>
                  </a:extLst>
                </p:cNvPr>
                <p:cNvCxnSpPr/>
                <p:nvPr/>
              </p:nvCxnSpPr>
              <p:spPr>
                <a:xfrm flipV="1">
                  <a:off x="1743" y="2561"/>
                  <a:ext cx="1018" cy="6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6" name="Rectangles 52">
                <a:extLst>
                  <a:ext uri="{FF2B5EF4-FFF2-40B4-BE49-F238E27FC236}">
                    <a16:creationId xmlns:a16="http://schemas.microsoft.com/office/drawing/2014/main" id="{DE989D6D-A51F-428C-079D-D752169D5BA1}"/>
                  </a:ext>
                </a:extLst>
              </p:cNvPr>
              <p:cNvSpPr/>
              <p:nvPr/>
            </p:nvSpPr>
            <p:spPr>
              <a:xfrm>
                <a:off x="5252" y="3292"/>
                <a:ext cx="1085" cy="113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77298957-032F-BE2C-4F6D-1E52AFDB8A64}"/>
                  </a:ext>
                </a:extLst>
              </p:cNvPr>
              <p:cNvCxnSpPr/>
              <p:nvPr/>
            </p:nvCxnSpPr>
            <p:spPr>
              <a:xfrm flipV="1">
                <a:off x="6337" y="2626"/>
                <a:ext cx="972" cy="117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CEAC1357-CA8B-12A1-2A76-959935D0EA27}"/>
                  </a:ext>
                </a:extLst>
              </p:cNvPr>
              <p:cNvCxnSpPr>
                <a:stCxn id="36" idx="3"/>
              </p:cNvCxnSpPr>
              <p:nvPr/>
            </p:nvCxnSpPr>
            <p:spPr>
              <a:xfrm>
                <a:off x="6337" y="3860"/>
                <a:ext cx="955" cy="4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0E6D5A09-AA8A-5B6E-CB91-46E5650F1461}"/>
                  </a:ext>
                </a:extLst>
              </p:cNvPr>
              <p:cNvCxnSpPr/>
              <p:nvPr/>
            </p:nvCxnSpPr>
            <p:spPr>
              <a:xfrm>
                <a:off x="6354" y="4061"/>
                <a:ext cx="972" cy="1194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34564CA5-ED3E-FDDA-92C1-9C6C3A9350AE}"/>
                </a:ext>
              </a:extLst>
            </p:cNvPr>
            <p:cNvGrpSpPr/>
            <p:nvPr/>
          </p:nvGrpSpPr>
          <p:grpSpPr>
            <a:xfrm>
              <a:off x="241491" y="3244367"/>
              <a:ext cx="1410481" cy="566168"/>
              <a:chOff x="6511480" y="2727960"/>
              <a:chExt cx="3619322" cy="1185147"/>
            </a:xfrm>
          </p:grpSpPr>
          <p:grpSp>
            <p:nvGrpSpPr>
              <p:cNvPr id="86" name="Group 85">
                <a:extLst>
                  <a:ext uri="{FF2B5EF4-FFF2-40B4-BE49-F238E27FC236}">
                    <a16:creationId xmlns:a16="http://schemas.microsoft.com/office/drawing/2014/main" id="{5E2627A7-0EC4-2136-9F8A-52EC88E4F95B}"/>
                  </a:ext>
                </a:extLst>
              </p:cNvPr>
              <p:cNvGrpSpPr/>
              <p:nvPr/>
            </p:nvGrpSpPr>
            <p:grpSpPr>
              <a:xfrm>
                <a:off x="6511480" y="2727960"/>
                <a:ext cx="3125882" cy="1185147"/>
                <a:chOff x="10105" y="2821"/>
                <a:chExt cx="5304" cy="2003"/>
              </a:xfrm>
            </p:grpSpPr>
            <p:sp>
              <p:nvSpPr>
                <p:cNvPr id="94" name="Oval 93">
                  <a:extLst>
                    <a:ext uri="{FF2B5EF4-FFF2-40B4-BE49-F238E27FC236}">
                      <a16:creationId xmlns:a16="http://schemas.microsoft.com/office/drawing/2014/main" id="{E251F0ED-D715-CD83-DB97-8D1EA83C8E11}"/>
                    </a:ext>
                  </a:extLst>
                </p:cNvPr>
                <p:cNvSpPr/>
                <p:nvPr/>
              </p:nvSpPr>
              <p:spPr>
                <a:xfrm>
                  <a:off x="14954" y="3325"/>
                  <a:ext cx="455" cy="457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5" name="Oval 94">
                  <a:extLst>
                    <a:ext uri="{FF2B5EF4-FFF2-40B4-BE49-F238E27FC236}">
                      <a16:creationId xmlns:a16="http://schemas.microsoft.com/office/drawing/2014/main" id="{AA74C321-505D-455F-562B-28ACEE6B0D9C}"/>
                    </a:ext>
                  </a:extLst>
                </p:cNvPr>
                <p:cNvSpPr/>
                <p:nvPr/>
              </p:nvSpPr>
              <p:spPr>
                <a:xfrm>
                  <a:off x="14954" y="3837"/>
                  <a:ext cx="455" cy="457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6" name="Oval 95">
                  <a:extLst>
                    <a:ext uri="{FF2B5EF4-FFF2-40B4-BE49-F238E27FC236}">
                      <a16:creationId xmlns:a16="http://schemas.microsoft.com/office/drawing/2014/main" id="{9203B62E-85F5-4EB0-BF14-D6006645901F}"/>
                    </a:ext>
                  </a:extLst>
                </p:cNvPr>
                <p:cNvSpPr/>
                <p:nvPr/>
              </p:nvSpPr>
              <p:spPr>
                <a:xfrm>
                  <a:off x="14954" y="4367"/>
                  <a:ext cx="455" cy="457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7" name="Oval 96">
                  <a:extLst>
                    <a:ext uri="{FF2B5EF4-FFF2-40B4-BE49-F238E27FC236}">
                      <a16:creationId xmlns:a16="http://schemas.microsoft.com/office/drawing/2014/main" id="{EFFE458F-1F41-7A58-A709-37B2A4C640B7}"/>
                    </a:ext>
                  </a:extLst>
                </p:cNvPr>
                <p:cNvSpPr/>
                <p:nvPr/>
              </p:nvSpPr>
              <p:spPr>
                <a:xfrm>
                  <a:off x="14954" y="2821"/>
                  <a:ext cx="455" cy="457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98" name="Group 97">
                  <a:extLst>
                    <a:ext uri="{FF2B5EF4-FFF2-40B4-BE49-F238E27FC236}">
                      <a16:creationId xmlns:a16="http://schemas.microsoft.com/office/drawing/2014/main" id="{68BA05BA-39C7-845A-CF30-A4D2C099C6D6}"/>
                    </a:ext>
                  </a:extLst>
                </p:cNvPr>
                <p:cNvGrpSpPr/>
                <p:nvPr/>
              </p:nvGrpSpPr>
              <p:grpSpPr>
                <a:xfrm>
                  <a:off x="10105" y="2994"/>
                  <a:ext cx="4734" cy="1724"/>
                  <a:chOff x="5630" y="3726"/>
                  <a:chExt cx="4734" cy="1724"/>
                </a:xfrm>
              </p:grpSpPr>
              <p:grpSp>
                <p:nvGrpSpPr>
                  <p:cNvPr id="99" name="Group 98">
                    <a:extLst>
                      <a:ext uri="{FF2B5EF4-FFF2-40B4-BE49-F238E27FC236}">
                        <a16:creationId xmlns:a16="http://schemas.microsoft.com/office/drawing/2014/main" id="{508DF9B3-98C2-F22E-A78B-44E227CEDFA6}"/>
                      </a:ext>
                    </a:extLst>
                  </p:cNvPr>
                  <p:cNvGrpSpPr/>
                  <p:nvPr/>
                </p:nvGrpSpPr>
                <p:grpSpPr>
                  <a:xfrm>
                    <a:off x="5630" y="3726"/>
                    <a:ext cx="4734" cy="1724"/>
                    <a:chOff x="5630" y="3726"/>
                    <a:chExt cx="4734" cy="1724"/>
                  </a:xfrm>
                </p:grpSpPr>
                <p:sp>
                  <p:nvSpPr>
                    <p:cNvPr id="104" name="Rectangles 39">
                      <a:extLst>
                        <a:ext uri="{FF2B5EF4-FFF2-40B4-BE49-F238E27FC236}">
                          <a16:creationId xmlns:a16="http://schemas.microsoft.com/office/drawing/2014/main" id="{9562CB67-895E-E8A4-1E5D-03101B76412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96" y="3735"/>
                      <a:ext cx="942" cy="1714"/>
                    </a:xfrm>
                    <a:prstGeom prst="rect">
                      <a:avLst/>
                    </a:prstGeom>
                    <a:noFill/>
                    <a:ln w="38100">
                      <a:solidFill>
                        <a:srgbClr val="20202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5" name="Rectangles 40">
                      <a:extLst>
                        <a:ext uri="{FF2B5EF4-FFF2-40B4-BE49-F238E27FC236}">
                          <a16:creationId xmlns:a16="http://schemas.microsoft.com/office/drawing/2014/main" id="{BDC5062C-7ABF-50B0-C66A-8DF2BCC5D00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38" y="3735"/>
                      <a:ext cx="942" cy="1714"/>
                    </a:xfrm>
                    <a:prstGeom prst="rect">
                      <a:avLst/>
                    </a:prstGeom>
                    <a:noFill/>
                    <a:ln w="38100">
                      <a:solidFill>
                        <a:srgbClr val="20202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6" name="Rectangles 41">
                      <a:extLst>
                        <a:ext uri="{FF2B5EF4-FFF2-40B4-BE49-F238E27FC236}">
                          <a16:creationId xmlns:a16="http://schemas.microsoft.com/office/drawing/2014/main" id="{89D865C4-66AB-9FCD-F063-FAFB3FFEB7E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480" y="3735"/>
                      <a:ext cx="942" cy="1714"/>
                    </a:xfrm>
                    <a:prstGeom prst="rect">
                      <a:avLst/>
                    </a:prstGeom>
                    <a:noFill/>
                    <a:ln w="38100">
                      <a:solidFill>
                        <a:srgbClr val="20202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7" name="Rectangles 42">
                      <a:extLst>
                        <a:ext uri="{FF2B5EF4-FFF2-40B4-BE49-F238E27FC236}">
                          <a16:creationId xmlns:a16="http://schemas.microsoft.com/office/drawing/2014/main" id="{51C8C7BE-B040-CF28-0374-1ECB74CD0C9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422" y="3735"/>
                      <a:ext cx="942" cy="1714"/>
                    </a:xfrm>
                    <a:prstGeom prst="rect">
                      <a:avLst/>
                    </a:prstGeom>
                    <a:noFill/>
                    <a:ln w="38100">
                      <a:solidFill>
                        <a:srgbClr val="20202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08" name="Straight Connector 107">
                      <a:extLst>
                        <a:ext uri="{FF2B5EF4-FFF2-40B4-BE49-F238E27FC236}">
                          <a16:creationId xmlns:a16="http://schemas.microsoft.com/office/drawing/2014/main" id="{814FF608-05AF-44A7-6B3E-BF7CDD588B8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630" y="3726"/>
                      <a:ext cx="954" cy="8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9" name="Straight Connector 108">
                      <a:extLst>
                        <a:ext uri="{FF2B5EF4-FFF2-40B4-BE49-F238E27FC236}">
                          <a16:creationId xmlns:a16="http://schemas.microsoft.com/office/drawing/2014/main" id="{4E69A912-F31C-F27A-2B38-B0ED274B4278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5630" y="5435"/>
                      <a:ext cx="966" cy="15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00" name="Rectangles 46">
                    <a:extLst>
                      <a:ext uri="{FF2B5EF4-FFF2-40B4-BE49-F238E27FC236}">
                        <a16:creationId xmlns:a16="http://schemas.microsoft.com/office/drawing/2014/main" id="{5F7FD313-6A3D-D9B4-7D17-B80CC9CFB69D}"/>
                      </a:ext>
                    </a:extLst>
                  </p:cNvPr>
                  <p:cNvSpPr/>
                  <p:nvPr/>
                </p:nvSpPr>
                <p:spPr>
                  <a:xfrm>
                    <a:off x="7647" y="4514"/>
                    <a:ext cx="718" cy="626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2</a:t>
                    </a:r>
                  </a:p>
                </p:txBody>
              </p:sp>
              <p:sp>
                <p:nvSpPr>
                  <p:cNvPr id="101" name="Rectangles 47">
                    <a:extLst>
                      <a:ext uri="{FF2B5EF4-FFF2-40B4-BE49-F238E27FC236}">
                        <a16:creationId xmlns:a16="http://schemas.microsoft.com/office/drawing/2014/main" id="{0493DA86-F30A-9440-10D9-0FB25394FF68}"/>
                      </a:ext>
                    </a:extLst>
                  </p:cNvPr>
                  <p:cNvSpPr/>
                  <p:nvPr/>
                </p:nvSpPr>
                <p:spPr>
                  <a:xfrm>
                    <a:off x="9521" y="3919"/>
                    <a:ext cx="733" cy="1221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1</a:t>
                    </a:r>
                  </a:p>
                </p:txBody>
              </p:sp>
              <p:sp>
                <p:nvSpPr>
                  <p:cNvPr id="102" name="Rectangles 48">
                    <a:extLst>
                      <a:ext uri="{FF2B5EF4-FFF2-40B4-BE49-F238E27FC236}">
                        <a16:creationId xmlns:a16="http://schemas.microsoft.com/office/drawing/2014/main" id="{3888B21A-00C0-DD2B-C331-B4C1ACAFFC9D}"/>
                      </a:ext>
                    </a:extLst>
                  </p:cNvPr>
                  <p:cNvSpPr/>
                  <p:nvPr/>
                </p:nvSpPr>
                <p:spPr>
                  <a:xfrm>
                    <a:off x="6703" y="4177"/>
                    <a:ext cx="727" cy="980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1</a:t>
                    </a:r>
                  </a:p>
                </p:txBody>
              </p:sp>
              <p:sp>
                <p:nvSpPr>
                  <p:cNvPr id="103" name="Rectangles 49">
                    <a:extLst>
                      <a:ext uri="{FF2B5EF4-FFF2-40B4-BE49-F238E27FC236}">
                        <a16:creationId xmlns:a16="http://schemas.microsoft.com/office/drawing/2014/main" id="{CFFEF081-5230-E8AE-EF08-EE8B2E348E88}"/>
                      </a:ext>
                    </a:extLst>
                  </p:cNvPr>
                  <p:cNvSpPr/>
                  <p:nvPr/>
                </p:nvSpPr>
                <p:spPr>
                  <a:xfrm>
                    <a:off x="8590" y="4341"/>
                    <a:ext cx="734" cy="799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4</a:t>
                    </a:r>
                  </a:p>
                </p:txBody>
              </p:sp>
            </p:grpSp>
          </p:grpSp>
          <p:grpSp>
            <p:nvGrpSpPr>
              <p:cNvPr id="87" name="Group 86">
                <a:extLst>
                  <a:ext uri="{FF2B5EF4-FFF2-40B4-BE49-F238E27FC236}">
                    <a16:creationId xmlns:a16="http://schemas.microsoft.com/office/drawing/2014/main" id="{FFE01900-90AE-713C-6FFB-86870C492E79}"/>
                  </a:ext>
                </a:extLst>
              </p:cNvPr>
              <p:cNvGrpSpPr/>
              <p:nvPr/>
            </p:nvGrpSpPr>
            <p:grpSpPr>
              <a:xfrm>
                <a:off x="9478122" y="2819079"/>
                <a:ext cx="652680" cy="1047285"/>
                <a:chOff x="9790858" y="3447234"/>
                <a:chExt cx="652680" cy="1047285"/>
              </a:xfrm>
            </p:grpSpPr>
            <p:cxnSp>
              <p:nvCxnSpPr>
                <p:cNvPr id="88" name="Straight Connector 87">
                  <a:extLst>
                    <a:ext uri="{FF2B5EF4-FFF2-40B4-BE49-F238E27FC236}">
                      <a16:creationId xmlns:a16="http://schemas.microsoft.com/office/drawing/2014/main" id="{F7E99E7E-B361-47C6-58DA-51034BEAA96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803278" y="3482587"/>
                  <a:ext cx="233160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Straight Connector 88">
                  <a:extLst>
                    <a:ext uri="{FF2B5EF4-FFF2-40B4-BE49-F238E27FC236}">
                      <a16:creationId xmlns:a16="http://schemas.microsoft.com/office/drawing/2014/main" id="{07330CED-55D2-04DA-B878-948380F141F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790858" y="3796625"/>
                  <a:ext cx="299936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Straight Connector 89">
                  <a:extLst>
                    <a:ext uri="{FF2B5EF4-FFF2-40B4-BE49-F238E27FC236}">
                      <a16:creationId xmlns:a16="http://schemas.microsoft.com/office/drawing/2014/main" id="{909B2ADA-9A44-62D4-F6B4-7ECEB8EF372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803278" y="4132109"/>
                  <a:ext cx="233160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Straight Connector 90">
                  <a:extLst>
                    <a:ext uri="{FF2B5EF4-FFF2-40B4-BE49-F238E27FC236}">
                      <a16:creationId xmlns:a16="http://schemas.microsoft.com/office/drawing/2014/main" id="{55876B03-0C05-C44F-46CA-1EFEFB71857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790858" y="4446147"/>
                  <a:ext cx="299936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2" name="Rectangles 60">
                  <a:extLst>
                    <a:ext uri="{FF2B5EF4-FFF2-40B4-BE49-F238E27FC236}">
                      <a16:creationId xmlns:a16="http://schemas.microsoft.com/office/drawing/2014/main" id="{B13A2497-0884-B95A-73CD-2B17133A0FBF}"/>
                    </a:ext>
                  </a:extLst>
                </p:cNvPr>
                <p:cNvSpPr/>
                <p:nvPr/>
              </p:nvSpPr>
              <p:spPr>
                <a:xfrm>
                  <a:off x="10010959" y="3447234"/>
                  <a:ext cx="432579" cy="389921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2</a:t>
                  </a:r>
                </a:p>
              </p:txBody>
            </p:sp>
            <p:sp>
              <p:nvSpPr>
                <p:cNvPr id="93" name="Rectangles 61">
                  <a:extLst>
                    <a:ext uri="{FF2B5EF4-FFF2-40B4-BE49-F238E27FC236}">
                      <a16:creationId xmlns:a16="http://schemas.microsoft.com/office/drawing/2014/main" id="{60DB774F-A6E9-90B9-9917-C7DA6778FBF0}"/>
                    </a:ext>
                  </a:extLst>
                </p:cNvPr>
                <p:cNvSpPr/>
                <p:nvPr/>
              </p:nvSpPr>
              <p:spPr>
                <a:xfrm>
                  <a:off x="10009780" y="4070872"/>
                  <a:ext cx="432579" cy="423647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2</a:t>
                  </a:r>
                </a:p>
              </p:txBody>
            </p:sp>
          </p:grpSp>
        </p:grp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224D1733-3FB7-9E50-831F-60FAAE35425E}"/>
                </a:ext>
              </a:extLst>
            </p:cNvPr>
            <p:cNvGrpSpPr/>
            <p:nvPr/>
          </p:nvGrpSpPr>
          <p:grpSpPr>
            <a:xfrm>
              <a:off x="144799" y="3942908"/>
              <a:ext cx="1535239" cy="535901"/>
              <a:chOff x="6511480" y="2727960"/>
              <a:chExt cx="3619322" cy="1185147"/>
            </a:xfrm>
          </p:grpSpPr>
          <p:grpSp>
            <p:nvGrpSpPr>
              <p:cNvPr id="113" name="Group 112">
                <a:extLst>
                  <a:ext uri="{FF2B5EF4-FFF2-40B4-BE49-F238E27FC236}">
                    <a16:creationId xmlns:a16="http://schemas.microsoft.com/office/drawing/2014/main" id="{4E0558BD-5BC7-9F99-CA2B-E5559081CD96}"/>
                  </a:ext>
                </a:extLst>
              </p:cNvPr>
              <p:cNvGrpSpPr/>
              <p:nvPr/>
            </p:nvGrpSpPr>
            <p:grpSpPr>
              <a:xfrm>
                <a:off x="6511480" y="2727960"/>
                <a:ext cx="3125882" cy="1185147"/>
                <a:chOff x="10105" y="2821"/>
                <a:chExt cx="5304" cy="2003"/>
              </a:xfrm>
            </p:grpSpPr>
            <p:sp>
              <p:nvSpPr>
                <p:cNvPr id="121" name="Oval 120">
                  <a:extLst>
                    <a:ext uri="{FF2B5EF4-FFF2-40B4-BE49-F238E27FC236}">
                      <a16:creationId xmlns:a16="http://schemas.microsoft.com/office/drawing/2014/main" id="{B8C07092-A891-67BA-407A-698C3231EA17}"/>
                    </a:ext>
                  </a:extLst>
                </p:cNvPr>
                <p:cNvSpPr/>
                <p:nvPr/>
              </p:nvSpPr>
              <p:spPr>
                <a:xfrm>
                  <a:off x="14954" y="3325"/>
                  <a:ext cx="455" cy="457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2" name="Oval 121">
                  <a:extLst>
                    <a:ext uri="{FF2B5EF4-FFF2-40B4-BE49-F238E27FC236}">
                      <a16:creationId xmlns:a16="http://schemas.microsoft.com/office/drawing/2014/main" id="{AA776155-E1F9-ABB5-6A9C-7794F86DC760}"/>
                    </a:ext>
                  </a:extLst>
                </p:cNvPr>
                <p:cNvSpPr/>
                <p:nvPr/>
              </p:nvSpPr>
              <p:spPr>
                <a:xfrm>
                  <a:off x="14954" y="3837"/>
                  <a:ext cx="455" cy="457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3" name="Oval 122">
                  <a:extLst>
                    <a:ext uri="{FF2B5EF4-FFF2-40B4-BE49-F238E27FC236}">
                      <a16:creationId xmlns:a16="http://schemas.microsoft.com/office/drawing/2014/main" id="{2BF27087-01B0-466B-A6BB-E4D3D2751DCF}"/>
                    </a:ext>
                  </a:extLst>
                </p:cNvPr>
                <p:cNvSpPr/>
                <p:nvPr/>
              </p:nvSpPr>
              <p:spPr>
                <a:xfrm>
                  <a:off x="14954" y="4367"/>
                  <a:ext cx="455" cy="457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4" name="Oval 123">
                  <a:extLst>
                    <a:ext uri="{FF2B5EF4-FFF2-40B4-BE49-F238E27FC236}">
                      <a16:creationId xmlns:a16="http://schemas.microsoft.com/office/drawing/2014/main" id="{1F02E1CE-1427-31E8-CF22-1BF1A3573292}"/>
                    </a:ext>
                  </a:extLst>
                </p:cNvPr>
                <p:cNvSpPr/>
                <p:nvPr/>
              </p:nvSpPr>
              <p:spPr>
                <a:xfrm>
                  <a:off x="14954" y="2821"/>
                  <a:ext cx="455" cy="457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25" name="Group 124">
                  <a:extLst>
                    <a:ext uri="{FF2B5EF4-FFF2-40B4-BE49-F238E27FC236}">
                      <a16:creationId xmlns:a16="http://schemas.microsoft.com/office/drawing/2014/main" id="{767205EE-18FC-2AB3-1147-CA9269F3DC37}"/>
                    </a:ext>
                  </a:extLst>
                </p:cNvPr>
                <p:cNvGrpSpPr/>
                <p:nvPr/>
              </p:nvGrpSpPr>
              <p:grpSpPr>
                <a:xfrm>
                  <a:off x="10105" y="2994"/>
                  <a:ext cx="4734" cy="1724"/>
                  <a:chOff x="5630" y="3726"/>
                  <a:chExt cx="4734" cy="1724"/>
                </a:xfrm>
              </p:grpSpPr>
              <p:grpSp>
                <p:nvGrpSpPr>
                  <p:cNvPr id="126" name="Group 125">
                    <a:extLst>
                      <a:ext uri="{FF2B5EF4-FFF2-40B4-BE49-F238E27FC236}">
                        <a16:creationId xmlns:a16="http://schemas.microsoft.com/office/drawing/2014/main" id="{705F0401-FBCD-0031-FCB0-82685E8DF231}"/>
                      </a:ext>
                    </a:extLst>
                  </p:cNvPr>
                  <p:cNvGrpSpPr/>
                  <p:nvPr/>
                </p:nvGrpSpPr>
                <p:grpSpPr>
                  <a:xfrm>
                    <a:off x="5630" y="3726"/>
                    <a:ext cx="4734" cy="1724"/>
                    <a:chOff x="5630" y="3726"/>
                    <a:chExt cx="4734" cy="1724"/>
                  </a:xfrm>
                </p:grpSpPr>
                <p:sp>
                  <p:nvSpPr>
                    <p:cNvPr id="131" name="Rectangles 39">
                      <a:extLst>
                        <a:ext uri="{FF2B5EF4-FFF2-40B4-BE49-F238E27FC236}">
                          <a16:creationId xmlns:a16="http://schemas.microsoft.com/office/drawing/2014/main" id="{DF0298F4-AA17-19E3-3166-A1F63A5AD11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96" y="3735"/>
                      <a:ext cx="942" cy="1714"/>
                    </a:xfrm>
                    <a:prstGeom prst="rect">
                      <a:avLst/>
                    </a:prstGeom>
                    <a:noFill/>
                    <a:ln w="38100">
                      <a:solidFill>
                        <a:srgbClr val="20202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2" name="Rectangles 40">
                      <a:extLst>
                        <a:ext uri="{FF2B5EF4-FFF2-40B4-BE49-F238E27FC236}">
                          <a16:creationId xmlns:a16="http://schemas.microsoft.com/office/drawing/2014/main" id="{4E2B8CF0-EFA8-CC2A-EFA1-F7776458869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38" y="3735"/>
                      <a:ext cx="942" cy="1714"/>
                    </a:xfrm>
                    <a:prstGeom prst="rect">
                      <a:avLst/>
                    </a:prstGeom>
                    <a:noFill/>
                    <a:ln w="38100">
                      <a:solidFill>
                        <a:srgbClr val="20202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3" name="Rectangles 41">
                      <a:extLst>
                        <a:ext uri="{FF2B5EF4-FFF2-40B4-BE49-F238E27FC236}">
                          <a16:creationId xmlns:a16="http://schemas.microsoft.com/office/drawing/2014/main" id="{8C7F6C45-2846-454E-ED40-041EE38F8D1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480" y="3735"/>
                      <a:ext cx="942" cy="1714"/>
                    </a:xfrm>
                    <a:prstGeom prst="rect">
                      <a:avLst/>
                    </a:prstGeom>
                    <a:noFill/>
                    <a:ln w="38100">
                      <a:solidFill>
                        <a:srgbClr val="20202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4" name="Rectangles 42">
                      <a:extLst>
                        <a:ext uri="{FF2B5EF4-FFF2-40B4-BE49-F238E27FC236}">
                          <a16:creationId xmlns:a16="http://schemas.microsoft.com/office/drawing/2014/main" id="{78FEB313-6BCF-25C1-4BD4-9C0EFC936F4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422" y="3735"/>
                      <a:ext cx="942" cy="1714"/>
                    </a:xfrm>
                    <a:prstGeom prst="rect">
                      <a:avLst/>
                    </a:prstGeom>
                    <a:noFill/>
                    <a:ln w="38100">
                      <a:solidFill>
                        <a:srgbClr val="20202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35" name="Straight Connector 134">
                      <a:extLst>
                        <a:ext uri="{FF2B5EF4-FFF2-40B4-BE49-F238E27FC236}">
                          <a16:creationId xmlns:a16="http://schemas.microsoft.com/office/drawing/2014/main" id="{082D6075-8368-6206-DE5B-1B7FA3C6490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630" y="3726"/>
                      <a:ext cx="954" cy="8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6" name="Straight Connector 135">
                      <a:extLst>
                        <a:ext uri="{FF2B5EF4-FFF2-40B4-BE49-F238E27FC236}">
                          <a16:creationId xmlns:a16="http://schemas.microsoft.com/office/drawing/2014/main" id="{8453C294-3E59-B2C0-D06D-872571920119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5630" y="5435"/>
                      <a:ext cx="966" cy="15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27" name="Rectangles 46">
                    <a:extLst>
                      <a:ext uri="{FF2B5EF4-FFF2-40B4-BE49-F238E27FC236}">
                        <a16:creationId xmlns:a16="http://schemas.microsoft.com/office/drawing/2014/main" id="{9DF7AC40-4C43-6EF8-D4BC-1CD8C1EB52C8}"/>
                      </a:ext>
                    </a:extLst>
                  </p:cNvPr>
                  <p:cNvSpPr/>
                  <p:nvPr/>
                </p:nvSpPr>
                <p:spPr>
                  <a:xfrm>
                    <a:off x="7647" y="4275"/>
                    <a:ext cx="734" cy="865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2</a:t>
                    </a:r>
                  </a:p>
                </p:txBody>
              </p:sp>
              <p:sp>
                <p:nvSpPr>
                  <p:cNvPr id="128" name="Rectangles 47">
                    <a:extLst>
                      <a:ext uri="{FF2B5EF4-FFF2-40B4-BE49-F238E27FC236}">
                        <a16:creationId xmlns:a16="http://schemas.microsoft.com/office/drawing/2014/main" id="{65DD68A9-9B3A-3056-F3A2-2C25C379E47B}"/>
                      </a:ext>
                    </a:extLst>
                  </p:cNvPr>
                  <p:cNvSpPr/>
                  <p:nvPr/>
                </p:nvSpPr>
                <p:spPr>
                  <a:xfrm>
                    <a:off x="9521" y="4514"/>
                    <a:ext cx="733" cy="626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1</a:t>
                    </a:r>
                  </a:p>
                </p:txBody>
              </p:sp>
              <p:sp>
                <p:nvSpPr>
                  <p:cNvPr id="129" name="Rectangles 48">
                    <a:extLst>
                      <a:ext uri="{FF2B5EF4-FFF2-40B4-BE49-F238E27FC236}">
                        <a16:creationId xmlns:a16="http://schemas.microsoft.com/office/drawing/2014/main" id="{DE5B9230-6D81-5227-2A04-8FC997F126B9}"/>
                      </a:ext>
                    </a:extLst>
                  </p:cNvPr>
                  <p:cNvSpPr/>
                  <p:nvPr/>
                </p:nvSpPr>
                <p:spPr>
                  <a:xfrm>
                    <a:off x="6703" y="4177"/>
                    <a:ext cx="727" cy="980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1</a:t>
                    </a:r>
                  </a:p>
                </p:txBody>
              </p:sp>
              <p:sp>
                <p:nvSpPr>
                  <p:cNvPr id="130" name="Rectangles 49">
                    <a:extLst>
                      <a:ext uri="{FF2B5EF4-FFF2-40B4-BE49-F238E27FC236}">
                        <a16:creationId xmlns:a16="http://schemas.microsoft.com/office/drawing/2014/main" id="{775806EC-6D60-A79D-DFD6-66B750D9E468}"/>
                      </a:ext>
                    </a:extLst>
                  </p:cNvPr>
                  <p:cNvSpPr/>
                  <p:nvPr/>
                </p:nvSpPr>
                <p:spPr>
                  <a:xfrm>
                    <a:off x="8590" y="4341"/>
                    <a:ext cx="734" cy="799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4</a:t>
                    </a:r>
                  </a:p>
                </p:txBody>
              </p:sp>
            </p:grpSp>
          </p:grpSp>
          <p:grpSp>
            <p:nvGrpSpPr>
              <p:cNvPr id="114" name="Group 113">
                <a:extLst>
                  <a:ext uri="{FF2B5EF4-FFF2-40B4-BE49-F238E27FC236}">
                    <a16:creationId xmlns:a16="http://schemas.microsoft.com/office/drawing/2014/main" id="{BCFF44CB-E4F8-3FBF-46D6-2F3E244919BE}"/>
                  </a:ext>
                </a:extLst>
              </p:cNvPr>
              <p:cNvGrpSpPr/>
              <p:nvPr/>
            </p:nvGrpSpPr>
            <p:grpSpPr>
              <a:xfrm>
                <a:off x="9478122" y="2819079"/>
                <a:ext cx="652680" cy="1047285"/>
                <a:chOff x="9790858" y="3447234"/>
                <a:chExt cx="652680" cy="1047285"/>
              </a:xfrm>
            </p:grpSpPr>
            <p:cxnSp>
              <p:nvCxnSpPr>
                <p:cNvPr id="115" name="Straight Connector 114">
                  <a:extLst>
                    <a:ext uri="{FF2B5EF4-FFF2-40B4-BE49-F238E27FC236}">
                      <a16:creationId xmlns:a16="http://schemas.microsoft.com/office/drawing/2014/main" id="{2229F909-00F2-98F0-CF1D-605AB96EC4E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803278" y="3482587"/>
                  <a:ext cx="233160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Straight Connector 115">
                  <a:extLst>
                    <a:ext uri="{FF2B5EF4-FFF2-40B4-BE49-F238E27FC236}">
                      <a16:creationId xmlns:a16="http://schemas.microsoft.com/office/drawing/2014/main" id="{FCBF39E1-34B0-228E-16EE-DDDBC9F00EF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790858" y="3796625"/>
                  <a:ext cx="299936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Straight Connector 116">
                  <a:extLst>
                    <a:ext uri="{FF2B5EF4-FFF2-40B4-BE49-F238E27FC236}">
                      <a16:creationId xmlns:a16="http://schemas.microsoft.com/office/drawing/2014/main" id="{0B1FCCBD-C01B-333B-9CC0-76F62372870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803278" y="4132109"/>
                  <a:ext cx="233160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Connector 117">
                  <a:extLst>
                    <a:ext uri="{FF2B5EF4-FFF2-40B4-BE49-F238E27FC236}">
                      <a16:creationId xmlns:a16="http://schemas.microsoft.com/office/drawing/2014/main" id="{F6A59992-6658-BA0E-2C16-F20390EFBF4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790858" y="4446147"/>
                  <a:ext cx="299936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9" name="Rectangles 60">
                  <a:extLst>
                    <a:ext uri="{FF2B5EF4-FFF2-40B4-BE49-F238E27FC236}">
                      <a16:creationId xmlns:a16="http://schemas.microsoft.com/office/drawing/2014/main" id="{A8F63C03-58DD-615D-B6C7-03B51230316A}"/>
                    </a:ext>
                  </a:extLst>
                </p:cNvPr>
                <p:cNvSpPr/>
                <p:nvPr/>
              </p:nvSpPr>
              <p:spPr>
                <a:xfrm>
                  <a:off x="10010959" y="3447234"/>
                  <a:ext cx="432579" cy="389921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2</a:t>
                  </a:r>
                </a:p>
              </p:txBody>
            </p:sp>
            <p:sp>
              <p:nvSpPr>
                <p:cNvPr id="120" name="Rectangles 61">
                  <a:extLst>
                    <a:ext uri="{FF2B5EF4-FFF2-40B4-BE49-F238E27FC236}">
                      <a16:creationId xmlns:a16="http://schemas.microsoft.com/office/drawing/2014/main" id="{E9F59628-F670-B06B-8600-1B753F11CE32}"/>
                    </a:ext>
                  </a:extLst>
                </p:cNvPr>
                <p:cNvSpPr/>
                <p:nvPr/>
              </p:nvSpPr>
              <p:spPr>
                <a:xfrm>
                  <a:off x="10009780" y="4070872"/>
                  <a:ext cx="432579" cy="423647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2</a:t>
                  </a:r>
                </a:p>
              </p:txBody>
            </p:sp>
          </p:grpSp>
        </p:grpSp>
        <p:grpSp>
          <p:nvGrpSpPr>
            <p:cNvPr id="137" name="Group 136">
              <a:extLst>
                <a:ext uri="{FF2B5EF4-FFF2-40B4-BE49-F238E27FC236}">
                  <a16:creationId xmlns:a16="http://schemas.microsoft.com/office/drawing/2014/main" id="{AD7EA16A-AD4D-6103-99FD-1FD385C38C17}"/>
                </a:ext>
              </a:extLst>
            </p:cNvPr>
            <p:cNvGrpSpPr/>
            <p:nvPr/>
          </p:nvGrpSpPr>
          <p:grpSpPr>
            <a:xfrm>
              <a:off x="230174" y="4589719"/>
              <a:ext cx="1407450" cy="551063"/>
              <a:chOff x="2639601" y="1836738"/>
              <a:chExt cx="3898265" cy="1392555"/>
            </a:xfrm>
          </p:grpSpPr>
          <p:grpSp>
            <p:nvGrpSpPr>
              <p:cNvPr id="138" name="Group 137">
                <a:extLst>
                  <a:ext uri="{FF2B5EF4-FFF2-40B4-BE49-F238E27FC236}">
                    <a16:creationId xmlns:a16="http://schemas.microsoft.com/office/drawing/2014/main" id="{A70C5276-5812-6BA0-6532-0E780B5EC11B}"/>
                  </a:ext>
                </a:extLst>
              </p:cNvPr>
              <p:cNvGrpSpPr/>
              <p:nvPr/>
            </p:nvGrpSpPr>
            <p:grpSpPr>
              <a:xfrm>
                <a:off x="2639601" y="1836738"/>
                <a:ext cx="3898265" cy="1392555"/>
                <a:chOff x="2639601" y="1836738"/>
                <a:chExt cx="3898265" cy="1392555"/>
              </a:xfrm>
            </p:grpSpPr>
            <p:grpSp>
              <p:nvGrpSpPr>
                <p:cNvPr id="144" name="Group 143">
                  <a:extLst>
                    <a:ext uri="{FF2B5EF4-FFF2-40B4-BE49-F238E27FC236}">
                      <a16:creationId xmlns:a16="http://schemas.microsoft.com/office/drawing/2014/main" id="{E7B3D94D-7BA7-6ADB-AF9B-2E8DCF1B71C1}"/>
                    </a:ext>
                  </a:extLst>
                </p:cNvPr>
                <p:cNvGrpSpPr/>
                <p:nvPr/>
              </p:nvGrpSpPr>
              <p:grpSpPr>
                <a:xfrm>
                  <a:off x="2639601" y="1836738"/>
                  <a:ext cx="3898265" cy="1392555"/>
                  <a:chOff x="2639601" y="1836738"/>
                  <a:chExt cx="3898265" cy="1392555"/>
                </a:xfrm>
              </p:grpSpPr>
              <p:grpSp>
                <p:nvGrpSpPr>
                  <p:cNvPr id="146" name="Group 145">
                    <a:extLst>
                      <a:ext uri="{FF2B5EF4-FFF2-40B4-BE49-F238E27FC236}">
                        <a16:creationId xmlns:a16="http://schemas.microsoft.com/office/drawing/2014/main" id="{DDCD347D-7002-40D3-D165-EDFA29E0DBA8}"/>
                      </a:ext>
                    </a:extLst>
                  </p:cNvPr>
                  <p:cNvGrpSpPr/>
                  <p:nvPr/>
                </p:nvGrpSpPr>
                <p:grpSpPr>
                  <a:xfrm>
                    <a:off x="2639601" y="1836738"/>
                    <a:ext cx="3898265" cy="1392555"/>
                    <a:chOff x="10122" y="2631"/>
                    <a:chExt cx="6139" cy="2193"/>
                  </a:xfrm>
                </p:grpSpPr>
                <p:grpSp>
                  <p:nvGrpSpPr>
                    <p:cNvPr id="148" name="Group 147">
                      <a:extLst>
                        <a:ext uri="{FF2B5EF4-FFF2-40B4-BE49-F238E27FC236}">
                          <a16:creationId xmlns:a16="http://schemas.microsoft.com/office/drawing/2014/main" id="{473B14C0-F96A-0711-2433-490D12F6B81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122" y="2631"/>
                      <a:ext cx="6139" cy="2193"/>
                      <a:chOff x="10105" y="2631"/>
                      <a:chExt cx="6139" cy="2193"/>
                    </a:xfrm>
                  </p:grpSpPr>
                  <p:sp>
                    <p:nvSpPr>
                      <p:cNvPr id="150" name="Oval 149">
                        <a:extLst>
                          <a:ext uri="{FF2B5EF4-FFF2-40B4-BE49-F238E27FC236}">
                            <a16:creationId xmlns:a16="http://schemas.microsoft.com/office/drawing/2014/main" id="{6E264FA2-E934-2C8D-98A7-41143F6A1B0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4954" y="3325"/>
                        <a:ext cx="455" cy="457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51" name="Oval 150">
                        <a:extLst>
                          <a:ext uri="{FF2B5EF4-FFF2-40B4-BE49-F238E27FC236}">
                            <a16:creationId xmlns:a16="http://schemas.microsoft.com/office/drawing/2014/main" id="{99A370D7-265B-5B49-6F03-D25C826DBCB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4954" y="3837"/>
                        <a:ext cx="455" cy="457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52" name="Oval 151">
                        <a:extLst>
                          <a:ext uri="{FF2B5EF4-FFF2-40B4-BE49-F238E27FC236}">
                            <a16:creationId xmlns:a16="http://schemas.microsoft.com/office/drawing/2014/main" id="{CAF8D410-79DC-679D-8304-E643D497D65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4954" y="4367"/>
                        <a:ext cx="455" cy="457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53" name="Oval 152">
                        <a:extLst>
                          <a:ext uri="{FF2B5EF4-FFF2-40B4-BE49-F238E27FC236}">
                            <a16:creationId xmlns:a16="http://schemas.microsoft.com/office/drawing/2014/main" id="{3F4E0D76-BCBA-795B-52C9-442EB7ABFA6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4954" y="2821"/>
                        <a:ext cx="455" cy="457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grpSp>
                    <p:nvGrpSpPr>
                      <p:cNvPr id="154" name="Group 153">
                        <a:extLst>
                          <a:ext uri="{FF2B5EF4-FFF2-40B4-BE49-F238E27FC236}">
                            <a16:creationId xmlns:a16="http://schemas.microsoft.com/office/drawing/2014/main" id="{74136C67-0C06-D8FD-872A-9220AF93D31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0105" y="2631"/>
                        <a:ext cx="6139" cy="2087"/>
                        <a:chOff x="5630" y="3363"/>
                        <a:chExt cx="6139" cy="2087"/>
                      </a:xfrm>
                    </p:grpSpPr>
                    <p:grpSp>
                      <p:nvGrpSpPr>
                        <p:cNvPr id="155" name="Group 154">
                          <a:extLst>
                            <a:ext uri="{FF2B5EF4-FFF2-40B4-BE49-F238E27FC236}">
                              <a16:creationId xmlns:a16="http://schemas.microsoft.com/office/drawing/2014/main" id="{4DB019F7-0601-B63A-A53F-E04AAC448C5A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5630" y="3721"/>
                          <a:ext cx="4734" cy="1729"/>
                          <a:chOff x="5630" y="3721"/>
                          <a:chExt cx="4734" cy="1729"/>
                        </a:xfrm>
                      </p:grpSpPr>
                      <p:sp>
                        <p:nvSpPr>
                          <p:cNvPr id="158" name="Rectangles 39">
                            <a:extLst>
                              <a:ext uri="{FF2B5EF4-FFF2-40B4-BE49-F238E27FC236}">
                                <a16:creationId xmlns:a16="http://schemas.microsoft.com/office/drawing/2014/main" id="{C04F7EE7-1F50-C8B3-00B8-9862D7867B7E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596" y="3735"/>
                            <a:ext cx="942" cy="1714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 w="38100">
                            <a:solidFill>
                              <a:srgbClr val="202020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159" name="Rectangles 40">
                            <a:extLst>
                              <a:ext uri="{FF2B5EF4-FFF2-40B4-BE49-F238E27FC236}">
                                <a16:creationId xmlns:a16="http://schemas.microsoft.com/office/drawing/2014/main" id="{62D9759D-C9AB-F61C-A882-31A9222748FF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7538" y="3735"/>
                            <a:ext cx="942" cy="1714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 w="38100">
                            <a:solidFill>
                              <a:srgbClr val="202020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160" name="Rectangles 41">
                            <a:extLst>
                              <a:ext uri="{FF2B5EF4-FFF2-40B4-BE49-F238E27FC236}">
                                <a16:creationId xmlns:a16="http://schemas.microsoft.com/office/drawing/2014/main" id="{3C561E1C-76EA-6D90-B4FB-70E952D35768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8480" y="3735"/>
                            <a:ext cx="942" cy="1714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 w="38100">
                            <a:solidFill>
                              <a:srgbClr val="202020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161" name="Rectangles 42">
                            <a:extLst>
                              <a:ext uri="{FF2B5EF4-FFF2-40B4-BE49-F238E27FC236}">
                                <a16:creationId xmlns:a16="http://schemas.microsoft.com/office/drawing/2014/main" id="{8B96FD54-D8E1-2959-D81A-C769FF994686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9422" y="3735"/>
                            <a:ext cx="942" cy="1714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 w="38100">
                            <a:solidFill>
                              <a:srgbClr val="202020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cxnSp>
                        <p:nvCxnSpPr>
                          <p:cNvPr id="162" name="Straight Connector 161">
                            <a:extLst>
                              <a:ext uri="{FF2B5EF4-FFF2-40B4-BE49-F238E27FC236}">
                                <a16:creationId xmlns:a16="http://schemas.microsoft.com/office/drawing/2014/main" id="{BCB89921-EEEF-498E-6BEA-38ADBEFFB2C8}"/>
                              </a:ext>
                            </a:extLst>
                          </p:cNvPr>
                          <p:cNvCxnSpPr/>
                          <p:nvPr/>
                        </p:nvCxnSpPr>
                        <p:spPr>
                          <a:xfrm>
                            <a:off x="5630" y="3721"/>
                            <a:ext cx="966" cy="15"/>
                          </a:xfrm>
                          <a:prstGeom prst="line">
                            <a:avLst/>
                          </a:prstGeom>
                          <a:ln w="3810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163" name="Straight Connector 162">
                            <a:extLst>
                              <a:ext uri="{FF2B5EF4-FFF2-40B4-BE49-F238E27FC236}">
                                <a16:creationId xmlns:a16="http://schemas.microsoft.com/office/drawing/2014/main" id="{3F0D8820-D01F-0717-21A8-68B7832DDDC7}"/>
                              </a:ext>
                            </a:extLst>
                          </p:cNvPr>
                          <p:cNvCxnSpPr/>
                          <p:nvPr/>
                        </p:nvCxnSpPr>
                        <p:spPr>
                          <a:xfrm>
                            <a:off x="5630" y="5435"/>
                            <a:ext cx="966" cy="15"/>
                          </a:xfrm>
                          <a:prstGeom prst="line">
                            <a:avLst/>
                          </a:prstGeom>
                          <a:ln w="3810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sp>
                      <p:nvSpPr>
                        <p:cNvPr id="156" name="Rectangles 49">
                          <a:extLst>
                            <a:ext uri="{FF2B5EF4-FFF2-40B4-BE49-F238E27FC236}">
                              <a16:creationId xmlns:a16="http://schemas.microsoft.com/office/drawing/2014/main" id="{B04A814E-E600-875C-9309-E6F94DAC91B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049" y="3363"/>
                          <a:ext cx="720" cy="793"/>
                        </a:xfrm>
                        <a:prstGeom prst="rect">
                          <a:avLst/>
                        </a:prstGeom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p:txBody>
                    </p:sp>
                  </p:grpSp>
                </p:grpSp>
                <p:sp>
                  <p:nvSpPr>
                    <p:cNvPr id="149" name="Rectangles 60">
                      <a:extLst>
                        <a:ext uri="{FF2B5EF4-FFF2-40B4-BE49-F238E27FC236}">
                          <a16:creationId xmlns:a16="http://schemas.microsoft.com/office/drawing/2014/main" id="{F3A16A4B-4781-B2F4-1F19-E01972B5334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541" y="3466"/>
                      <a:ext cx="720" cy="742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p:txBody>
                </p:sp>
              </p:grpSp>
              <p:sp>
                <p:nvSpPr>
                  <p:cNvPr id="147" name="Rectangles 49">
                    <a:extLst>
                      <a:ext uri="{FF2B5EF4-FFF2-40B4-BE49-F238E27FC236}">
                        <a16:creationId xmlns:a16="http://schemas.microsoft.com/office/drawing/2014/main" id="{19043FA7-B760-68FB-B919-CFB37D62961B}"/>
                      </a:ext>
                    </a:extLst>
                  </p:cNvPr>
                  <p:cNvSpPr/>
                  <p:nvPr/>
                </p:nvSpPr>
                <p:spPr>
                  <a:xfrm>
                    <a:off x="5118830" y="2556192"/>
                    <a:ext cx="457200" cy="494030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4</a:t>
                    </a:r>
                  </a:p>
                </p:txBody>
              </p:sp>
            </p:grpSp>
            <p:sp>
              <p:nvSpPr>
                <p:cNvPr id="145" name="Rectangles 49">
                  <a:extLst>
                    <a:ext uri="{FF2B5EF4-FFF2-40B4-BE49-F238E27FC236}">
                      <a16:creationId xmlns:a16="http://schemas.microsoft.com/office/drawing/2014/main" id="{AFD7BF1D-704B-7CE2-B4EA-51879148D6C9}"/>
                    </a:ext>
                  </a:extLst>
                </p:cNvPr>
                <p:cNvSpPr/>
                <p:nvPr/>
              </p:nvSpPr>
              <p:spPr>
                <a:xfrm>
                  <a:off x="4539219" y="2556192"/>
                  <a:ext cx="457200" cy="497994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3</a:t>
                  </a:r>
                </a:p>
              </p:txBody>
            </p:sp>
          </p:grpSp>
          <p:sp>
            <p:nvSpPr>
              <p:cNvPr id="140" name="Rectangles 49">
                <a:extLst>
                  <a:ext uri="{FF2B5EF4-FFF2-40B4-BE49-F238E27FC236}">
                    <a16:creationId xmlns:a16="http://schemas.microsoft.com/office/drawing/2014/main" id="{12780AB3-7600-75C2-75B3-768E0F395742}"/>
                  </a:ext>
                </a:extLst>
              </p:cNvPr>
              <p:cNvSpPr/>
              <p:nvPr/>
            </p:nvSpPr>
            <p:spPr>
              <a:xfrm>
                <a:off x="3935471" y="2535133"/>
                <a:ext cx="457200" cy="49799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cxnSp>
            <p:nvCxnSpPr>
              <p:cNvPr id="141" name="Straight Connector 140">
                <a:extLst>
                  <a:ext uri="{FF2B5EF4-FFF2-40B4-BE49-F238E27FC236}">
                    <a16:creationId xmlns:a16="http://schemas.microsoft.com/office/drawing/2014/main" id="{17A452AF-4494-EA90-7FB0-34B4A6005A00}"/>
                  </a:ext>
                </a:extLst>
              </p:cNvPr>
              <p:cNvCxnSpPr/>
              <p:nvPr/>
            </p:nvCxnSpPr>
            <p:spPr>
              <a:xfrm>
                <a:off x="5862739" y="2102485"/>
                <a:ext cx="311020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>
                <a:extLst>
                  <a:ext uri="{FF2B5EF4-FFF2-40B4-BE49-F238E27FC236}">
                    <a16:creationId xmlns:a16="http://schemas.microsoft.com/office/drawing/2014/main" id="{9957E9CF-968F-5540-E38D-81ECBC6FFB0E}"/>
                  </a:ext>
                </a:extLst>
              </p:cNvPr>
              <p:cNvCxnSpPr/>
              <p:nvPr/>
            </p:nvCxnSpPr>
            <p:spPr>
              <a:xfrm>
                <a:off x="5860375" y="2415095"/>
                <a:ext cx="311020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>
                <a:extLst>
                  <a:ext uri="{FF2B5EF4-FFF2-40B4-BE49-F238E27FC236}">
                    <a16:creationId xmlns:a16="http://schemas.microsoft.com/office/drawing/2014/main" id="{495C4EE1-43BA-4120-F0F2-2061121D38A8}"/>
                  </a:ext>
                </a:extLst>
              </p:cNvPr>
              <p:cNvCxnSpPr/>
              <p:nvPr/>
            </p:nvCxnSpPr>
            <p:spPr>
              <a:xfrm>
                <a:off x="5860375" y="2755014"/>
                <a:ext cx="311020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2" name="Group 181">
              <a:extLst>
                <a:ext uri="{FF2B5EF4-FFF2-40B4-BE49-F238E27FC236}">
                  <a16:creationId xmlns:a16="http://schemas.microsoft.com/office/drawing/2014/main" id="{9E7D8C8C-F71A-0926-A915-BCE2EDEF2658}"/>
                </a:ext>
              </a:extLst>
            </p:cNvPr>
            <p:cNvGrpSpPr/>
            <p:nvPr/>
          </p:nvGrpSpPr>
          <p:grpSpPr>
            <a:xfrm>
              <a:off x="174671" y="5287835"/>
              <a:ext cx="1308262" cy="505048"/>
              <a:chOff x="174671" y="5287835"/>
              <a:chExt cx="1308262" cy="505048"/>
            </a:xfrm>
          </p:grpSpPr>
          <p:grpSp>
            <p:nvGrpSpPr>
              <p:cNvPr id="166" name="Group 165">
                <a:extLst>
                  <a:ext uri="{FF2B5EF4-FFF2-40B4-BE49-F238E27FC236}">
                    <a16:creationId xmlns:a16="http://schemas.microsoft.com/office/drawing/2014/main" id="{9695A910-CBD8-8DE0-E9E8-7F0A61397FC2}"/>
                  </a:ext>
                </a:extLst>
              </p:cNvPr>
              <p:cNvGrpSpPr/>
              <p:nvPr/>
            </p:nvGrpSpPr>
            <p:grpSpPr>
              <a:xfrm>
                <a:off x="174671" y="5529176"/>
                <a:ext cx="1308262" cy="263707"/>
                <a:chOff x="2976880" y="5102947"/>
                <a:chExt cx="4988560" cy="1070610"/>
              </a:xfrm>
            </p:grpSpPr>
            <p:cxnSp>
              <p:nvCxnSpPr>
                <p:cNvPr id="176" name="Straight Arrow Connector 175">
                  <a:extLst>
                    <a:ext uri="{FF2B5EF4-FFF2-40B4-BE49-F238E27FC236}">
                      <a16:creationId xmlns:a16="http://schemas.microsoft.com/office/drawing/2014/main" id="{B30A417A-A2B8-57DC-7C41-ED9C7B8F97D2}"/>
                    </a:ext>
                  </a:extLst>
                </p:cNvPr>
                <p:cNvCxnSpPr/>
                <p:nvPr/>
              </p:nvCxnSpPr>
              <p:spPr>
                <a:xfrm flipV="1">
                  <a:off x="4213860" y="5922094"/>
                  <a:ext cx="3751580" cy="10795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4" name="Straight Connector 173">
                  <a:extLst>
                    <a:ext uri="{FF2B5EF4-FFF2-40B4-BE49-F238E27FC236}">
                      <a16:creationId xmlns:a16="http://schemas.microsoft.com/office/drawing/2014/main" id="{2B3F3AB4-E87C-7593-E973-62A75B6D7DFF}"/>
                    </a:ext>
                  </a:extLst>
                </p:cNvPr>
                <p:cNvCxnSpPr/>
                <p:nvPr/>
              </p:nvCxnSpPr>
              <p:spPr>
                <a:xfrm flipH="1">
                  <a:off x="6527165" y="6111327"/>
                  <a:ext cx="143510" cy="62230"/>
                </a:xfrm>
                <a:prstGeom prst="line">
                  <a:avLst/>
                </a:prstGeom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2" name="Straight Connector 171">
                  <a:extLst>
                    <a:ext uri="{FF2B5EF4-FFF2-40B4-BE49-F238E27FC236}">
                      <a16:creationId xmlns:a16="http://schemas.microsoft.com/office/drawing/2014/main" id="{29EDD35B-CB97-AA20-E10F-BDAC89225A9C}"/>
                    </a:ext>
                  </a:extLst>
                </p:cNvPr>
                <p:cNvCxnSpPr/>
                <p:nvPr/>
              </p:nvCxnSpPr>
              <p:spPr>
                <a:xfrm flipH="1">
                  <a:off x="2976880" y="5102947"/>
                  <a:ext cx="143510" cy="62230"/>
                </a:xfrm>
                <a:prstGeom prst="line">
                  <a:avLst/>
                </a:prstGeom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79" name="Straight Arrow Connector 178">
                <a:extLst>
                  <a:ext uri="{FF2B5EF4-FFF2-40B4-BE49-F238E27FC236}">
                    <a16:creationId xmlns:a16="http://schemas.microsoft.com/office/drawing/2014/main" id="{043296A3-6A5B-9544-AA8C-7D713ABF0E8A}"/>
                  </a:ext>
                </a:extLst>
              </p:cNvPr>
              <p:cNvCxnSpPr/>
              <p:nvPr/>
            </p:nvCxnSpPr>
            <p:spPr>
              <a:xfrm flipH="1" flipV="1">
                <a:off x="496408" y="5287835"/>
                <a:ext cx="2664" cy="44310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0" name="Freeform 85">
                <a:extLst>
                  <a:ext uri="{FF2B5EF4-FFF2-40B4-BE49-F238E27FC236}">
                    <a16:creationId xmlns:a16="http://schemas.microsoft.com/office/drawing/2014/main" id="{670BB2F3-3922-CBB4-76EB-358CC3B1E03E}"/>
                  </a:ext>
                </a:extLst>
              </p:cNvPr>
              <p:cNvSpPr/>
              <p:nvPr/>
            </p:nvSpPr>
            <p:spPr>
              <a:xfrm>
                <a:off x="499239" y="5374956"/>
                <a:ext cx="960380" cy="323768"/>
              </a:xfrm>
              <a:custGeom>
                <a:avLst/>
                <a:gdLst>
                  <a:gd name="connisteX0" fmla="*/ 0 w 3662045"/>
                  <a:gd name="connsiteY0" fmla="*/ 0 h 1314138"/>
                  <a:gd name="connisteX1" fmla="*/ 118745 w 3662045"/>
                  <a:gd name="connsiteY1" fmla="*/ 624840 h 1314138"/>
                  <a:gd name="connisteX2" fmla="*/ 431165 w 3662045"/>
                  <a:gd name="connsiteY2" fmla="*/ 1033780 h 1314138"/>
                  <a:gd name="connisteX3" fmla="*/ 1163320 w 3662045"/>
                  <a:gd name="connsiteY3" fmla="*/ 1238250 h 1314138"/>
                  <a:gd name="connisteX4" fmla="*/ 2305050 w 3662045"/>
                  <a:gd name="connsiteY4" fmla="*/ 1303020 h 1314138"/>
                  <a:gd name="connisteX5" fmla="*/ 3662045 w 3662045"/>
                  <a:gd name="connsiteY5" fmla="*/ 1313815 h 1314138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  <a:cxn ang="0">
                    <a:pos x="connisteX4" y="connsiteY4"/>
                  </a:cxn>
                  <a:cxn ang="0">
                    <a:pos x="connisteX5" y="connsiteY5"/>
                  </a:cxn>
                </a:cxnLst>
                <a:rect l="l" t="t" r="r" b="b"/>
                <a:pathLst>
                  <a:path w="3662045" h="1314139">
                    <a:moveTo>
                      <a:pt x="0" y="0"/>
                    </a:moveTo>
                    <a:cubicBezTo>
                      <a:pt x="17780" y="116840"/>
                      <a:pt x="32385" y="417830"/>
                      <a:pt x="118745" y="624840"/>
                    </a:cubicBezTo>
                    <a:cubicBezTo>
                      <a:pt x="205105" y="831850"/>
                      <a:pt x="222250" y="911225"/>
                      <a:pt x="431165" y="1033780"/>
                    </a:cubicBezTo>
                    <a:cubicBezTo>
                      <a:pt x="640080" y="1156335"/>
                      <a:pt x="788670" y="1184275"/>
                      <a:pt x="1163320" y="1238250"/>
                    </a:cubicBezTo>
                    <a:cubicBezTo>
                      <a:pt x="1537970" y="1292225"/>
                      <a:pt x="1805305" y="1287780"/>
                      <a:pt x="2305050" y="1303020"/>
                    </a:cubicBezTo>
                    <a:cubicBezTo>
                      <a:pt x="2804795" y="1318260"/>
                      <a:pt x="3413760" y="1313180"/>
                      <a:pt x="3662045" y="1313815"/>
                    </a:cubicBezTo>
                  </a:path>
                </a:pathLst>
              </a:custGeom>
              <a:noFill/>
              <a:ln w="381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1" name="Oval 180">
                <a:extLst>
                  <a:ext uri="{FF2B5EF4-FFF2-40B4-BE49-F238E27FC236}">
                    <a16:creationId xmlns:a16="http://schemas.microsoft.com/office/drawing/2014/main" id="{D03FFF09-7BFC-635F-0A6D-F857DEDC10E2}"/>
                  </a:ext>
                </a:extLst>
              </p:cNvPr>
              <p:cNvSpPr/>
              <p:nvPr/>
            </p:nvSpPr>
            <p:spPr>
              <a:xfrm>
                <a:off x="1025308" y="5644449"/>
                <a:ext cx="457625" cy="95410"/>
              </a:xfrm>
              <a:prstGeom prst="ellipse">
                <a:avLst/>
              </a:prstGeom>
              <a:noFill/>
              <a:ln w="38100">
                <a:solidFill>
                  <a:srgbClr val="CC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83" name="TextBox 182">
            <a:extLst>
              <a:ext uri="{FF2B5EF4-FFF2-40B4-BE49-F238E27FC236}">
                <a16:creationId xmlns:a16="http://schemas.microsoft.com/office/drawing/2014/main" id="{F2A9471F-6FAB-9CFF-2B27-12D8E1E182EB}"/>
              </a:ext>
            </a:extLst>
          </p:cNvPr>
          <p:cNvSpPr txBox="1"/>
          <p:nvPr/>
        </p:nvSpPr>
        <p:spPr>
          <a:xfrm>
            <a:off x="7641118" y="2012686"/>
            <a:ext cx="4550882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dirty="0"/>
              <a:t>SRPT for Multiserver Systems [</a:t>
            </a:r>
            <a:r>
              <a:rPr lang="en-US" b="1" dirty="0"/>
              <a:t>G</a:t>
            </a:r>
            <a:r>
              <a:rPr lang="en-US" dirty="0"/>
              <a:t>SH’18]</a:t>
            </a:r>
          </a:p>
          <a:p>
            <a:pPr>
              <a:spcAft>
                <a:spcPts val="1200"/>
              </a:spcAft>
            </a:pPr>
            <a:endParaRPr lang="en-US" sz="200" dirty="0"/>
          </a:p>
          <a:p>
            <a:pPr>
              <a:spcAft>
                <a:spcPts val="1200"/>
              </a:spcAft>
            </a:pPr>
            <a:r>
              <a:rPr lang="en-US" dirty="0"/>
              <a:t>Load Balancing Guardrails [</a:t>
            </a:r>
            <a:r>
              <a:rPr lang="en-US" b="1" dirty="0"/>
              <a:t>G</a:t>
            </a:r>
            <a:r>
              <a:rPr lang="en-US" dirty="0"/>
              <a:t>SH’19]</a:t>
            </a:r>
          </a:p>
          <a:p>
            <a:pPr>
              <a:spcAft>
                <a:spcPts val="1200"/>
              </a:spcAft>
            </a:pPr>
            <a:endParaRPr lang="en-US" sz="200" dirty="0"/>
          </a:p>
          <a:p>
            <a:pPr>
              <a:spcAft>
                <a:spcPts val="1200"/>
              </a:spcAft>
            </a:pPr>
            <a:r>
              <a:rPr lang="en-US" dirty="0"/>
              <a:t>WCFS: A new framework for analyzing multiserver systems [</a:t>
            </a:r>
            <a:r>
              <a:rPr lang="en-US" b="1" dirty="0"/>
              <a:t>G</a:t>
            </a:r>
            <a:r>
              <a:rPr lang="en-US" dirty="0"/>
              <a:t>HS’22]</a:t>
            </a:r>
          </a:p>
          <a:p>
            <a:pPr>
              <a:spcAft>
                <a:spcPts val="1200"/>
              </a:spcAft>
            </a:pPr>
            <a:r>
              <a:rPr lang="en-US" dirty="0"/>
              <a:t>Optimal Scheduling in the Multiserver-job Model under Heavy Traffic [</a:t>
            </a:r>
            <a:r>
              <a:rPr lang="en-US" b="1" dirty="0"/>
              <a:t>G</a:t>
            </a:r>
            <a:r>
              <a:rPr lang="en-US" dirty="0"/>
              <a:t>SHS’23]</a:t>
            </a:r>
          </a:p>
          <a:p>
            <a:pPr>
              <a:spcAft>
                <a:spcPts val="1200"/>
              </a:spcAft>
            </a:pPr>
            <a:r>
              <a:rPr lang="en-US" dirty="0"/>
              <a:t>The RESET and MARC Techniques, with Application to Multiserver-Job Analysis [</a:t>
            </a:r>
            <a:r>
              <a:rPr lang="en-US" b="1" dirty="0"/>
              <a:t>G</a:t>
            </a:r>
            <a:r>
              <a:rPr lang="en-US" dirty="0"/>
              <a:t>HHS]</a:t>
            </a:r>
            <a:endParaRPr lang="en-US" b="1" dirty="0"/>
          </a:p>
          <a:p>
            <a:pPr>
              <a:spcAft>
                <a:spcPts val="1200"/>
              </a:spcAft>
            </a:pPr>
            <a:r>
              <a:rPr lang="en-US" dirty="0"/>
              <a:t>Nudge: Stochastically Improving upon                FCFS [</a:t>
            </a:r>
            <a:r>
              <a:rPr lang="en-US" b="1" dirty="0"/>
              <a:t>G</a:t>
            </a:r>
            <a:r>
              <a:rPr lang="en-US" dirty="0"/>
              <a:t>YSH’21]</a:t>
            </a:r>
          </a:p>
        </p:txBody>
      </p: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30D3763F-88DA-F74D-97A6-B2CA1A0A705B}"/>
              </a:ext>
            </a:extLst>
          </p:cNvPr>
          <p:cNvGrpSpPr/>
          <p:nvPr/>
        </p:nvGrpSpPr>
        <p:grpSpPr>
          <a:xfrm>
            <a:off x="11341683" y="1978019"/>
            <a:ext cx="443632" cy="4157776"/>
            <a:chOff x="11341683" y="1978019"/>
            <a:chExt cx="443632" cy="4157776"/>
          </a:xfrm>
        </p:grpSpPr>
        <p:pic>
          <p:nvPicPr>
            <p:cNvPr id="185" name="Graphic 184">
              <a:extLst>
                <a:ext uri="{FF2B5EF4-FFF2-40B4-BE49-F238E27FC236}">
                  <a16:creationId xmlns:a16="http://schemas.microsoft.com/office/drawing/2014/main" id="{E2CDEB50-8282-30DC-3CF5-9C2E46C5CBC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341683" y="5326090"/>
              <a:ext cx="443632" cy="809705"/>
            </a:xfrm>
            <a:prstGeom prst="rect">
              <a:avLst/>
            </a:prstGeom>
          </p:spPr>
        </p:pic>
        <p:pic>
          <p:nvPicPr>
            <p:cNvPr id="186" name="Graphic 185">
              <a:extLst>
                <a:ext uri="{FF2B5EF4-FFF2-40B4-BE49-F238E27FC236}">
                  <a16:creationId xmlns:a16="http://schemas.microsoft.com/office/drawing/2014/main" id="{CBF8BE0C-2B8A-1473-233B-E24E398AE4F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341683" y="1978019"/>
              <a:ext cx="443632" cy="809705"/>
            </a:xfrm>
            <a:prstGeom prst="rect">
              <a:avLst/>
            </a:prstGeom>
          </p:spPr>
        </p:pic>
        <p:pic>
          <p:nvPicPr>
            <p:cNvPr id="187" name="Graphic 186">
              <a:extLst>
                <a:ext uri="{FF2B5EF4-FFF2-40B4-BE49-F238E27FC236}">
                  <a16:creationId xmlns:a16="http://schemas.microsoft.com/office/drawing/2014/main" id="{A2005E0D-27B1-9AC4-7F71-1342EA78C15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341683" y="2569932"/>
              <a:ext cx="443632" cy="809705"/>
            </a:xfrm>
            <a:prstGeom prst="rect">
              <a:avLst/>
            </a:prstGeom>
          </p:spPr>
        </p:pic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B8A6E391-DB7E-5E87-16FF-EACAD9B199ED}"/>
              </a:ext>
            </a:extLst>
          </p:cNvPr>
          <p:cNvSpPr/>
          <p:nvPr/>
        </p:nvSpPr>
        <p:spPr>
          <a:xfrm>
            <a:off x="0" y="4541749"/>
            <a:ext cx="12192000" cy="1761642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-Shape 7">
            <a:extLst>
              <a:ext uri="{FF2B5EF4-FFF2-40B4-BE49-F238E27FC236}">
                <a16:creationId xmlns:a16="http://schemas.microsoft.com/office/drawing/2014/main" id="{5430B5B2-54A1-8B84-5375-CBAD0B8D2D56}"/>
              </a:ext>
            </a:extLst>
          </p:cNvPr>
          <p:cNvSpPr/>
          <p:nvPr/>
        </p:nvSpPr>
        <p:spPr>
          <a:xfrm rot="18910860">
            <a:off x="1111322" y="1722434"/>
            <a:ext cx="896956" cy="470667"/>
          </a:xfrm>
          <a:prstGeom prst="corner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L-Shape 60">
            <a:extLst>
              <a:ext uri="{FF2B5EF4-FFF2-40B4-BE49-F238E27FC236}">
                <a16:creationId xmlns:a16="http://schemas.microsoft.com/office/drawing/2014/main" id="{22C70017-A1DC-731A-4E99-461E6D09EF83}"/>
              </a:ext>
            </a:extLst>
          </p:cNvPr>
          <p:cNvSpPr/>
          <p:nvPr/>
        </p:nvSpPr>
        <p:spPr>
          <a:xfrm rot="18910860">
            <a:off x="1106995" y="2432482"/>
            <a:ext cx="896956" cy="470667"/>
          </a:xfrm>
          <a:prstGeom prst="corner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L-Shape 82">
            <a:extLst>
              <a:ext uri="{FF2B5EF4-FFF2-40B4-BE49-F238E27FC236}">
                <a16:creationId xmlns:a16="http://schemas.microsoft.com/office/drawing/2014/main" id="{130FAFA8-901E-5E53-C16B-A0B04F14C498}"/>
              </a:ext>
            </a:extLst>
          </p:cNvPr>
          <p:cNvSpPr/>
          <p:nvPr/>
        </p:nvSpPr>
        <p:spPr>
          <a:xfrm rot="18910860">
            <a:off x="1108926" y="3121761"/>
            <a:ext cx="896956" cy="470667"/>
          </a:xfrm>
          <a:prstGeom prst="corner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2626F8C-2598-FEC1-7B96-AEE5EE4D2FC2}"/>
              </a:ext>
            </a:extLst>
          </p:cNvPr>
          <p:cNvSpPr/>
          <p:nvPr/>
        </p:nvSpPr>
        <p:spPr>
          <a:xfrm>
            <a:off x="95769" y="1568067"/>
            <a:ext cx="12192000" cy="2289023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L-Shape 74">
            <a:extLst>
              <a:ext uri="{FF2B5EF4-FFF2-40B4-BE49-F238E27FC236}">
                <a16:creationId xmlns:a16="http://schemas.microsoft.com/office/drawing/2014/main" id="{8A745843-AF30-DE6F-1CD6-E1B40BACED63}"/>
              </a:ext>
            </a:extLst>
          </p:cNvPr>
          <p:cNvSpPr/>
          <p:nvPr/>
        </p:nvSpPr>
        <p:spPr>
          <a:xfrm rot="18910860">
            <a:off x="1135436" y="3754530"/>
            <a:ext cx="896956" cy="470667"/>
          </a:xfrm>
          <a:prstGeom prst="corner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984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" grpId="0" animBg="1"/>
      <p:bldP spid="7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7F8D1-7DA0-6A5B-D1B7-832A847E6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Outline: Optimal Multiserver Scheduling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32D85B-F991-3532-F7FB-D00BF0BB6E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3430" y="1825625"/>
            <a:ext cx="6061236" cy="4351338"/>
          </a:xfrm>
        </p:spPr>
        <p:txBody>
          <a:bodyPr/>
          <a:lstStyle/>
          <a:p>
            <a:pPr marL="0" indent="0">
              <a:lnSpc>
                <a:spcPct val="130000"/>
              </a:lnSpc>
              <a:buNone/>
            </a:pPr>
            <a:r>
              <a:rPr lang="en-US" dirty="0" err="1"/>
              <a:t>Chp</a:t>
            </a:r>
            <a:r>
              <a:rPr lang="en-US" dirty="0"/>
              <a:t>. 2: Central queue for many servers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dirty="0" err="1"/>
              <a:t>Chp</a:t>
            </a:r>
            <a:r>
              <a:rPr lang="en-US" dirty="0"/>
              <a:t>. 3: Dispatching to many servers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dirty="0" err="1"/>
              <a:t>Chp</a:t>
            </a:r>
            <a:r>
              <a:rPr lang="en-US" dirty="0"/>
              <a:t>. 4: Many servers per job: Analysis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dirty="0" err="1"/>
              <a:t>Chp</a:t>
            </a:r>
            <a:r>
              <a:rPr lang="en-US" dirty="0"/>
              <a:t>. 5: Many servers per job: Optimality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dirty="0" err="1"/>
              <a:t>Chp</a:t>
            </a:r>
            <a:r>
              <a:rPr lang="en-US" dirty="0"/>
              <a:t>. 6: Many servers per job: FCFS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dirty="0" err="1"/>
              <a:t>Chp</a:t>
            </a:r>
            <a:r>
              <a:rPr lang="en-US" dirty="0"/>
              <a:t>. 7: Tail of response time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A7B503-64A0-35E6-F93B-FA9D640B5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Thesis Defense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012338-91BC-04CD-F4DA-BA6DD94A3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843A6-7A35-4597-A30E-75A4C0056BD0}" type="slidenum">
              <a:rPr lang="en-US" smtClean="0"/>
              <a:t>33</a:t>
            </a:fld>
            <a:endParaRPr lang="en-US"/>
          </a:p>
        </p:txBody>
      </p:sp>
      <p:grpSp>
        <p:nvGrpSpPr>
          <p:cNvPr id="184" name="Group 183">
            <a:extLst>
              <a:ext uri="{FF2B5EF4-FFF2-40B4-BE49-F238E27FC236}">
                <a16:creationId xmlns:a16="http://schemas.microsoft.com/office/drawing/2014/main" id="{275F52B4-6E25-69A9-4955-57793D06C65A}"/>
              </a:ext>
            </a:extLst>
          </p:cNvPr>
          <p:cNvGrpSpPr/>
          <p:nvPr/>
        </p:nvGrpSpPr>
        <p:grpSpPr>
          <a:xfrm>
            <a:off x="135393" y="1893662"/>
            <a:ext cx="1544645" cy="3899221"/>
            <a:chOff x="135393" y="1893662"/>
            <a:chExt cx="1544645" cy="3899221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CC3F7D5A-FC19-DE38-6AA2-3EC722D0BD38}"/>
                </a:ext>
              </a:extLst>
            </p:cNvPr>
            <p:cNvGrpSpPr/>
            <p:nvPr/>
          </p:nvGrpSpPr>
          <p:grpSpPr>
            <a:xfrm>
              <a:off x="223091" y="1893662"/>
              <a:ext cx="1414533" cy="568010"/>
              <a:chOff x="6674799" y="2758005"/>
              <a:chExt cx="2888137" cy="1024370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514DF84E-333C-ADF1-B46D-1C0C4545E7D2}"/>
                  </a:ext>
                </a:extLst>
              </p:cNvPr>
              <p:cNvGrpSpPr/>
              <p:nvPr/>
            </p:nvGrpSpPr>
            <p:grpSpPr>
              <a:xfrm>
                <a:off x="6674799" y="2758005"/>
                <a:ext cx="2888137" cy="1024370"/>
                <a:chOff x="10122" y="2821"/>
                <a:chExt cx="5487" cy="2003"/>
              </a:xfrm>
            </p:grpSpPr>
            <p:grpSp>
              <p:nvGrpSpPr>
                <p:cNvPr id="11" name="Group 10">
                  <a:extLst>
                    <a:ext uri="{FF2B5EF4-FFF2-40B4-BE49-F238E27FC236}">
                      <a16:creationId xmlns:a16="http://schemas.microsoft.com/office/drawing/2014/main" id="{39D2B208-2D5B-9B91-67C3-25D65D1C1701}"/>
                    </a:ext>
                  </a:extLst>
                </p:cNvPr>
                <p:cNvGrpSpPr/>
                <p:nvPr/>
              </p:nvGrpSpPr>
              <p:grpSpPr>
                <a:xfrm>
                  <a:off x="10122" y="2821"/>
                  <a:ext cx="5487" cy="2003"/>
                  <a:chOff x="10105" y="2821"/>
                  <a:chExt cx="5487" cy="2003"/>
                </a:xfrm>
              </p:grpSpPr>
              <p:sp>
                <p:nvSpPr>
                  <p:cNvPr id="14" name="Oval 13">
                    <a:extLst>
                      <a:ext uri="{FF2B5EF4-FFF2-40B4-BE49-F238E27FC236}">
                        <a16:creationId xmlns:a16="http://schemas.microsoft.com/office/drawing/2014/main" id="{3DA601A1-5C13-E83F-CD1D-0C8C432FAB44}"/>
                      </a:ext>
                    </a:extLst>
                  </p:cNvPr>
                  <p:cNvSpPr/>
                  <p:nvPr/>
                </p:nvSpPr>
                <p:spPr>
                  <a:xfrm>
                    <a:off x="14954" y="3325"/>
                    <a:ext cx="455" cy="457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" name="Oval 14">
                    <a:extLst>
                      <a:ext uri="{FF2B5EF4-FFF2-40B4-BE49-F238E27FC236}">
                        <a16:creationId xmlns:a16="http://schemas.microsoft.com/office/drawing/2014/main" id="{AF559299-0F5D-A634-2877-781E1771FD7D}"/>
                      </a:ext>
                    </a:extLst>
                  </p:cNvPr>
                  <p:cNvSpPr/>
                  <p:nvPr/>
                </p:nvSpPr>
                <p:spPr>
                  <a:xfrm>
                    <a:off x="14954" y="3837"/>
                    <a:ext cx="455" cy="457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" name="Oval 15">
                    <a:extLst>
                      <a:ext uri="{FF2B5EF4-FFF2-40B4-BE49-F238E27FC236}">
                        <a16:creationId xmlns:a16="http://schemas.microsoft.com/office/drawing/2014/main" id="{A6A2B79C-327F-E5B3-9B3D-6A515EBE0FAE}"/>
                      </a:ext>
                    </a:extLst>
                  </p:cNvPr>
                  <p:cNvSpPr/>
                  <p:nvPr/>
                </p:nvSpPr>
                <p:spPr>
                  <a:xfrm>
                    <a:off x="14954" y="4367"/>
                    <a:ext cx="455" cy="457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" name="Oval 16">
                    <a:extLst>
                      <a:ext uri="{FF2B5EF4-FFF2-40B4-BE49-F238E27FC236}">
                        <a16:creationId xmlns:a16="http://schemas.microsoft.com/office/drawing/2014/main" id="{3A22BBD8-6133-8AEF-3BD4-DE594B2ADAE2}"/>
                      </a:ext>
                    </a:extLst>
                  </p:cNvPr>
                  <p:cNvSpPr/>
                  <p:nvPr/>
                </p:nvSpPr>
                <p:spPr>
                  <a:xfrm>
                    <a:off x="14954" y="2821"/>
                    <a:ext cx="455" cy="457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8" name="Group 17">
                    <a:extLst>
                      <a:ext uri="{FF2B5EF4-FFF2-40B4-BE49-F238E27FC236}">
                        <a16:creationId xmlns:a16="http://schemas.microsoft.com/office/drawing/2014/main" id="{3493CC7C-CD6A-FCA1-7372-F823966CD62D}"/>
                      </a:ext>
                    </a:extLst>
                  </p:cNvPr>
                  <p:cNvGrpSpPr/>
                  <p:nvPr/>
                </p:nvGrpSpPr>
                <p:grpSpPr>
                  <a:xfrm>
                    <a:off x="10105" y="2989"/>
                    <a:ext cx="5487" cy="1820"/>
                    <a:chOff x="10122" y="2747"/>
                    <a:chExt cx="5487" cy="1820"/>
                  </a:xfrm>
                </p:grpSpPr>
                <p:grpSp>
                  <p:nvGrpSpPr>
                    <p:cNvPr id="19" name="Group 18">
                      <a:extLst>
                        <a:ext uri="{FF2B5EF4-FFF2-40B4-BE49-F238E27FC236}">
                          <a16:creationId xmlns:a16="http://schemas.microsoft.com/office/drawing/2014/main" id="{34F34E1D-6BDC-27B5-3BF0-8DE580C38DC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122" y="2747"/>
                      <a:ext cx="4734" cy="1729"/>
                      <a:chOff x="5630" y="3721"/>
                      <a:chExt cx="4734" cy="1729"/>
                    </a:xfrm>
                  </p:grpSpPr>
                  <p:grpSp>
                    <p:nvGrpSpPr>
                      <p:cNvPr id="21" name="Group 20">
                        <a:extLst>
                          <a:ext uri="{FF2B5EF4-FFF2-40B4-BE49-F238E27FC236}">
                            <a16:creationId xmlns:a16="http://schemas.microsoft.com/office/drawing/2014/main" id="{AC4418EB-780C-9B5F-DA00-4241C170CB1D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630" y="3721"/>
                        <a:ext cx="4734" cy="1729"/>
                        <a:chOff x="5630" y="3721"/>
                        <a:chExt cx="4734" cy="1729"/>
                      </a:xfrm>
                    </p:grpSpPr>
                    <p:sp>
                      <p:nvSpPr>
                        <p:cNvPr id="26" name="Rectangles 39">
                          <a:extLst>
                            <a:ext uri="{FF2B5EF4-FFF2-40B4-BE49-F238E27FC236}">
                              <a16:creationId xmlns:a16="http://schemas.microsoft.com/office/drawing/2014/main" id="{12633E03-6AE0-F563-AC51-FD27E49D6F5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596" y="3735"/>
                          <a:ext cx="942" cy="1714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 w="38100">
                          <a:solidFill>
                            <a:srgbClr val="20202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7" name="Rectangles 40">
                          <a:extLst>
                            <a:ext uri="{FF2B5EF4-FFF2-40B4-BE49-F238E27FC236}">
                              <a16:creationId xmlns:a16="http://schemas.microsoft.com/office/drawing/2014/main" id="{58F15D2A-80F0-4C27-517A-A050C92252A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38" y="3735"/>
                          <a:ext cx="942" cy="1714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 w="38100">
                          <a:solidFill>
                            <a:srgbClr val="20202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8" name="Rectangles 41">
                          <a:extLst>
                            <a:ext uri="{FF2B5EF4-FFF2-40B4-BE49-F238E27FC236}">
                              <a16:creationId xmlns:a16="http://schemas.microsoft.com/office/drawing/2014/main" id="{228A3FF7-51DF-A3F7-6AA6-1893CB553BB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8480" y="3735"/>
                          <a:ext cx="942" cy="1714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 w="38100">
                          <a:solidFill>
                            <a:srgbClr val="20202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9" name="Rectangles 42">
                          <a:extLst>
                            <a:ext uri="{FF2B5EF4-FFF2-40B4-BE49-F238E27FC236}">
                              <a16:creationId xmlns:a16="http://schemas.microsoft.com/office/drawing/2014/main" id="{6A167601-E8D1-6E87-BB11-50DE429D126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9422" y="3735"/>
                          <a:ext cx="942" cy="1714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 w="38100">
                          <a:solidFill>
                            <a:srgbClr val="20202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cxnSp>
                      <p:nvCxnSpPr>
                        <p:cNvPr id="30" name="Straight Connector 29">
                          <a:extLst>
                            <a:ext uri="{FF2B5EF4-FFF2-40B4-BE49-F238E27FC236}">
                              <a16:creationId xmlns:a16="http://schemas.microsoft.com/office/drawing/2014/main" id="{7A6B005A-7515-6147-8915-EA62AE2AB2E3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5630" y="3721"/>
                          <a:ext cx="966" cy="15"/>
                        </a:xfrm>
                        <a:prstGeom prst="line">
                          <a:avLst/>
                        </a:prstGeom>
                        <a:ln w="381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31" name="Straight Connector 30">
                          <a:extLst>
                            <a:ext uri="{FF2B5EF4-FFF2-40B4-BE49-F238E27FC236}">
                              <a16:creationId xmlns:a16="http://schemas.microsoft.com/office/drawing/2014/main" id="{52E0AD4E-E147-86CF-6650-566D39AD568C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5630" y="5435"/>
                          <a:ext cx="966" cy="15"/>
                        </a:xfrm>
                        <a:prstGeom prst="line">
                          <a:avLst/>
                        </a:prstGeom>
                        <a:ln w="381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sp>
                    <p:nvSpPr>
                      <p:cNvPr id="22" name="Rectangles 46">
                        <a:extLst>
                          <a:ext uri="{FF2B5EF4-FFF2-40B4-BE49-F238E27FC236}">
                            <a16:creationId xmlns:a16="http://schemas.microsoft.com/office/drawing/2014/main" id="{99A7BC3A-92D2-770D-507C-1C05880AD5B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552" y="4514"/>
                        <a:ext cx="797" cy="634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3" name="Rectangles 47">
                        <a:extLst>
                          <a:ext uri="{FF2B5EF4-FFF2-40B4-BE49-F238E27FC236}">
                            <a16:creationId xmlns:a16="http://schemas.microsoft.com/office/drawing/2014/main" id="{AA47D459-B5DC-3E00-4787-5C5DEF29658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642" y="4367"/>
                        <a:ext cx="717" cy="763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4" name="Rectangles 48">
                        <a:extLst>
                          <a:ext uri="{FF2B5EF4-FFF2-40B4-BE49-F238E27FC236}">
                            <a16:creationId xmlns:a16="http://schemas.microsoft.com/office/drawing/2014/main" id="{B6ECEF10-57A3-F545-1E7D-1D3CA188F9D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519" y="4551"/>
                        <a:ext cx="724" cy="585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sp>
                    <p:nvSpPr>
                      <p:cNvPr id="25" name="Rectangles 49">
                        <a:extLst>
                          <a:ext uri="{FF2B5EF4-FFF2-40B4-BE49-F238E27FC236}">
                            <a16:creationId xmlns:a16="http://schemas.microsoft.com/office/drawing/2014/main" id="{F2A24C01-714B-0D26-4031-FAADE4ED8B3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18" y="3792"/>
                        <a:ext cx="756" cy="1364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sp>
                  <p:nvSpPr>
                    <p:cNvPr id="20" name="Rectangles 75">
                      <a:extLst>
                        <a:ext uri="{FF2B5EF4-FFF2-40B4-BE49-F238E27FC236}">
                          <a16:creationId xmlns:a16="http://schemas.microsoft.com/office/drawing/2014/main" id="{C1B749C7-A0FA-4B5B-6BA6-50BF426DA01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123" y="4181"/>
                      <a:ext cx="486" cy="386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sp>
              <p:nvSpPr>
                <p:cNvPr id="12" name="Rectangles 60">
                  <a:extLst>
                    <a:ext uri="{FF2B5EF4-FFF2-40B4-BE49-F238E27FC236}">
                      <a16:creationId xmlns:a16="http://schemas.microsoft.com/office/drawing/2014/main" id="{7EC15D5E-1E86-F3B1-0C47-A748085E52B9}"/>
                    </a:ext>
                  </a:extLst>
                </p:cNvPr>
                <p:cNvSpPr/>
                <p:nvPr/>
              </p:nvSpPr>
              <p:spPr>
                <a:xfrm>
                  <a:off x="15126" y="3434"/>
                  <a:ext cx="455" cy="249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Rectangles 61">
                  <a:extLst>
                    <a:ext uri="{FF2B5EF4-FFF2-40B4-BE49-F238E27FC236}">
                      <a16:creationId xmlns:a16="http://schemas.microsoft.com/office/drawing/2014/main" id="{190554B3-C3D3-DE31-98F7-52FBF4892BDD}"/>
                    </a:ext>
                  </a:extLst>
                </p:cNvPr>
                <p:cNvSpPr/>
                <p:nvPr/>
              </p:nvSpPr>
              <p:spPr>
                <a:xfrm>
                  <a:off x="15126" y="2935"/>
                  <a:ext cx="455" cy="209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" name="Rectangles 75">
                <a:extLst>
                  <a:ext uri="{FF2B5EF4-FFF2-40B4-BE49-F238E27FC236}">
                    <a16:creationId xmlns:a16="http://schemas.microsoft.com/office/drawing/2014/main" id="{B8D1B607-F739-E49D-22EC-7FD4D0041468}"/>
                  </a:ext>
                </a:extLst>
              </p:cNvPr>
              <p:cNvSpPr/>
              <p:nvPr/>
            </p:nvSpPr>
            <p:spPr>
              <a:xfrm>
                <a:off x="9309937" y="3311975"/>
                <a:ext cx="237640" cy="11252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04CC7A57-3773-0B03-EAA0-664609ADC041}"/>
                </a:ext>
              </a:extLst>
            </p:cNvPr>
            <p:cNvGrpSpPr/>
            <p:nvPr/>
          </p:nvGrpSpPr>
          <p:grpSpPr>
            <a:xfrm>
              <a:off x="135393" y="2532524"/>
              <a:ext cx="1310796" cy="646052"/>
              <a:chOff x="4511" y="1833"/>
              <a:chExt cx="7728" cy="4074"/>
            </a:xfrm>
          </p:grpSpPr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88A6EB49-096C-5F37-4A54-9E612B472545}"/>
                  </a:ext>
                </a:extLst>
              </p:cNvPr>
              <p:cNvGrpSpPr/>
              <p:nvPr/>
            </p:nvGrpSpPr>
            <p:grpSpPr>
              <a:xfrm>
                <a:off x="7337" y="1833"/>
                <a:ext cx="4900" cy="1358"/>
                <a:chOff x="5630" y="3549"/>
                <a:chExt cx="6736" cy="2086"/>
              </a:xfrm>
            </p:grpSpPr>
            <p:grpSp>
              <p:nvGrpSpPr>
                <p:cNvPr id="69" name="Group 68">
                  <a:extLst>
                    <a:ext uri="{FF2B5EF4-FFF2-40B4-BE49-F238E27FC236}">
                      <a16:creationId xmlns:a16="http://schemas.microsoft.com/office/drawing/2014/main" id="{4E5CCA29-8EEC-A8E7-6D9E-2E18AE48C031}"/>
                    </a:ext>
                  </a:extLst>
                </p:cNvPr>
                <p:cNvGrpSpPr/>
                <p:nvPr/>
              </p:nvGrpSpPr>
              <p:grpSpPr>
                <a:xfrm>
                  <a:off x="5630" y="3549"/>
                  <a:ext cx="6736" cy="2086"/>
                  <a:chOff x="5630" y="3549"/>
                  <a:chExt cx="6736" cy="2086"/>
                </a:xfrm>
              </p:grpSpPr>
              <p:sp>
                <p:nvSpPr>
                  <p:cNvPr id="76" name="Rectangles 34">
                    <a:extLst>
                      <a:ext uri="{FF2B5EF4-FFF2-40B4-BE49-F238E27FC236}">
                        <a16:creationId xmlns:a16="http://schemas.microsoft.com/office/drawing/2014/main" id="{A8338952-75E3-47A7-82F2-08816525AE43}"/>
                      </a:ext>
                    </a:extLst>
                  </p:cNvPr>
                  <p:cNvSpPr/>
                  <p:nvPr/>
                </p:nvSpPr>
                <p:spPr>
                  <a:xfrm>
                    <a:off x="6596" y="3735"/>
                    <a:ext cx="942" cy="1714"/>
                  </a:xfrm>
                  <a:prstGeom prst="rect">
                    <a:avLst/>
                  </a:prstGeom>
                  <a:solidFill>
                    <a:schemeClr val="bg1"/>
                  </a:solidFill>
                  <a:ln w="38100">
                    <a:solidFill>
                      <a:srgbClr val="20202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7" name="Rectangles 35">
                    <a:extLst>
                      <a:ext uri="{FF2B5EF4-FFF2-40B4-BE49-F238E27FC236}">
                        <a16:creationId xmlns:a16="http://schemas.microsoft.com/office/drawing/2014/main" id="{BB907A48-C52C-0592-7380-065B4D31252F}"/>
                      </a:ext>
                    </a:extLst>
                  </p:cNvPr>
                  <p:cNvSpPr/>
                  <p:nvPr/>
                </p:nvSpPr>
                <p:spPr>
                  <a:xfrm>
                    <a:off x="7538" y="3735"/>
                    <a:ext cx="942" cy="1714"/>
                  </a:xfrm>
                  <a:prstGeom prst="rect">
                    <a:avLst/>
                  </a:prstGeom>
                  <a:solidFill>
                    <a:schemeClr val="bg1"/>
                  </a:solidFill>
                  <a:ln w="38100">
                    <a:solidFill>
                      <a:srgbClr val="20202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8" name="Rectangles 36">
                    <a:extLst>
                      <a:ext uri="{FF2B5EF4-FFF2-40B4-BE49-F238E27FC236}">
                        <a16:creationId xmlns:a16="http://schemas.microsoft.com/office/drawing/2014/main" id="{6A193967-9CFB-E256-8D82-BC150A78B51E}"/>
                      </a:ext>
                    </a:extLst>
                  </p:cNvPr>
                  <p:cNvSpPr/>
                  <p:nvPr/>
                </p:nvSpPr>
                <p:spPr>
                  <a:xfrm>
                    <a:off x="8480" y="3735"/>
                    <a:ext cx="942" cy="1714"/>
                  </a:xfrm>
                  <a:prstGeom prst="rect">
                    <a:avLst/>
                  </a:prstGeom>
                  <a:solidFill>
                    <a:schemeClr val="bg1"/>
                  </a:solidFill>
                  <a:ln w="38100">
                    <a:solidFill>
                      <a:srgbClr val="20202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9" name="Rectangles 37">
                    <a:extLst>
                      <a:ext uri="{FF2B5EF4-FFF2-40B4-BE49-F238E27FC236}">
                        <a16:creationId xmlns:a16="http://schemas.microsoft.com/office/drawing/2014/main" id="{D90EF100-01EB-5D90-B83B-DDE3A5581B5C}"/>
                      </a:ext>
                    </a:extLst>
                  </p:cNvPr>
                  <p:cNvSpPr/>
                  <p:nvPr/>
                </p:nvSpPr>
                <p:spPr>
                  <a:xfrm>
                    <a:off x="9422" y="3735"/>
                    <a:ext cx="942" cy="1714"/>
                  </a:xfrm>
                  <a:prstGeom prst="rect">
                    <a:avLst/>
                  </a:prstGeom>
                  <a:solidFill>
                    <a:schemeClr val="bg1"/>
                  </a:solidFill>
                  <a:ln w="38100">
                    <a:solidFill>
                      <a:srgbClr val="20202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0" name="Oval 79">
                    <a:extLst>
                      <a:ext uri="{FF2B5EF4-FFF2-40B4-BE49-F238E27FC236}">
                        <a16:creationId xmlns:a16="http://schemas.microsoft.com/office/drawing/2014/main" id="{7E67D74E-D42E-4F0C-6B27-141A43CC7DB7}"/>
                      </a:ext>
                    </a:extLst>
                  </p:cNvPr>
                  <p:cNvSpPr/>
                  <p:nvPr/>
                </p:nvSpPr>
                <p:spPr>
                  <a:xfrm>
                    <a:off x="10364" y="3549"/>
                    <a:ext cx="2002" cy="2086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81" name="Straight Connector 80">
                    <a:extLst>
                      <a:ext uri="{FF2B5EF4-FFF2-40B4-BE49-F238E27FC236}">
                        <a16:creationId xmlns:a16="http://schemas.microsoft.com/office/drawing/2014/main" id="{030398BA-F1E8-AFBD-80B6-39C2074BD25E}"/>
                      </a:ext>
                    </a:extLst>
                  </p:cNvPr>
                  <p:cNvCxnSpPr/>
                  <p:nvPr/>
                </p:nvCxnSpPr>
                <p:spPr>
                  <a:xfrm>
                    <a:off x="5630" y="3735"/>
                    <a:ext cx="966" cy="15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" name="Straight Connector 81">
                    <a:extLst>
                      <a:ext uri="{FF2B5EF4-FFF2-40B4-BE49-F238E27FC236}">
                        <a16:creationId xmlns:a16="http://schemas.microsoft.com/office/drawing/2014/main" id="{7AAD6A3C-5C3B-7834-56B6-2698DDB1649C}"/>
                      </a:ext>
                    </a:extLst>
                  </p:cNvPr>
                  <p:cNvCxnSpPr/>
                  <p:nvPr/>
                </p:nvCxnSpPr>
                <p:spPr>
                  <a:xfrm>
                    <a:off x="5630" y="5449"/>
                    <a:ext cx="966" cy="15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70" name="Rectangles 41">
                  <a:extLst>
                    <a:ext uri="{FF2B5EF4-FFF2-40B4-BE49-F238E27FC236}">
                      <a16:creationId xmlns:a16="http://schemas.microsoft.com/office/drawing/2014/main" id="{EFD8A229-90B4-6D3E-3D85-B79630ECE1B7}"/>
                    </a:ext>
                  </a:extLst>
                </p:cNvPr>
                <p:cNvSpPr/>
                <p:nvPr/>
              </p:nvSpPr>
              <p:spPr>
                <a:xfrm>
                  <a:off x="7611" y="4275"/>
                  <a:ext cx="797" cy="865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" name="Rectangles 42">
                  <a:extLst>
                    <a:ext uri="{FF2B5EF4-FFF2-40B4-BE49-F238E27FC236}">
                      <a16:creationId xmlns:a16="http://schemas.microsoft.com/office/drawing/2014/main" id="{FC7F9EAF-0EDB-B4CB-6FEB-5226587F8E2F}"/>
                    </a:ext>
                  </a:extLst>
                </p:cNvPr>
                <p:cNvSpPr/>
                <p:nvPr/>
              </p:nvSpPr>
              <p:spPr>
                <a:xfrm>
                  <a:off x="9496" y="4769"/>
                  <a:ext cx="797" cy="372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" name="Rectangles 43">
                  <a:extLst>
                    <a:ext uri="{FF2B5EF4-FFF2-40B4-BE49-F238E27FC236}">
                      <a16:creationId xmlns:a16="http://schemas.microsoft.com/office/drawing/2014/main" id="{76B8D97C-D4CD-DC73-D97C-53B55EF18875}"/>
                    </a:ext>
                  </a:extLst>
                </p:cNvPr>
                <p:cNvSpPr/>
                <p:nvPr/>
              </p:nvSpPr>
              <p:spPr>
                <a:xfrm>
                  <a:off x="6668" y="4160"/>
                  <a:ext cx="797" cy="980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" name="Rectangles 44">
                  <a:extLst>
                    <a:ext uri="{FF2B5EF4-FFF2-40B4-BE49-F238E27FC236}">
                      <a16:creationId xmlns:a16="http://schemas.microsoft.com/office/drawing/2014/main" id="{2D7D7633-D83C-36CE-E7FF-BC084938600E}"/>
                    </a:ext>
                  </a:extLst>
                </p:cNvPr>
                <p:cNvSpPr/>
                <p:nvPr/>
              </p:nvSpPr>
              <p:spPr>
                <a:xfrm>
                  <a:off x="8553" y="4483"/>
                  <a:ext cx="797" cy="657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" name="Rectangles 45">
                  <a:extLst>
                    <a:ext uri="{FF2B5EF4-FFF2-40B4-BE49-F238E27FC236}">
                      <a16:creationId xmlns:a16="http://schemas.microsoft.com/office/drawing/2014/main" id="{CE868FE6-D03E-15A4-945A-F6D146A7F58E}"/>
                    </a:ext>
                  </a:extLst>
                </p:cNvPr>
                <p:cNvSpPr/>
                <p:nvPr/>
              </p:nvSpPr>
              <p:spPr>
                <a:xfrm>
                  <a:off x="10966" y="4885"/>
                  <a:ext cx="797" cy="255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4A812A1B-2C69-AC2B-5D82-D587FAD0D174}"/>
                  </a:ext>
                </a:extLst>
              </p:cNvPr>
              <p:cNvGrpSpPr/>
              <p:nvPr/>
            </p:nvGrpSpPr>
            <p:grpSpPr>
              <a:xfrm>
                <a:off x="7338" y="3191"/>
                <a:ext cx="4900" cy="1358"/>
                <a:chOff x="5630" y="3549"/>
                <a:chExt cx="6736" cy="2086"/>
              </a:xfrm>
            </p:grpSpPr>
            <p:grpSp>
              <p:nvGrpSpPr>
                <p:cNvPr id="55" name="Group 54">
                  <a:extLst>
                    <a:ext uri="{FF2B5EF4-FFF2-40B4-BE49-F238E27FC236}">
                      <a16:creationId xmlns:a16="http://schemas.microsoft.com/office/drawing/2014/main" id="{5F77D287-5A35-13FA-5B90-AD4C4319B784}"/>
                    </a:ext>
                  </a:extLst>
                </p:cNvPr>
                <p:cNvGrpSpPr/>
                <p:nvPr/>
              </p:nvGrpSpPr>
              <p:grpSpPr>
                <a:xfrm>
                  <a:off x="5630" y="3549"/>
                  <a:ext cx="6736" cy="2086"/>
                  <a:chOff x="5630" y="3549"/>
                  <a:chExt cx="6736" cy="2086"/>
                </a:xfrm>
              </p:grpSpPr>
              <p:sp>
                <p:nvSpPr>
                  <p:cNvPr id="62" name="Rectangles 6">
                    <a:extLst>
                      <a:ext uri="{FF2B5EF4-FFF2-40B4-BE49-F238E27FC236}">
                        <a16:creationId xmlns:a16="http://schemas.microsoft.com/office/drawing/2014/main" id="{13C4626B-E3AA-6C3D-5DBA-9EA32662A365}"/>
                      </a:ext>
                    </a:extLst>
                  </p:cNvPr>
                  <p:cNvSpPr/>
                  <p:nvPr/>
                </p:nvSpPr>
                <p:spPr>
                  <a:xfrm>
                    <a:off x="6596" y="3735"/>
                    <a:ext cx="942" cy="1714"/>
                  </a:xfrm>
                  <a:prstGeom prst="rect">
                    <a:avLst/>
                  </a:prstGeom>
                  <a:solidFill>
                    <a:schemeClr val="bg1"/>
                  </a:solidFill>
                  <a:ln w="38100">
                    <a:solidFill>
                      <a:srgbClr val="20202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3" name="Rectangles 7">
                    <a:extLst>
                      <a:ext uri="{FF2B5EF4-FFF2-40B4-BE49-F238E27FC236}">
                        <a16:creationId xmlns:a16="http://schemas.microsoft.com/office/drawing/2014/main" id="{F2EF893A-77A8-8C9E-E44D-92A30B8EBCCD}"/>
                      </a:ext>
                    </a:extLst>
                  </p:cNvPr>
                  <p:cNvSpPr/>
                  <p:nvPr/>
                </p:nvSpPr>
                <p:spPr>
                  <a:xfrm>
                    <a:off x="7538" y="3735"/>
                    <a:ext cx="942" cy="1714"/>
                  </a:xfrm>
                  <a:prstGeom prst="rect">
                    <a:avLst/>
                  </a:prstGeom>
                  <a:solidFill>
                    <a:schemeClr val="bg1"/>
                  </a:solidFill>
                  <a:ln w="38100">
                    <a:solidFill>
                      <a:srgbClr val="20202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4" name="Rectangles 8">
                    <a:extLst>
                      <a:ext uri="{FF2B5EF4-FFF2-40B4-BE49-F238E27FC236}">
                        <a16:creationId xmlns:a16="http://schemas.microsoft.com/office/drawing/2014/main" id="{5600B42F-015F-BBB7-2DA4-1B46C16A4DFB}"/>
                      </a:ext>
                    </a:extLst>
                  </p:cNvPr>
                  <p:cNvSpPr/>
                  <p:nvPr/>
                </p:nvSpPr>
                <p:spPr>
                  <a:xfrm>
                    <a:off x="8480" y="3735"/>
                    <a:ext cx="942" cy="1714"/>
                  </a:xfrm>
                  <a:prstGeom prst="rect">
                    <a:avLst/>
                  </a:prstGeom>
                  <a:solidFill>
                    <a:schemeClr val="bg1"/>
                  </a:solidFill>
                  <a:ln w="38100">
                    <a:solidFill>
                      <a:srgbClr val="20202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5" name="Rectangles 9">
                    <a:extLst>
                      <a:ext uri="{FF2B5EF4-FFF2-40B4-BE49-F238E27FC236}">
                        <a16:creationId xmlns:a16="http://schemas.microsoft.com/office/drawing/2014/main" id="{4BF5D34F-EA25-9B14-CEA2-C090584937AE}"/>
                      </a:ext>
                    </a:extLst>
                  </p:cNvPr>
                  <p:cNvSpPr/>
                  <p:nvPr/>
                </p:nvSpPr>
                <p:spPr>
                  <a:xfrm>
                    <a:off x="9422" y="3735"/>
                    <a:ext cx="942" cy="1714"/>
                  </a:xfrm>
                  <a:prstGeom prst="rect">
                    <a:avLst/>
                  </a:prstGeom>
                  <a:solidFill>
                    <a:schemeClr val="bg1"/>
                  </a:solidFill>
                  <a:ln w="38100">
                    <a:solidFill>
                      <a:srgbClr val="20202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6" name="Oval 65">
                    <a:extLst>
                      <a:ext uri="{FF2B5EF4-FFF2-40B4-BE49-F238E27FC236}">
                        <a16:creationId xmlns:a16="http://schemas.microsoft.com/office/drawing/2014/main" id="{CC56DE75-4B43-24F3-579E-B36080AD0C34}"/>
                      </a:ext>
                    </a:extLst>
                  </p:cNvPr>
                  <p:cNvSpPr/>
                  <p:nvPr/>
                </p:nvSpPr>
                <p:spPr>
                  <a:xfrm>
                    <a:off x="10364" y="3549"/>
                    <a:ext cx="2002" cy="2086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67" name="Straight Connector 66">
                    <a:extLst>
                      <a:ext uri="{FF2B5EF4-FFF2-40B4-BE49-F238E27FC236}">
                        <a16:creationId xmlns:a16="http://schemas.microsoft.com/office/drawing/2014/main" id="{EC309E37-C32D-F091-0CF7-D5BB6FBAA434}"/>
                      </a:ext>
                    </a:extLst>
                  </p:cNvPr>
                  <p:cNvCxnSpPr/>
                  <p:nvPr/>
                </p:nvCxnSpPr>
                <p:spPr>
                  <a:xfrm>
                    <a:off x="5630" y="3735"/>
                    <a:ext cx="966" cy="15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" name="Straight Connector 67">
                    <a:extLst>
                      <a:ext uri="{FF2B5EF4-FFF2-40B4-BE49-F238E27FC236}">
                        <a16:creationId xmlns:a16="http://schemas.microsoft.com/office/drawing/2014/main" id="{FE218928-C475-9077-F219-3B0F39A4E446}"/>
                      </a:ext>
                    </a:extLst>
                  </p:cNvPr>
                  <p:cNvCxnSpPr/>
                  <p:nvPr/>
                </p:nvCxnSpPr>
                <p:spPr>
                  <a:xfrm>
                    <a:off x="5630" y="5449"/>
                    <a:ext cx="966" cy="15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6" name="Rectangles 13">
                  <a:extLst>
                    <a:ext uri="{FF2B5EF4-FFF2-40B4-BE49-F238E27FC236}">
                      <a16:creationId xmlns:a16="http://schemas.microsoft.com/office/drawing/2014/main" id="{092FADDE-782C-8566-4987-A525A16F0F28}"/>
                    </a:ext>
                  </a:extLst>
                </p:cNvPr>
                <p:cNvSpPr/>
                <p:nvPr/>
              </p:nvSpPr>
              <p:spPr>
                <a:xfrm>
                  <a:off x="7611" y="4275"/>
                  <a:ext cx="797" cy="865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" name="Rectangles 14">
                  <a:extLst>
                    <a:ext uri="{FF2B5EF4-FFF2-40B4-BE49-F238E27FC236}">
                      <a16:creationId xmlns:a16="http://schemas.microsoft.com/office/drawing/2014/main" id="{3BD7836C-C4E5-959C-C135-421D8357209F}"/>
                    </a:ext>
                  </a:extLst>
                </p:cNvPr>
                <p:cNvSpPr/>
                <p:nvPr/>
              </p:nvSpPr>
              <p:spPr>
                <a:xfrm>
                  <a:off x="9495" y="4580"/>
                  <a:ext cx="797" cy="560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" name="Rectangles 15">
                  <a:extLst>
                    <a:ext uri="{FF2B5EF4-FFF2-40B4-BE49-F238E27FC236}">
                      <a16:creationId xmlns:a16="http://schemas.microsoft.com/office/drawing/2014/main" id="{D2EFFAAB-67BD-0B31-FA29-EE3023081E9D}"/>
                    </a:ext>
                  </a:extLst>
                </p:cNvPr>
                <p:cNvSpPr/>
                <p:nvPr/>
              </p:nvSpPr>
              <p:spPr>
                <a:xfrm>
                  <a:off x="6668" y="3935"/>
                  <a:ext cx="797" cy="1206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" name="Rectangles 16">
                  <a:extLst>
                    <a:ext uri="{FF2B5EF4-FFF2-40B4-BE49-F238E27FC236}">
                      <a16:creationId xmlns:a16="http://schemas.microsoft.com/office/drawing/2014/main" id="{C80A4540-5C2E-B189-FB2A-9ABE596AC50E}"/>
                    </a:ext>
                  </a:extLst>
                </p:cNvPr>
                <p:cNvSpPr/>
                <p:nvPr/>
              </p:nvSpPr>
              <p:spPr>
                <a:xfrm>
                  <a:off x="8553" y="4483"/>
                  <a:ext cx="797" cy="657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" name="Rectangles 17">
                  <a:extLst>
                    <a:ext uri="{FF2B5EF4-FFF2-40B4-BE49-F238E27FC236}">
                      <a16:creationId xmlns:a16="http://schemas.microsoft.com/office/drawing/2014/main" id="{40BBEEA5-E0D4-5026-0DA6-91D7D7858FCC}"/>
                    </a:ext>
                  </a:extLst>
                </p:cNvPr>
                <p:cNvSpPr/>
                <p:nvPr/>
              </p:nvSpPr>
              <p:spPr>
                <a:xfrm>
                  <a:off x="10966" y="4885"/>
                  <a:ext cx="797" cy="255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2C34728D-9C07-8357-9F74-58DE878CA5C5}"/>
                  </a:ext>
                </a:extLst>
              </p:cNvPr>
              <p:cNvGrpSpPr/>
              <p:nvPr/>
            </p:nvGrpSpPr>
            <p:grpSpPr>
              <a:xfrm>
                <a:off x="4511" y="3906"/>
                <a:ext cx="7728" cy="2001"/>
                <a:chOff x="1743" y="2561"/>
                <a:chExt cx="10623" cy="3074"/>
              </a:xfrm>
            </p:grpSpPr>
            <p:grpSp>
              <p:nvGrpSpPr>
                <p:cNvPr id="40" name="Group 39">
                  <a:extLst>
                    <a:ext uri="{FF2B5EF4-FFF2-40B4-BE49-F238E27FC236}">
                      <a16:creationId xmlns:a16="http://schemas.microsoft.com/office/drawing/2014/main" id="{B4AB4890-E0FF-A55E-E544-1A9104F76B02}"/>
                    </a:ext>
                  </a:extLst>
                </p:cNvPr>
                <p:cNvGrpSpPr/>
                <p:nvPr/>
              </p:nvGrpSpPr>
              <p:grpSpPr>
                <a:xfrm>
                  <a:off x="5630" y="3549"/>
                  <a:ext cx="6736" cy="2086"/>
                  <a:chOff x="5630" y="3549"/>
                  <a:chExt cx="6736" cy="2086"/>
                </a:xfrm>
              </p:grpSpPr>
              <p:sp>
                <p:nvSpPr>
                  <p:cNvPr id="48" name="Rectangles 22">
                    <a:extLst>
                      <a:ext uri="{FF2B5EF4-FFF2-40B4-BE49-F238E27FC236}">
                        <a16:creationId xmlns:a16="http://schemas.microsoft.com/office/drawing/2014/main" id="{22F6E29D-FE66-9CF8-8A09-BE57088FAEC6}"/>
                      </a:ext>
                    </a:extLst>
                  </p:cNvPr>
                  <p:cNvSpPr/>
                  <p:nvPr/>
                </p:nvSpPr>
                <p:spPr>
                  <a:xfrm>
                    <a:off x="6596" y="3735"/>
                    <a:ext cx="942" cy="1714"/>
                  </a:xfrm>
                  <a:prstGeom prst="rect">
                    <a:avLst/>
                  </a:prstGeom>
                  <a:solidFill>
                    <a:schemeClr val="bg1"/>
                  </a:solidFill>
                  <a:ln w="38100">
                    <a:solidFill>
                      <a:srgbClr val="20202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9" name="Rectangles 23">
                    <a:extLst>
                      <a:ext uri="{FF2B5EF4-FFF2-40B4-BE49-F238E27FC236}">
                        <a16:creationId xmlns:a16="http://schemas.microsoft.com/office/drawing/2014/main" id="{0B9E12DA-B776-F41D-BFA9-9FDDD678DDAD}"/>
                      </a:ext>
                    </a:extLst>
                  </p:cNvPr>
                  <p:cNvSpPr/>
                  <p:nvPr/>
                </p:nvSpPr>
                <p:spPr>
                  <a:xfrm>
                    <a:off x="7538" y="3735"/>
                    <a:ext cx="942" cy="1714"/>
                  </a:xfrm>
                  <a:prstGeom prst="rect">
                    <a:avLst/>
                  </a:prstGeom>
                  <a:solidFill>
                    <a:schemeClr val="bg1"/>
                  </a:solidFill>
                  <a:ln w="38100">
                    <a:solidFill>
                      <a:srgbClr val="20202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0" name="Rectangles 24">
                    <a:extLst>
                      <a:ext uri="{FF2B5EF4-FFF2-40B4-BE49-F238E27FC236}">
                        <a16:creationId xmlns:a16="http://schemas.microsoft.com/office/drawing/2014/main" id="{FEF54347-2C49-BC56-E83F-734B597846AE}"/>
                      </a:ext>
                    </a:extLst>
                  </p:cNvPr>
                  <p:cNvSpPr/>
                  <p:nvPr/>
                </p:nvSpPr>
                <p:spPr>
                  <a:xfrm>
                    <a:off x="8480" y="3735"/>
                    <a:ext cx="942" cy="1714"/>
                  </a:xfrm>
                  <a:prstGeom prst="rect">
                    <a:avLst/>
                  </a:prstGeom>
                  <a:solidFill>
                    <a:schemeClr val="bg1"/>
                  </a:solidFill>
                  <a:ln w="38100">
                    <a:solidFill>
                      <a:srgbClr val="20202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1" name="Rectangles 25">
                    <a:extLst>
                      <a:ext uri="{FF2B5EF4-FFF2-40B4-BE49-F238E27FC236}">
                        <a16:creationId xmlns:a16="http://schemas.microsoft.com/office/drawing/2014/main" id="{28D54E7A-ACE7-9374-ECA8-C2A9F83DE596}"/>
                      </a:ext>
                    </a:extLst>
                  </p:cNvPr>
                  <p:cNvSpPr/>
                  <p:nvPr/>
                </p:nvSpPr>
                <p:spPr>
                  <a:xfrm>
                    <a:off x="9422" y="3735"/>
                    <a:ext cx="942" cy="1714"/>
                  </a:xfrm>
                  <a:prstGeom prst="rect">
                    <a:avLst/>
                  </a:prstGeom>
                  <a:solidFill>
                    <a:schemeClr val="bg1"/>
                  </a:solidFill>
                  <a:ln w="38100">
                    <a:solidFill>
                      <a:srgbClr val="20202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2" name="Oval 51">
                    <a:extLst>
                      <a:ext uri="{FF2B5EF4-FFF2-40B4-BE49-F238E27FC236}">
                        <a16:creationId xmlns:a16="http://schemas.microsoft.com/office/drawing/2014/main" id="{1BC227CA-8BB1-1DF4-6534-59225B592190}"/>
                      </a:ext>
                    </a:extLst>
                  </p:cNvPr>
                  <p:cNvSpPr/>
                  <p:nvPr/>
                </p:nvSpPr>
                <p:spPr>
                  <a:xfrm>
                    <a:off x="10364" y="3549"/>
                    <a:ext cx="2002" cy="2086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53" name="Straight Connector 52">
                    <a:extLst>
                      <a:ext uri="{FF2B5EF4-FFF2-40B4-BE49-F238E27FC236}">
                        <a16:creationId xmlns:a16="http://schemas.microsoft.com/office/drawing/2014/main" id="{2C756538-7BCD-84B6-34C5-FB26CB476136}"/>
                      </a:ext>
                    </a:extLst>
                  </p:cNvPr>
                  <p:cNvCxnSpPr/>
                  <p:nvPr/>
                </p:nvCxnSpPr>
                <p:spPr>
                  <a:xfrm>
                    <a:off x="5630" y="3735"/>
                    <a:ext cx="966" cy="15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" name="Straight Connector 53">
                    <a:extLst>
                      <a:ext uri="{FF2B5EF4-FFF2-40B4-BE49-F238E27FC236}">
                        <a16:creationId xmlns:a16="http://schemas.microsoft.com/office/drawing/2014/main" id="{DCAAACDD-7EA0-90E2-7271-EECFBC8F5A2F}"/>
                      </a:ext>
                    </a:extLst>
                  </p:cNvPr>
                  <p:cNvCxnSpPr/>
                  <p:nvPr/>
                </p:nvCxnSpPr>
                <p:spPr>
                  <a:xfrm>
                    <a:off x="5630" y="5449"/>
                    <a:ext cx="966" cy="15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1" name="Rectangles 30">
                  <a:extLst>
                    <a:ext uri="{FF2B5EF4-FFF2-40B4-BE49-F238E27FC236}">
                      <a16:creationId xmlns:a16="http://schemas.microsoft.com/office/drawing/2014/main" id="{AD28B021-B215-41F0-7F4B-C18E013E8E77}"/>
                    </a:ext>
                  </a:extLst>
                </p:cNvPr>
                <p:cNvSpPr/>
                <p:nvPr/>
              </p:nvSpPr>
              <p:spPr>
                <a:xfrm>
                  <a:off x="7611" y="4275"/>
                  <a:ext cx="797" cy="865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" name="Rectangles 31">
                  <a:extLst>
                    <a:ext uri="{FF2B5EF4-FFF2-40B4-BE49-F238E27FC236}">
                      <a16:creationId xmlns:a16="http://schemas.microsoft.com/office/drawing/2014/main" id="{69C616F7-0F49-412D-01B3-37A0FC5ACD1E}"/>
                    </a:ext>
                  </a:extLst>
                </p:cNvPr>
                <p:cNvSpPr/>
                <p:nvPr/>
              </p:nvSpPr>
              <p:spPr>
                <a:xfrm>
                  <a:off x="9495" y="4632"/>
                  <a:ext cx="797" cy="50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Rectangles 32">
                  <a:extLst>
                    <a:ext uri="{FF2B5EF4-FFF2-40B4-BE49-F238E27FC236}">
                      <a16:creationId xmlns:a16="http://schemas.microsoft.com/office/drawing/2014/main" id="{312F1734-20B4-DF29-1853-EA5D888D582B}"/>
                    </a:ext>
                  </a:extLst>
                </p:cNvPr>
                <p:cNvSpPr/>
                <p:nvPr/>
              </p:nvSpPr>
              <p:spPr>
                <a:xfrm>
                  <a:off x="6668" y="4160"/>
                  <a:ext cx="797" cy="980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" name="Rectangles 48">
                  <a:extLst>
                    <a:ext uri="{FF2B5EF4-FFF2-40B4-BE49-F238E27FC236}">
                      <a16:creationId xmlns:a16="http://schemas.microsoft.com/office/drawing/2014/main" id="{1F01E7E6-5519-4CD9-0706-1C5968D43ED3}"/>
                    </a:ext>
                  </a:extLst>
                </p:cNvPr>
                <p:cNvSpPr/>
                <p:nvPr/>
              </p:nvSpPr>
              <p:spPr>
                <a:xfrm>
                  <a:off x="8553" y="4579"/>
                  <a:ext cx="797" cy="561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Rectangles 49">
                  <a:extLst>
                    <a:ext uri="{FF2B5EF4-FFF2-40B4-BE49-F238E27FC236}">
                      <a16:creationId xmlns:a16="http://schemas.microsoft.com/office/drawing/2014/main" id="{E58E222C-FFCC-6600-785C-61B19C267E10}"/>
                    </a:ext>
                  </a:extLst>
                </p:cNvPr>
                <p:cNvSpPr/>
                <p:nvPr/>
              </p:nvSpPr>
              <p:spPr>
                <a:xfrm>
                  <a:off x="10966" y="4885"/>
                  <a:ext cx="797" cy="255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7" name="Straight Arrow Connector 46">
                  <a:extLst>
                    <a:ext uri="{FF2B5EF4-FFF2-40B4-BE49-F238E27FC236}">
                      <a16:creationId xmlns:a16="http://schemas.microsoft.com/office/drawing/2014/main" id="{1448A2B6-9C7F-6224-8E7E-82478DD1D0AC}"/>
                    </a:ext>
                  </a:extLst>
                </p:cNvPr>
                <p:cNvCxnSpPr/>
                <p:nvPr/>
              </p:nvCxnSpPr>
              <p:spPr>
                <a:xfrm flipV="1">
                  <a:off x="1743" y="2561"/>
                  <a:ext cx="1018" cy="6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6" name="Rectangles 52">
                <a:extLst>
                  <a:ext uri="{FF2B5EF4-FFF2-40B4-BE49-F238E27FC236}">
                    <a16:creationId xmlns:a16="http://schemas.microsoft.com/office/drawing/2014/main" id="{DE989D6D-A51F-428C-079D-D752169D5BA1}"/>
                  </a:ext>
                </a:extLst>
              </p:cNvPr>
              <p:cNvSpPr/>
              <p:nvPr/>
            </p:nvSpPr>
            <p:spPr>
              <a:xfrm>
                <a:off x="5252" y="3292"/>
                <a:ext cx="1085" cy="113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77298957-032F-BE2C-4F6D-1E52AFDB8A64}"/>
                  </a:ext>
                </a:extLst>
              </p:cNvPr>
              <p:cNvCxnSpPr/>
              <p:nvPr/>
            </p:nvCxnSpPr>
            <p:spPr>
              <a:xfrm flipV="1">
                <a:off x="6337" y="2626"/>
                <a:ext cx="972" cy="117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CEAC1357-CA8B-12A1-2A76-959935D0EA27}"/>
                  </a:ext>
                </a:extLst>
              </p:cNvPr>
              <p:cNvCxnSpPr>
                <a:stCxn id="36" idx="3"/>
              </p:cNvCxnSpPr>
              <p:nvPr/>
            </p:nvCxnSpPr>
            <p:spPr>
              <a:xfrm>
                <a:off x="6337" y="3860"/>
                <a:ext cx="955" cy="4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0E6D5A09-AA8A-5B6E-CB91-46E5650F1461}"/>
                  </a:ext>
                </a:extLst>
              </p:cNvPr>
              <p:cNvCxnSpPr/>
              <p:nvPr/>
            </p:nvCxnSpPr>
            <p:spPr>
              <a:xfrm>
                <a:off x="6354" y="4061"/>
                <a:ext cx="972" cy="1194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34564CA5-ED3E-FDDA-92C1-9C6C3A9350AE}"/>
                </a:ext>
              </a:extLst>
            </p:cNvPr>
            <p:cNvGrpSpPr/>
            <p:nvPr/>
          </p:nvGrpSpPr>
          <p:grpSpPr>
            <a:xfrm>
              <a:off x="241491" y="3244367"/>
              <a:ext cx="1410481" cy="566168"/>
              <a:chOff x="6511480" y="2727960"/>
              <a:chExt cx="3619322" cy="1185147"/>
            </a:xfrm>
          </p:grpSpPr>
          <p:grpSp>
            <p:nvGrpSpPr>
              <p:cNvPr id="86" name="Group 85">
                <a:extLst>
                  <a:ext uri="{FF2B5EF4-FFF2-40B4-BE49-F238E27FC236}">
                    <a16:creationId xmlns:a16="http://schemas.microsoft.com/office/drawing/2014/main" id="{5E2627A7-0EC4-2136-9F8A-52EC88E4F95B}"/>
                  </a:ext>
                </a:extLst>
              </p:cNvPr>
              <p:cNvGrpSpPr/>
              <p:nvPr/>
            </p:nvGrpSpPr>
            <p:grpSpPr>
              <a:xfrm>
                <a:off x="6511480" y="2727960"/>
                <a:ext cx="3125882" cy="1185147"/>
                <a:chOff x="10105" y="2821"/>
                <a:chExt cx="5304" cy="2003"/>
              </a:xfrm>
            </p:grpSpPr>
            <p:sp>
              <p:nvSpPr>
                <p:cNvPr id="94" name="Oval 93">
                  <a:extLst>
                    <a:ext uri="{FF2B5EF4-FFF2-40B4-BE49-F238E27FC236}">
                      <a16:creationId xmlns:a16="http://schemas.microsoft.com/office/drawing/2014/main" id="{E251F0ED-D715-CD83-DB97-8D1EA83C8E11}"/>
                    </a:ext>
                  </a:extLst>
                </p:cNvPr>
                <p:cNvSpPr/>
                <p:nvPr/>
              </p:nvSpPr>
              <p:spPr>
                <a:xfrm>
                  <a:off x="14954" y="3325"/>
                  <a:ext cx="455" cy="457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5" name="Oval 94">
                  <a:extLst>
                    <a:ext uri="{FF2B5EF4-FFF2-40B4-BE49-F238E27FC236}">
                      <a16:creationId xmlns:a16="http://schemas.microsoft.com/office/drawing/2014/main" id="{AA74C321-505D-455F-562B-28ACEE6B0D9C}"/>
                    </a:ext>
                  </a:extLst>
                </p:cNvPr>
                <p:cNvSpPr/>
                <p:nvPr/>
              </p:nvSpPr>
              <p:spPr>
                <a:xfrm>
                  <a:off x="14954" y="3837"/>
                  <a:ext cx="455" cy="457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6" name="Oval 95">
                  <a:extLst>
                    <a:ext uri="{FF2B5EF4-FFF2-40B4-BE49-F238E27FC236}">
                      <a16:creationId xmlns:a16="http://schemas.microsoft.com/office/drawing/2014/main" id="{9203B62E-85F5-4EB0-BF14-D6006645901F}"/>
                    </a:ext>
                  </a:extLst>
                </p:cNvPr>
                <p:cNvSpPr/>
                <p:nvPr/>
              </p:nvSpPr>
              <p:spPr>
                <a:xfrm>
                  <a:off x="14954" y="4367"/>
                  <a:ext cx="455" cy="457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7" name="Oval 96">
                  <a:extLst>
                    <a:ext uri="{FF2B5EF4-FFF2-40B4-BE49-F238E27FC236}">
                      <a16:creationId xmlns:a16="http://schemas.microsoft.com/office/drawing/2014/main" id="{EFFE458F-1F41-7A58-A709-37B2A4C640B7}"/>
                    </a:ext>
                  </a:extLst>
                </p:cNvPr>
                <p:cNvSpPr/>
                <p:nvPr/>
              </p:nvSpPr>
              <p:spPr>
                <a:xfrm>
                  <a:off x="14954" y="2821"/>
                  <a:ext cx="455" cy="457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98" name="Group 97">
                  <a:extLst>
                    <a:ext uri="{FF2B5EF4-FFF2-40B4-BE49-F238E27FC236}">
                      <a16:creationId xmlns:a16="http://schemas.microsoft.com/office/drawing/2014/main" id="{68BA05BA-39C7-845A-CF30-A4D2C099C6D6}"/>
                    </a:ext>
                  </a:extLst>
                </p:cNvPr>
                <p:cNvGrpSpPr/>
                <p:nvPr/>
              </p:nvGrpSpPr>
              <p:grpSpPr>
                <a:xfrm>
                  <a:off x="10105" y="2994"/>
                  <a:ext cx="4734" cy="1724"/>
                  <a:chOff x="5630" y="3726"/>
                  <a:chExt cx="4734" cy="1724"/>
                </a:xfrm>
              </p:grpSpPr>
              <p:grpSp>
                <p:nvGrpSpPr>
                  <p:cNvPr id="99" name="Group 98">
                    <a:extLst>
                      <a:ext uri="{FF2B5EF4-FFF2-40B4-BE49-F238E27FC236}">
                        <a16:creationId xmlns:a16="http://schemas.microsoft.com/office/drawing/2014/main" id="{508DF9B3-98C2-F22E-A78B-44E227CEDFA6}"/>
                      </a:ext>
                    </a:extLst>
                  </p:cNvPr>
                  <p:cNvGrpSpPr/>
                  <p:nvPr/>
                </p:nvGrpSpPr>
                <p:grpSpPr>
                  <a:xfrm>
                    <a:off x="5630" y="3726"/>
                    <a:ext cx="4734" cy="1724"/>
                    <a:chOff x="5630" y="3726"/>
                    <a:chExt cx="4734" cy="1724"/>
                  </a:xfrm>
                </p:grpSpPr>
                <p:sp>
                  <p:nvSpPr>
                    <p:cNvPr id="104" name="Rectangles 39">
                      <a:extLst>
                        <a:ext uri="{FF2B5EF4-FFF2-40B4-BE49-F238E27FC236}">
                          <a16:creationId xmlns:a16="http://schemas.microsoft.com/office/drawing/2014/main" id="{9562CB67-895E-E8A4-1E5D-03101B76412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96" y="3735"/>
                      <a:ext cx="942" cy="1714"/>
                    </a:xfrm>
                    <a:prstGeom prst="rect">
                      <a:avLst/>
                    </a:prstGeom>
                    <a:noFill/>
                    <a:ln w="38100">
                      <a:solidFill>
                        <a:srgbClr val="20202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5" name="Rectangles 40">
                      <a:extLst>
                        <a:ext uri="{FF2B5EF4-FFF2-40B4-BE49-F238E27FC236}">
                          <a16:creationId xmlns:a16="http://schemas.microsoft.com/office/drawing/2014/main" id="{BDC5062C-7ABF-50B0-C66A-8DF2BCC5D00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38" y="3735"/>
                      <a:ext cx="942" cy="1714"/>
                    </a:xfrm>
                    <a:prstGeom prst="rect">
                      <a:avLst/>
                    </a:prstGeom>
                    <a:noFill/>
                    <a:ln w="38100">
                      <a:solidFill>
                        <a:srgbClr val="20202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6" name="Rectangles 41">
                      <a:extLst>
                        <a:ext uri="{FF2B5EF4-FFF2-40B4-BE49-F238E27FC236}">
                          <a16:creationId xmlns:a16="http://schemas.microsoft.com/office/drawing/2014/main" id="{89D865C4-66AB-9FCD-F063-FAFB3FFEB7E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480" y="3735"/>
                      <a:ext cx="942" cy="1714"/>
                    </a:xfrm>
                    <a:prstGeom prst="rect">
                      <a:avLst/>
                    </a:prstGeom>
                    <a:noFill/>
                    <a:ln w="38100">
                      <a:solidFill>
                        <a:srgbClr val="20202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7" name="Rectangles 42">
                      <a:extLst>
                        <a:ext uri="{FF2B5EF4-FFF2-40B4-BE49-F238E27FC236}">
                          <a16:creationId xmlns:a16="http://schemas.microsoft.com/office/drawing/2014/main" id="{51C8C7BE-B040-CF28-0374-1ECB74CD0C9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422" y="3735"/>
                      <a:ext cx="942" cy="1714"/>
                    </a:xfrm>
                    <a:prstGeom prst="rect">
                      <a:avLst/>
                    </a:prstGeom>
                    <a:noFill/>
                    <a:ln w="38100">
                      <a:solidFill>
                        <a:srgbClr val="20202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08" name="Straight Connector 107">
                      <a:extLst>
                        <a:ext uri="{FF2B5EF4-FFF2-40B4-BE49-F238E27FC236}">
                          <a16:creationId xmlns:a16="http://schemas.microsoft.com/office/drawing/2014/main" id="{814FF608-05AF-44A7-6B3E-BF7CDD588B8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630" y="3726"/>
                      <a:ext cx="954" cy="8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9" name="Straight Connector 108">
                      <a:extLst>
                        <a:ext uri="{FF2B5EF4-FFF2-40B4-BE49-F238E27FC236}">
                          <a16:creationId xmlns:a16="http://schemas.microsoft.com/office/drawing/2014/main" id="{4E69A912-F31C-F27A-2B38-B0ED274B4278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5630" y="5435"/>
                      <a:ext cx="966" cy="15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00" name="Rectangles 46">
                    <a:extLst>
                      <a:ext uri="{FF2B5EF4-FFF2-40B4-BE49-F238E27FC236}">
                        <a16:creationId xmlns:a16="http://schemas.microsoft.com/office/drawing/2014/main" id="{5F7FD313-6A3D-D9B4-7D17-B80CC9CFB69D}"/>
                      </a:ext>
                    </a:extLst>
                  </p:cNvPr>
                  <p:cNvSpPr/>
                  <p:nvPr/>
                </p:nvSpPr>
                <p:spPr>
                  <a:xfrm>
                    <a:off x="7647" y="4514"/>
                    <a:ext cx="718" cy="626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2</a:t>
                    </a:r>
                  </a:p>
                </p:txBody>
              </p:sp>
              <p:sp>
                <p:nvSpPr>
                  <p:cNvPr id="101" name="Rectangles 47">
                    <a:extLst>
                      <a:ext uri="{FF2B5EF4-FFF2-40B4-BE49-F238E27FC236}">
                        <a16:creationId xmlns:a16="http://schemas.microsoft.com/office/drawing/2014/main" id="{0493DA86-F30A-9440-10D9-0FB25394FF68}"/>
                      </a:ext>
                    </a:extLst>
                  </p:cNvPr>
                  <p:cNvSpPr/>
                  <p:nvPr/>
                </p:nvSpPr>
                <p:spPr>
                  <a:xfrm>
                    <a:off x="9521" y="3919"/>
                    <a:ext cx="733" cy="1221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1</a:t>
                    </a:r>
                  </a:p>
                </p:txBody>
              </p:sp>
              <p:sp>
                <p:nvSpPr>
                  <p:cNvPr id="102" name="Rectangles 48">
                    <a:extLst>
                      <a:ext uri="{FF2B5EF4-FFF2-40B4-BE49-F238E27FC236}">
                        <a16:creationId xmlns:a16="http://schemas.microsoft.com/office/drawing/2014/main" id="{3888B21A-00C0-DD2B-C331-B4C1ACAFFC9D}"/>
                      </a:ext>
                    </a:extLst>
                  </p:cNvPr>
                  <p:cNvSpPr/>
                  <p:nvPr/>
                </p:nvSpPr>
                <p:spPr>
                  <a:xfrm>
                    <a:off x="6703" y="4177"/>
                    <a:ext cx="727" cy="980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1</a:t>
                    </a:r>
                  </a:p>
                </p:txBody>
              </p:sp>
              <p:sp>
                <p:nvSpPr>
                  <p:cNvPr id="103" name="Rectangles 49">
                    <a:extLst>
                      <a:ext uri="{FF2B5EF4-FFF2-40B4-BE49-F238E27FC236}">
                        <a16:creationId xmlns:a16="http://schemas.microsoft.com/office/drawing/2014/main" id="{CFFEF081-5230-E8AE-EF08-EE8B2E348E88}"/>
                      </a:ext>
                    </a:extLst>
                  </p:cNvPr>
                  <p:cNvSpPr/>
                  <p:nvPr/>
                </p:nvSpPr>
                <p:spPr>
                  <a:xfrm>
                    <a:off x="8590" y="4341"/>
                    <a:ext cx="734" cy="799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4</a:t>
                    </a:r>
                  </a:p>
                </p:txBody>
              </p:sp>
            </p:grpSp>
          </p:grpSp>
          <p:grpSp>
            <p:nvGrpSpPr>
              <p:cNvPr id="87" name="Group 86">
                <a:extLst>
                  <a:ext uri="{FF2B5EF4-FFF2-40B4-BE49-F238E27FC236}">
                    <a16:creationId xmlns:a16="http://schemas.microsoft.com/office/drawing/2014/main" id="{FFE01900-90AE-713C-6FFB-86870C492E79}"/>
                  </a:ext>
                </a:extLst>
              </p:cNvPr>
              <p:cNvGrpSpPr/>
              <p:nvPr/>
            </p:nvGrpSpPr>
            <p:grpSpPr>
              <a:xfrm>
                <a:off x="9478122" y="2819079"/>
                <a:ext cx="652680" cy="1047285"/>
                <a:chOff x="9790858" y="3447234"/>
                <a:chExt cx="652680" cy="1047285"/>
              </a:xfrm>
            </p:grpSpPr>
            <p:cxnSp>
              <p:nvCxnSpPr>
                <p:cNvPr id="88" name="Straight Connector 87">
                  <a:extLst>
                    <a:ext uri="{FF2B5EF4-FFF2-40B4-BE49-F238E27FC236}">
                      <a16:creationId xmlns:a16="http://schemas.microsoft.com/office/drawing/2014/main" id="{F7E99E7E-B361-47C6-58DA-51034BEAA96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803278" y="3482587"/>
                  <a:ext cx="233160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Straight Connector 88">
                  <a:extLst>
                    <a:ext uri="{FF2B5EF4-FFF2-40B4-BE49-F238E27FC236}">
                      <a16:creationId xmlns:a16="http://schemas.microsoft.com/office/drawing/2014/main" id="{07330CED-55D2-04DA-B878-948380F141F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790858" y="3796625"/>
                  <a:ext cx="299936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Straight Connector 89">
                  <a:extLst>
                    <a:ext uri="{FF2B5EF4-FFF2-40B4-BE49-F238E27FC236}">
                      <a16:creationId xmlns:a16="http://schemas.microsoft.com/office/drawing/2014/main" id="{909B2ADA-9A44-62D4-F6B4-7ECEB8EF372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803278" y="4132109"/>
                  <a:ext cx="233160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Straight Connector 90">
                  <a:extLst>
                    <a:ext uri="{FF2B5EF4-FFF2-40B4-BE49-F238E27FC236}">
                      <a16:creationId xmlns:a16="http://schemas.microsoft.com/office/drawing/2014/main" id="{55876B03-0C05-C44F-46CA-1EFEFB71857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790858" y="4446147"/>
                  <a:ext cx="299936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2" name="Rectangles 60">
                  <a:extLst>
                    <a:ext uri="{FF2B5EF4-FFF2-40B4-BE49-F238E27FC236}">
                      <a16:creationId xmlns:a16="http://schemas.microsoft.com/office/drawing/2014/main" id="{B13A2497-0884-B95A-73CD-2B17133A0FBF}"/>
                    </a:ext>
                  </a:extLst>
                </p:cNvPr>
                <p:cNvSpPr/>
                <p:nvPr/>
              </p:nvSpPr>
              <p:spPr>
                <a:xfrm>
                  <a:off x="10010959" y="3447234"/>
                  <a:ext cx="432579" cy="389921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2</a:t>
                  </a:r>
                </a:p>
              </p:txBody>
            </p:sp>
            <p:sp>
              <p:nvSpPr>
                <p:cNvPr id="93" name="Rectangles 61">
                  <a:extLst>
                    <a:ext uri="{FF2B5EF4-FFF2-40B4-BE49-F238E27FC236}">
                      <a16:creationId xmlns:a16="http://schemas.microsoft.com/office/drawing/2014/main" id="{60DB774F-A6E9-90B9-9917-C7DA6778FBF0}"/>
                    </a:ext>
                  </a:extLst>
                </p:cNvPr>
                <p:cNvSpPr/>
                <p:nvPr/>
              </p:nvSpPr>
              <p:spPr>
                <a:xfrm>
                  <a:off x="10009780" y="4070872"/>
                  <a:ext cx="432579" cy="423647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2</a:t>
                  </a:r>
                </a:p>
              </p:txBody>
            </p:sp>
          </p:grpSp>
        </p:grp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224D1733-3FB7-9E50-831F-60FAAE35425E}"/>
                </a:ext>
              </a:extLst>
            </p:cNvPr>
            <p:cNvGrpSpPr/>
            <p:nvPr/>
          </p:nvGrpSpPr>
          <p:grpSpPr>
            <a:xfrm>
              <a:off x="144799" y="3942908"/>
              <a:ext cx="1535239" cy="535901"/>
              <a:chOff x="6511480" y="2727960"/>
              <a:chExt cx="3619322" cy="1185147"/>
            </a:xfrm>
          </p:grpSpPr>
          <p:grpSp>
            <p:nvGrpSpPr>
              <p:cNvPr id="113" name="Group 112">
                <a:extLst>
                  <a:ext uri="{FF2B5EF4-FFF2-40B4-BE49-F238E27FC236}">
                    <a16:creationId xmlns:a16="http://schemas.microsoft.com/office/drawing/2014/main" id="{4E0558BD-5BC7-9F99-CA2B-E5559081CD96}"/>
                  </a:ext>
                </a:extLst>
              </p:cNvPr>
              <p:cNvGrpSpPr/>
              <p:nvPr/>
            </p:nvGrpSpPr>
            <p:grpSpPr>
              <a:xfrm>
                <a:off x="6511480" y="2727960"/>
                <a:ext cx="3125882" cy="1185147"/>
                <a:chOff x="10105" y="2821"/>
                <a:chExt cx="5304" cy="2003"/>
              </a:xfrm>
            </p:grpSpPr>
            <p:sp>
              <p:nvSpPr>
                <p:cNvPr id="121" name="Oval 120">
                  <a:extLst>
                    <a:ext uri="{FF2B5EF4-FFF2-40B4-BE49-F238E27FC236}">
                      <a16:creationId xmlns:a16="http://schemas.microsoft.com/office/drawing/2014/main" id="{B8C07092-A891-67BA-407A-698C3231EA17}"/>
                    </a:ext>
                  </a:extLst>
                </p:cNvPr>
                <p:cNvSpPr/>
                <p:nvPr/>
              </p:nvSpPr>
              <p:spPr>
                <a:xfrm>
                  <a:off x="14954" y="3325"/>
                  <a:ext cx="455" cy="457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2" name="Oval 121">
                  <a:extLst>
                    <a:ext uri="{FF2B5EF4-FFF2-40B4-BE49-F238E27FC236}">
                      <a16:creationId xmlns:a16="http://schemas.microsoft.com/office/drawing/2014/main" id="{AA776155-E1F9-ABB5-6A9C-7794F86DC760}"/>
                    </a:ext>
                  </a:extLst>
                </p:cNvPr>
                <p:cNvSpPr/>
                <p:nvPr/>
              </p:nvSpPr>
              <p:spPr>
                <a:xfrm>
                  <a:off x="14954" y="3837"/>
                  <a:ext cx="455" cy="457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3" name="Oval 122">
                  <a:extLst>
                    <a:ext uri="{FF2B5EF4-FFF2-40B4-BE49-F238E27FC236}">
                      <a16:creationId xmlns:a16="http://schemas.microsoft.com/office/drawing/2014/main" id="{2BF27087-01B0-466B-A6BB-E4D3D2751DCF}"/>
                    </a:ext>
                  </a:extLst>
                </p:cNvPr>
                <p:cNvSpPr/>
                <p:nvPr/>
              </p:nvSpPr>
              <p:spPr>
                <a:xfrm>
                  <a:off x="14954" y="4367"/>
                  <a:ext cx="455" cy="457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4" name="Oval 123">
                  <a:extLst>
                    <a:ext uri="{FF2B5EF4-FFF2-40B4-BE49-F238E27FC236}">
                      <a16:creationId xmlns:a16="http://schemas.microsoft.com/office/drawing/2014/main" id="{1F02E1CE-1427-31E8-CF22-1BF1A3573292}"/>
                    </a:ext>
                  </a:extLst>
                </p:cNvPr>
                <p:cNvSpPr/>
                <p:nvPr/>
              </p:nvSpPr>
              <p:spPr>
                <a:xfrm>
                  <a:off x="14954" y="2821"/>
                  <a:ext cx="455" cy="457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25" name="Group 124">
                  <a:extLst>
                    <a:ext uri="{FF2B5EF4-FFF2-40B4-BE49-F238E27FC236}">
                      <a16:creationId xmlns:a16="http://schemas.microsoft.com/office/drawing/2014/main" id="{767205EE-18FC-2AB3-1147-CA9269F3DC37}"/>
                    </a:ext>
                  </a:extLst>
                </p:cNvPr>
                <p:cNvGrpSpPr/>
                <p:nvPr/>
              </p:nvGrpSpPr>
              <p:grpSpPr>
                <a:xfrm>
                  <a:off x="10105" y="2994"/>
                  <a:ext cx="4734" cy="1724"/>
                  <a:chOff x="5630" y="3726"/>
                  <a:chExt cx="4734" cy="1724"/>
                </a:xfrm>
              </p:grpSpPr>
              <p:grpSp>
                <p:nvGrpSpPr>
                  <p:cNvPr id="126" name="Group 125">
                    <a:extLst>
                      <a:ext uri="{FF2B5EF4-FFF2-40B4-BE49-F238E27FC236}">
                        <a16:creationId xmlns:a16="http://schemas.microsoft.com/office/drawing/2014/main" id="{705F0401-FBCD-0031-FCB0-82685E8DF231}"/>
                      </a:ext>
                    </a:extLst>
                  </p:cNvPr>
                  <p:cNvGrpSpPr/>
                  <p:nvPr/>
                </p:nvGrpSpPr>
                <p:grpSpPr>
                  <a:xfrm>
                    <a:off x="5630" y="3726"/>
                    <a:ext cx="4734" cy="1724"/>
                    <a:chOff x="5630" y="3726"/>
                    <a:chExt cx="4734" cy="1724"/>
                  </a:xfrm>
                </p:grpSpPr>
                <p:sp>
                  <p:nvSpPr>
                    <p:cNvPr id="131" name="Rectangles 39">
                      <a:extLst>
                        <a:ext uri="{FF2B5EF4-FFF2-40B4-BE49-F238E27FC236}">
                          <a16:creationId xmlns:a16="http://schemas.microsoft.com/office/drawing/2014/main" id="{DF0298F4-AA17-19E3-3166-A1F63A5AD11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96" y="3735"/>
                      <a:ext cx="942" cy="1714"/>
                    </a:xfrm>
                    <a:prstGeom prst="rect">
                      <a:avLst/>
                    </a:prstGeom>
                    <a:noFill/>
                    <a:ln w="38100">
                      <a:solidFill>
                        <a:srgbClr val="20202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2" name="Rectangles 40">
                      <a:extLst>
                        <a:ext uri="{FF2B5EF4-FFF2-40B4-BE49-F238E27FC236}">
                          <a16:creationId xmlns:a16="http://schemas.microsoft.com/office/drawing/2014/main" id="{4E2B8CF0-EFA8-CC2A-EFA1-F7776458869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38" y="3735"/>
                      <a:ext cx="942" cy="1714"/>
                    </a:xfrm>
                    <a:prstGeom prst="rect">
                      <a:avLst/>
                    </a:prstGeom>
                    <a:noFill/>
                    <a:ln w="38100">
                      <a:solidFill>
                        <a:srgbClr val="20202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3" name="Rectangles 41">
                      <a:extLst>
                        <a:ext uri="{FF2B5EF4-FFF2-40B4-BE49-F238E27FC236}">
                          <a16:creationId xmlns:a16="http://schemas.microsoft.com/office/drawing/2014/main" id="{8C7F6C45-2846-454E-ED40-041EE38F8D1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480" y="3735"/>
                      <a:ext cx="942" cy="1714"/>
                    </a:xfrm>
                    <a:prstGeom prst="rect">
                      <a:avLst/>
                    </a:prstGeom>
                    <a:noFill/>
                    <a:ln w="38100">
                      <a:solidFill>
                        <a:srgbClr val="20202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4" name="Rectangles 42">
                      <a:extLst>
                        <a:ext uri="{FF2B5EF4-FFF2-40B4-BE49-F238E27FC236}">
                          <a16:creationId xmlns:a16="http://schemas.microsoft.com/office/drawing/2014/main" id="{78FEB313-6BCF-25C1-4BD4-9C0EFC936F4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422" y="3735"/>
                      <a:ext cx="942" cy="1714"/>
                    </a:xfrm>
                    <a:prstGeom prst="rect">
                      <a:avLst/>
                    </a:prstGeom>
                    <a:noFill/>
                    <a:ln w="38100">
                      <a:solidFill>
                        <a:srgbClr val="20202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35" name="Straight Connector 134">
                      <a:extLst>
                        <a:ext uri="{FF2B5EF4-FFF2-40B4-BE49-F238E27FC236}">
                          <a16:creationId xmlns:a16="http://schemas.microsoft.com/office/drawing/2014/main" id="{082D6075-8368-6206-DE5B-1B7FA3C6490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630" y="3726"/>
                      <a:ext cx="954" cy="8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6" name="Straight Connector 135">
                      <a:extLst>
                        <a:ext uri="{FF2B5EF4-FFF2-40B4-BE49-F238E27FC236}">
                          <a16:creationId xmlns:a16="http://schemas.microsoft.com/office/drawing/2014/main" id="{8453C294-3E59-B2C0-D06D-872571920119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5630" y="5435"/>
                      <a:ext cx="966" cy="15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27" name="Rectangles 46">
                    <a:extLst>
                      <a:ext uri="{FF2B5EF4-FFF2-40B4-BE49-F238E27FC236}">
                        <a16:creationId xmlns:a16="http://schemas.microsoft.com/office/drawing/2014/main" id="{9DF7AC40-4C43-6EF8-D4BC-1CD8C1EB52C8}"/>
                      </a:ext>
                    </a:extLst>
                  </p:cNvPr>
                  <p:cNvSpPr/>
                  <p:nvPr/>
                </p:nvSpPr>
                <p:spPr>
                  <a:xfrm>
                    <a:off x="7647" y="4275"/>
                    <a:ext cx="734" cy="865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2</a:t>
                    </a:r>
                  </a:p>
                </p:txBody>
              </p:sp>
              <p:sp>
                <p:nvSpPr>
                  <p:cNvPr id="128" name="Rectangles 47">
                    <a:extLst>
                      <a:ext uri="{FF2B5EF4-FFF2-40B4-BE49-F238E27FC236}">
                        <a16:creationId xmlns:a16="http://schemas.microsoft.com/office/drawing/2014/main" id="{65DD68A9-9B3A-3056-F3A2-2C25C379E47B}"/>
                      </a:ext>
                    </a:extLst>
                  </p:cNvPr>
                  <p:cNvSpPr/>
                  <p:nvPr/>
                </p:nvSpPr>
                <p:spPr>
                  <a:xfrm>
                    <a:off x="9521" y="4514"/>
                    <a:ext cx="733" cy="626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1</a:t>
                    </a:r>
                  </a:p>
                </p:txBody>
              </p:sp>
              <p:sp>
                <p:nvSpPr>
                  <p:cNvPr id="129" name="Rectangles 48">
                    <a:extLst>
                      <a:ext uri="{FF2B5EF4-FFF2-40B4-BE49-F238E27FC236}">
                        <a16:creationId xmlns:a16="http://schemas.microsoft.com/office/drawing/2014/main" id="{DE5B9230-6D81-5227-2A04-8FC997F126B9}"/>
                      </a:ext>
                    </a:extLst>
                  </p:cNvPr>
                  <p:cNvSpPr/>
                  <p:nvPr/>
                </p:nvSpPr>
                <p:spPr>
                  <a:xfrm>
                    <a:off x="6703" y="4177"/>
                    <a:ext cx="727" cy="980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1</a:t>
                    </a:r>
                  </a:p>
                </p:txBody>
              </p:sp>
              <p:sp>
                <p:nvSpPr>
                  <p:cNvPr id="130" name="Rectangles 49">
                    <a:extLst>
                      <a:ext uri="{FF2B5EF4-FFF2-40B4-BE49-F238E27FC236}">
                        <a16:creationId xmlns:a16="http://schemas.microsoft.com/office/drawing/2014/main" id="{775806EC-6D60-A79D-DFD6-66B750D9E468}"/>
                      </a:ext>
                    </a:extLst>
                  </p:cNvPr>
                  <p:cNvSpPr/>
                  <p:nvPr/>
                </p:nvSpPr>
                <p:spPr>
                  <a:xfrm>
                    <a:off x="8590" y="4341"/>
                    <a:ext cx="734" cy="799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4</a:t>
                    </a:r>
                  </a:p>
                </p:txBody>
              </p:sp>
            </p:grpSp>
          </p:grpSp>
          <p:grpSp>
            <p:nvGrpSpPr>
              <p:cNvPr id="114" name="Group 113">
                <a:extLst>
                  <a:ext uri="{FF2B5EF4-FFF2-40B4-BE49-F238E27FC236}">
                    <a16:creationId xmlns:a16="http://schemas.microsoft.com/office/drawing/2014/main" id="{BCFF44CB-E4F8-3FBF-46D6-2F3E244919BE}"/>
                  </a:ext>
                </a:extLst>
              </p:cNvPr>
              <p:cNvGrpSpPr/>
              <p:nvPr/>
            </p:nvGrpSpPr>
            <p:grpSpPr>
              <a:xfrm>
                <a:off x="9478122" y="2819079"/>
                <a:ext cx="652680" cy="1047285"/>
                <a:chOff x="9790858" y="3447234"/>
                <a:chExt cx="652680" cy="1047285"/>
              </a:xfrm>
            </p:grpSpPr>
            <p:cxnSp>
              <p:nvCxnSpPr>
                <p:cNvPr id="115" name="Straight Connector 114">
                  <a:extLst>
                    <a:ext uri="{FF2B5EF4-FFF2-40B4-BE49-F238E27FC236}">
                      <a16:creationId xmlns:a16="http://schemas.microsoft.com/office/drawing/2014/main" id="{2229F909-00F2-98F0-CF1D-605AB96EC4E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803278" y="3482587"/>
                  <a:ext cx="233160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Straight Connector 115">
                  <a:extLst>
                    <a:ext uri="{FF2B5EF4-FFF2-40B4-BE49-F238E27FC236}">
                      <a16:creationId xmlns:a16="http://schemas.microsoft.com/office/drawing/2014/main" id="{FCBF39E1-34B0-228E-16EE-DDDBC9F00EF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790858" y="3796625"/>
                  <a:ext cx="299936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Straight Connector 116">
                  <a:extLst>
                    <a:ext uri="{FF2B5EF4-FFF2-40B4-BE49-F238E27FC236}">
                      <a16:creationId xmlns:a16="http://schemas.microsoft.com/office/drawing/2014/main" id="{0B1FCCBD-C01B-333B-9CC0-76F62372870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803278" y="4132109"/>
                  <a:ext cx="233160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Connector 117">
                  <a:extLst>
                    <a:ext uri="{FF2B5EF4-FFF2-40B4-BE49-F238E27FC236}">
                      <a16:creationId xmlns:a16="http://schemas.microsoft.com/office/drawing/2014/main" id="{F6A59992-6658-BA0E-2C16-F20390EFBF4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790858" y="4446147"/>
                  <a:ext cx="299936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9" name="Rectangles 60">
                  <a:extLst>
                    <a:ext uri="{FF2B5EF4-FFF2-40B4-BE49-F238E27FC236}">
                      <a16:creationId xmlns:a16="http://schemas.microsoft.com/office/drawing/2014/main" id="{A8F63C03-58DD-615D-B6C7-03B51230316A}"/>
                    </a:ext>
                  </a:extLst>
                </p:cNvPr>
                <p:cNvSpPr/>
                <p:nvPr/>
              </p:nvSpPr>
              <p:spPr>
                <a:xfrm>
                  <a:off x="10010959" y="3447234"/>
                  <a:ext cx="432579" cy="389921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2</a:t>
                  </a:r>
                </a:p>
              </p:txBody>
            </p:sp>
            <p:sp>
              <p:nvSpPr>
                <p:cNvPr id="120" name="Rectangles 61">
                  <a:extLst>
                    <a:ext uri="{FF2B5EF4-FFF2-40B4-BE49-F238E27FC236}">
                      <a16:creationId xmlns:a16="http://schemas.microsoft.com/office/drawing/2014/main" id="{E9F59628-F670-B06B-8600-1B753F11CE32}"/>
                    </a:ext>
                  </a:extLst>
                </p:cNvPr>
                <p:cNvSpPr/>
                <p:nvPr/>
              </p:nvSpPr>
              <p:spPr>
                <a:xfrm>
                  <a:off x="10009780" y="4070872"/>
                  <a:ext cx="432579" cy="423647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2</a:t>
                  </a:r>
                </a:p>
              </p:txBody>
            </p:sp>
          </p:grpSp>
        </p:grpSp>
        <p:grpSp>
          <p:nvGrpSpPr>
            <p:cNvPr id="137" name="Group 136">
              <a:extLst>
                <a:ext uri="{FF2B5EF4-FFF2-40B4-BE49-F238E27FC236}">
                  <a16:creationId xmlns:a16="http://schemas.microsoft.com/office/drawing/2014/main" id="{AD7EA16A-AD4D-6103-99FD-1FD385C38C17}"/>
                </a:ext>
              </a:extLst>
            </p:cNvPr>
            <p:cNvGrpSpPr/>
            <p:nvPr/>
          </p:nvGrpSpPr>
          <p:grpSpPr>
            <a:xfrm>
              <a:off x="230174" y="4589719"/>
              <a:ext cx="1407450" cy="551063"/>
              <a:chOff x="2639601" y="1836738"/>
              <a:chExt cx="3898265" cy="1392555"/>
            </a:xfrm>
          </p:grpSpPr>
          <p:grpSp>
            <p:nvGrpSpPr>
              <p:cNvPr id="138" name="Group 137">
                <a:extLst>
                  <a:ext uri="{FF2B5EF4-FFF2-40B4-BE49-F238E27FC236}">
                    <a16:creationId xmlns:a16="http://schemas.microsoft.com/office/drawing/2014/main" id="{A70C5276-5812-6BA0-6532-0E780B5EC11B}"/>
                  </a:ext>
                </a:extLst>
              </p:cNvPr>
              <p:cNvGrpSpPr/>
              <p:nvPr/>
            </p:nvGrpSpPr>
            <p:grpSpPr>
              <a:xfrm>
                <a:off x="2639601" y="1836738"/>
                <a:ext cx="3898265" cy="1392555"/>
                <a:chOff x="2639601" y="1836738"/>
                <a:chExt cx="3898265" cy="1392555"/>
              </a:xfrm>
            </p:grpSpPr>
            <p:grpSp>
              <p:nvGrpSpPr>
                <p:cNvPr id="144" name="Group 143">
                  <a:extLst>
                    <a:ext uri="{FF2B5EF4-FFF2-40B4-BE49-F238E27FC236}">
                      <a16:creationId xmlns:a16="http://schemas.microsoft.com/office/drawing/2014/main" id="{E7B3D94D-7BA7-6ADB-AF9B-2E8DCF1B71C1}"/>
                    </a:ext>
                  </a:extLst>
                </p:cNvPr>
                <p:cNvGrpSpPr/>
                <p:nvPr/>
              </p:nvGrpSpPr>
              <p:grpSpPr>
                <a:xfrm>
                  <a:off x="2639601" y="1836738"/>
                  <a:ext cx="3898265" cy="1392555"/>
                  <a:chOff x="2639601" y="1836738"/>
                  <a:chExt cx="3898265" cy="1392555"/>
                </a:xfrm>
              </p:grpSpPr>
              <p:grpSp>
                <p:nvGrpSpPr>
                  <p:cNvPr id="146" name="Group 145">
                    <a:extLst>
                      <a:ext uri="{FF2B5EF4-FFF2-40B4-BE49-F238E27FC236}">
                        <a16:creationId xmlns:a16="http://schemas.microsoft.com/office/drawing/2014/main" id="{DDCD347D-7002-40D3-D165-EDFA29E0DBA8}"/>
                      </a:ext>
                    </a:extLst>
                  </p:cNvPr>
                  <p:cNvGrpSpPr/>
                  <p:nvPr/>
                </p:nvGrpSpPr>
                <p:grpSpPr>
                  <a:xfrm>
                    <a:off x="2639601" y="1836738"/>
                    <a:ext cx="3898265" cy="1392555"/>
                    <a:chOff x="10122" y="2631"/>
                    <a:chExt cx="6139" cy="2193"/>
                  </a:xfrm>
                </p:grpSpPr>
                <p:grpSp>
                  <p:nvGrpSpPr>
                    <p:cNvPr id="148" name="Group 147">
                      <a:extLst>
                        <a:ext uri="{FF2B5EF4-FFF2-40B4-BE49-F238E27FC236}">
                          <a16:creationId xmlns:a16="http://schemas.microsoft.com/office/drawing/2014/main" id="{473B14C0-F96A-0711-2433-490D12F6B81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122" y="2631"/>
                      <a:ext cx="6139" cy="2193"/>
                      <a:chOff x="10105" y="2631"/>
                      <a:chExt cx="6139" cy="2193"/>
                    </a:xfrm>
                  </p:grpSpPr>
                  <p:sp>
                    <p:nvSpPr>
                      <p:cNvPr id="150" name="Oval 149">
                        <a:extLst>
                          <a:ext uri="{FF2B5EF4-FFF2-40B4-BE49-F238E27FC236}">
                            <a16:creationId xmlns:a16="http://schemas.microsoft.com/office/drawing/2014/main" id="{6E264FA2-E934-2C8D-98A7-41143F6A1B0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4954" y="3325"/>
                        <a:ext cx="455" cy="457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51" name="Oval 150">
                        <a:extLst>
                          <a:ext uri="{FF2B5EF4-FFF2-40B4-BE49-F238E27FC236}">
                            <a16:creationId xmlns:a16="http://schemas.microsoft.com/office/drawing/2014/main" id="{99A370D7-265B-5B49-6F03-D25C826DBCB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4954" y="3837"/>
                        <a:ext cx="455" cy="457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52" name="Oval 151">
                        <a:extLst>
                          <a:ext uri="{FF2B5EF4-FFF2-40B4-BE49-F238E27FC236}">
                            <a16:creationId xmlns:a16="http://schemas.microsoft.com/office/drawing/2014/main" id="{CAF8D410-79DC-679D-8304-E643D497D65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4954" y="4367"/>
                        <a:ext cx="455" cy="457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53" name="Oval 152">
                        <a:extLst>
                          <a:ext uri="{FF2B5EF4-FFF2-40B4-BE49-F238E27FC236}">
                            <a16:creationId xmlns:a16="http://schemas.microsoft.com/office/drawing/2014/main" id="{3F4E0D76-BCBA-795B-52C9-442EB7ABFA6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4954" y="2821"/>
                        <a:ext cx="455" cy="457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grpSp>
                    <p:nvGrpSpPr>
                      <p:cNvPr id="154" name="Group 153">
                        <a:extLst>
                          <a:ext uri="{FF2B5EF4-FFF2-40B4-BE49-F238E27FC236}">
                            <a16:creationId xmlns:a16="http://schemas.microsoft.com/office/drawing/2014/main" id="{74136C67-0C06-D8FD-872A-9220AF93D31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0105" y="2631"/>
                        <a:ext cx="6139" cy="2087"/>
                        <a:chOff x="5630" y="3363"/>
                        <a:chExt cx="6139" cy="2087"/>
                      </a:xfrm>
                    </p:grpSpPr>
                    <p:grpSp>
                      <p:nvGrpSpPr>
                        <p:cNvPr id="155" name="Group 154">
                          <a:extLst>
                            <a:ext uri="{FF2B5EF4-FFF2-40B4-BE49-F238E27FC236}">
                              <a16:creationId xmlns:a16="http://schemas.microsoft.com/office/drawing/2014/main" id="{4DB019F7-0601-B63A-A53F-E04AAC448C5A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5630" y="3721"/>
                          <a:ext cx="4734" cy="1729"/>
                          <a:chOff x="5630" y="3721"/>
                          <a:chExt cx="4734" cy="1729"/>
                        </a:xfrm>
                      </p:grpSpPr>
                      <p:sp>
                        <p:nvSpPr>
                          <p:cNvPr id="158" name="Rectangles 39">
                            <a:extLst>
                              <a:ext uri="{FF2B5EF4-FFF2-40B4-BE49-F238E27FC236}">
                                <a16:creationId xmlns:a16="http://schemas.microsoft.com/office/drawing/2014/main" id="{C04F7EE7-1F50-C8B3-00B8-9862D7867B7E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596" y="3735"/>
                            <a:ext cx="942" cy="1714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 w="38100">
                            <a:solidFill>
                              <a:srgbClr val="202020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159" name="Rectangles 40">
                            <a:extLst>
                              <a:ext uri="{FF2B5EF4-FFF2-40B4-BE49-F238E27FC236}">
                                <a16:creationId xmlns:a16="http://schemas.microsoft.com/office/drawing/2014/main" id="{62D9759D-C9AB-F61C-A882-31A9222748FF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7538" y="3735"/>
                            <a:ext cx="942" cy="1714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 w="38100">
                            <a:solidFill>
                              <a:srgbClr val="202020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160" name="Rectangles 41">
                            <a:extLst>
                              <a:ext uri="{FF2B5EF4-FFF2-40B4-BE49-F238E27FC236}">
                                <a16:creationId xmlns:a16="http://schemas.microsoft.com/office/drawing/2014/main" id="{3C561E1C-76EA-6D90-B4FB-70E952D35768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8480" y="3735"/>
                            <a:ext cx="942" cy="1714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 w="38100">
                            <a:solidFill>
                              <a:srgbClr val="202020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161" name="Rectangles 42">
                            <a:extLst>
                              <a:ext uri="{FF2B5EF4-FFF2-40B4-BE49-F238E27FC236}">
                                <a16:creationId xmlns:a16="http://schemas.microsoft.com/office/drawing/2014/main" id="{8B96FD54-D8E1-2959-D81A-C769FF994686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9422" y="3735"/>
                            <a:ext cx="942" cy="1714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 w="38100">
                            <a:solidFill>
                              <a:srgbClr val="202020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cxnSp>
                        <p:nvCxnSpPr>
                          <p:cNvPr id="162" name="Straight Connector 161">
                            <a:extLst>
                              <a:ext uri="{FF2B5EF4-FFF2-40B4-BE49-F238E27FC236}">
                                <a16:creationId xmlns:a16="http://schemas.microsoft.com/office/drawing/2014/main" id="{BCB89921-EEEF-498E-6BEA-38ADBEFFB2C8}"/>
                              </a:ext>
                            </a:extLst>
                          </p:cNvPr>
                          <p:cNvCxnSpPr/>
                          <p:nvPr/>
                        </p:nvCxnSpPr>
                        <p:spPr>
                          <a:xfrm>
                            <a:off x="5630" y="3721"/>
                            <a:ext cx="966" cy="15"/>
                          </a:xfrm>
                          <a:prstGeom prst="line">
                            <a:avLst/>
                          </a:prstGeom>
                          <a:ln w="3810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163" name="Straight Connector 162">
                            <a:extLst>
                              <a:ext uri="{FF2B5EF4-FFF2-40B4-BE49-F238E27FC236}">
                                <a16:creationId xmlns:a16="http://schemas.microsoft.com/office/drawing/2014/main" id="{3F0D8820-D01F-0717-21A8-68B7832DDDC7}"/>
                              </a:ext>
                            </a:extLst>
                          </p:cNvPr>
                          <p:cNvCxnSpPr/>
                          <p:nvPr/>
                        </p:nvCxnSpPr>
                        <p:spPr>
                          <a:xfrm>
                            <a:off x="5630" y="5435"/>
                            <a:ext cx="966" cy="15"/>
                          </a:xfrm>
                          <a:prstGeom prst="line">
                            <a:avLst/>
                          </a:prstGeom>
                          <a:ln w="3810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sp>
                      <p:nvSpPr>
                        <p:cNvPr id="156" name="Rectangles 49">
                          <a:extLst>
                            <a:ext uri="{FF2B5EF4-FFF2-40B4-BE49-F238E27FC236}">
                              <a16:creationId xmlns:a16="http://schemas.microsoft.com/office/drawing/2014/main" id="{B04A814E-E600-875C-9309-E6F94DAC91B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049" y="3363"/>
                          <a:ext cx="720" cy="793"/>
                        </a:xfrm>
                        <a:prstGeom prst="rect">
                          <a:avLst/>
                        </a:prstGeom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p:txBody>
                    </p:sp>
                  </p:grpSp>
                </p:grpSp>
                <p:sp>
                  <p:nvSpPr>
                    <p:cNvPr id="149" name="Rectangles 60">
                      <a:extLst>
                        <a:ext uri="{FF2B5EF4-FFF2-40B4-BE49-F238E27FC236}">
                          <a16:creationId xmlns:a16="http://schemas.microsoft.com/office/drawing/2014/main" id="{F3A16A4B-4781-B2F4-1F19-E01972B5334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541" y="3466"/>
                      <a:ext cx="720" cy="742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p:txBody>
                </p:sp>
              </p:grpSp>
              <p:sp>
                <p:nvSpPr>
                  <p:cNvPr id="147" name="Rectangles 49">
                    <a:extLst>
                      <a:ext uri="{FF2B5EF4-FFF2-40B4-BE49-F238E27FC236}">
                        <a16:creationId xmlns:a16="http://schemas.microsoft.com/office/drawing/2014/main" id="{19043FA7-B760-68FB-B919-CFB37D62961B}"/>
                      </a:ext>
                    </a:extLst>
                  </p:cNvPr>
                  <p:cNvSpPr/>
                  <p:nvPr/>
                </p:nvSpPr>
                <p:spPr>
                  <a:xfrm>
                    <a:off x="5118830" y="2556192"/>
                    <a:ext cx="457200" cy="494030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4</a:t>
                    </a:r>
                  </a:p>
                </p:txBody>
              </p:sp>
            </p:grpSp>
            <p:sp>
              <p:nvSpPr>
                <p:cNvPr id="145" name="Rectangles 49">
                  <a:extLst>
                    <a:ext uri="{FF2B5EF4-FFF2-40B4-BE49-F238E27FC236}">
                      <a16:creationId xmlns:a16="http://schemas.microsoft.com/office/drawing/2014/main" id="{AFD7BF1D-704B-7CE2-B4EA-51879148D6C9}"/>
                    </a:ext>
                  </a:extLst>
                </p:cNvPr>
                <p:cNvSpPr/>
                <p:nvPr/>
              </p:nvSpPr>
              <p:spPr>
                <a:xfrm>
                  <a:off x="4539219" y="2556192"/>
                  <a:ext cx="457200" cy="497994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3</a:t>
                  </a:r>
                </a:p>
              </p:txBody>
            </p:sp>
          </p:grpSp>
          <p:sp>
            <p:nvSpPr>
              <p:cNvPr id="140" name="Rectangles 49">
                <a:extLst>
                  <a:ext uri="{FF2B5EF4-FFF2-40B4-BE49-F238E27FC236}">
                    <a16:creationId xmlns:a16="http://schemas.microsoft.com/office/drawing/2014/main" id="{12780AB3-7600-75C2-75B3-768E0F395742}"/>
                  </a:ext>
                </a:extLst>
              </p:cNvPr>
              <p:cNvSpPr/>
              <p:nvPr/>
            </p:nvSpPr>
            <p:spPr>
              <a:xfrm>
                <a:off x="3935471" y="2535133"/>
                <a:ext cx="457200" cy="49799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cxnSp>
            <p:nvCxnSpPr>
              <p:cNvPr id="141" name="Straight Connector 140">
                <a:extLst>
                  <a:ext uri="{FF2B5EF4-FFF2-40B4-BE49-F238E27FC236}">
                    <a16:creationId xmlns:a16="http://schemas.microsoft.com/office/drawing/2014/main" id="{17A452AF-4494-EA90-7FB0-34B4A6005A00}"/>
                  </a:ext>
                </a:extLst>
              </p:cNvPr>
              <p:cNvCxnSpPr/>
              <p:nvPr/>
            </p:nvCxnSpPr>
            <p:spPr>
              <a:xfrm>
                <a:off x="5862739" y="2102485"/>
                <a:ext cx="311020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>
                <a:extLst>
                  <a:ext uri="{FF2B5EF4-FFF2-40B4-BE49-F238E27FC236}">
                    <a16:creationId xmlns:a16="http://schemas.microsoft.com/office/drawing/2014/main" id="{9957E9CF-968F-5540-E38D-81ECBC6FFB0E}"/>
                  </a:ext>
                </a:extLst>
              </p:cNvPr>
              <p:cNvCxnSpPr/>
              <p:nvPr/>
            </p:nvCxnSpPr>
            <p:spPr>
              <a:xfrm>
                <a:off x="5860375" y="2415095"/>
                <a:ext cx="311020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>
                <a:extLst>
                  <a:ext uri="{FF2B5EF4-FFF2-40B4-BE49-F238E27FC236}">
                    <a16:creationId xmlns:a16="http://schemas.microsoft.com/office/drawing/2014/main" id="{495C4EE1-43BA-4120-F0F2-2061121D38A8}"/>
                  </a:ext>
                </a:extLst>
              </p:cNvPr>
              <p:cNvCxnSpPr/>
              <p:nvPr/>
            </p:nvCxnSpPr>
            <p:spPr>
              <a:xfrm>
                <a:off x="5860375" y="2755014"/>
                <a:ext cx="311020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2" name="Group 181">
              <a:extLst>
                <a:ext uri="{FF2B5EF4-FFF2-40B4-BE49-F238E27FC236}">
                  <a16:creationId xmlns:a16="http://schemas.microsoft.com/office/drawing/2014/main" id="{9E7D8C8C-F71A-0926-A915-BCE2EDEF2658}"/>
                </a:ext>
              </a:extLst>
            </p:cNvPr>
            <p:cNvGrpSpPr/>
            <p:nvPr/>
          </p:nvGrpSpPr>
          <p:grpSpPr>
            <a:xfrm>
              <a:off x="174671" y="5287835"/>
              <a:ext cx="1308262" cy="505048"/>
              <a:chOff x="174671" y="5287835"/>
              <a:chExt cx="1308262" cy="505048"/>
            </a:xfrm>
          </p:grpSpPr>
          <p:grpSp>
            <p:nvGrpSpPr>
              <p:cNvPr id="166" name="Group 165">
                <a:extLst>
                  <a:ext uri="{FF2B5EF4-FFF2-40B4-BE49-F238E27FC236}">
                    <a16:creationId xmlns:a16="http://schemas.microsoft.com/office/drawing/2014/main" id="{9695A910-CBD8-8DE0-E9E8-7F0A61397FC2}"/>
                  </a:ext>
                </a:extLst>
              </p:cNvPr>
              <p:cNvGrpSpPr/>
              <p:nvPr/>
            </p:nvGrpSpPr>
            <p:grpSpPr>
              <a:xfrm>
                <a:off x="174671" y="5529176"/>
                <a:ext cx="1308262" cy="263707"/>
                <a:chOff x="2976880" y="5102947"/>
                <a:chExt cx="4988560" cy="1070610"/>
              </a:xfrm>
            </p:grpSpPr>
            <p:cxnSp>
              <p:nvCxnSpPr>
                <p:cNvPr id="176" name="Straight Arrow Connector 175">
                  <a:extLst>
                    <a:ext uri="{FF2B5EF4-FFF2-40B4-BE49-F238E27FC236}">
                      <a16:creationId xmlns:a16="http://schemas.microsoft.com/office/drawing/2014/main" id="{B30A417A-A2B8-57DC-7C41-ED9C7B8F97D2}"/>
                    </a:ext>
                  </a:extLst>
                </p:cNvPr>
                <p:cNvCxnSpPr/>
                <p:nvPr/>
              </p:nvCxnSpPr>
              <p:spPr>
                <a:xfrm flipV="1">
                  <a:off x="4213860" y="5922094"/>
                  <a:ext cx="3751580" cy="10795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4" name="Straight Connector 173">
                  <a:extLst>
                    <a:ext uri="{FF2B5EF4-FFF2-40B4-BE49-F238E27FC236}">
                      <a16:creationId xmlns:a16="http://schemas.microsoft.com/office/drawing/2014/main" id="{2B3F3AB4-E87C-7593-E973-62A75B6D7DFF}"/>
                    </a:ext>
                  </a:extLst>
                </p:cNvPr>
                <p:cNvCxnSpPr/>
                <p:nvPr/>
              </p:nvCxnSpPr>
              <p:spPr>
                <a:xfrm flipH="1">
                  <a:off x="6527165" y="6111327"/>
                  <a:ext cx="143510" cy="62230"/>
                </a:xfrm>
                <a:prstGeom prst="line">
                  <a:avLst/>
                </a:prstGeom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2" name="Straight Connector 171">
                  <a:extLst>
                    <a:ext uri="{FF2B5EF4-FFF2-40B4-BE49-F238E27FC236}">
                      <a16:creationId xmlns:a16="http://schemas.microsoft.com/office/drawing/2014/main" id="{29EDD35B-CB97-AA20-E10F-BDAC89225A9C}"/>
                    </a:ext>
                  </a:extLst>
                </p:cNvPr>
                <p:cNvCxnSpPr/>
                <p:nvPr/>
              </p:nvCxnSpPr>
              <p:spPr>
                <a:xfrm flipH="1">
                  <a:off x="2976880" y="5102947"/>
                  <a:ext cx="143510" cy="62230"/>
                </a:xfrm>
                <a:prstGeom prst="line">
                  <a:avLst/>
                </a:prstGeom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79" name="Straight Arrow Connector 178">
                <a:extLst>
                  <a:ext uri="{FF2B5EF4-FFF2-40B4-BE49-F238E27FC236}">
                    <a16:creationId xmlns:a16="http://schemas.microsoft.com/office/drawing/2014/main" id="{043296A3-6A5B-9544-AA8C-7D713ABF0E8A}"/>
                  </a:ext>
                </a:extLst>
              </p:cNvPr>
              <p:cNvCxnSpPr/>
              <p:nvPr/>
            </p:nvCxnSpPr>
            <p:spPr>
              <a:xfrm flipH="1" flipV="1">
                <a:off x="496408" y="5287835"/>
                <a:ext cx="2664" cy="44310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0" name="Freeform 85">
                <a:extLst>
                  <a:ext uri="{FF2B5EF4-FFF2-40B4-BE49-F238E27FC236}">
                    <a16:creationId xmlns:a16="http://schemas.microsoft.com/office/drawing/2014/main" id="{670BB2F3-3922-CBB4-76EB-358CC3B1E03E}"/>
                  </a:ext>
                </a:extLst>
              </p:cNvPr>
              <p:cNvSpPr/>
              <p:nvPr/>
            </p:nvSpPr>
            <p:spPr>
              <a:xfrm>
                <a:off x="499239" y="5374956"/>
                <a:ext cx="960380" cy="323768"/>
              </a:xfrm>
              <a:custGeom>
                <a:avLst/>
                <a:gdLst>
                  <a:gd name="connisteX0" fmla="*/ 0 w 3662045"/>
                  <a:gd name="connsiteY0" fmla="*/ 0 h 1314138"/>
                  <a:gd name="connisteX1" fmla="*/ 118745 w 3662045"/>
                  <a:gd name="connsiteY1" fmla="*/ 624840 h 1314138"/>
                  <a:gd name="connisteX2" fmla="*/ 431165 w 3662045"/>
                  <a:gd name="connsiteY2" fmla="*/ 1033780 h 1314138"/>
                  <a:gd name="connisteX3" fmla="*/ 1163320 w 3662045"/>
                  <a:gd name="connsiteY3" fmla="*/ 1238250 h 1314138"/>
                  <a:gd name="connisteX4" fmla="*/ 2305050 w 3662045"/>
                  <a:gd name="connsiteY4" fmla="*/ 1303020 h 1314138"/>
                  <a:gd name="connisteX5" fmla="*/ 3662045 w 3662045"/>
                  <a:gd name="connsiteY5" fmla="*/ 1313815 h 1314138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  <a:cxn ang="0">
                    <a:pos x="connisteX4" y="connsiteY4"/>
                  </a:cxn>
                  <a:cxn ang="0">
                    <a:pos x="connisteX5" y="connsiteY5"/>
                  </a:cxn>
                </a:cxnLst>
                <a:rect l="l" t="t" r="r" b="b"/>
                <a:pathLst>
                  <a:path w="3662045" h="1314139">
                    <a:moveTo>
                      <a:pt x="0" y="0"/>
                    </a:moveTo>
                    <a:cubicBezTo>
                      <a:pt x="17780" y="116840"/>
                      <a:pt x="32385" y="417830"/>
                      <a:pt x="118745" y="624840"/>
                    </a:cubicBezTo>
                    <a:cubicBezTo>
                      <a:pt x="205105" y="831850"/>
                      <a:pt x="222250" y="911225"/>
                      <a:pt x="431165" y="1033780"/>
                    </a:cubicBezTo>
                    <a:cubicBezTo>
                      <a:pt x="640080" y="1156335"/>
                      <a:pt x="788670" y="1184275"/>
                      <a:pt x="1163320" y="1238250"/>
                    </a:cubicBezTo>
                    <a:cubicBezTo>
                      <a:pt x="1537970" y="1292225"/>
                      <a:pt x="1805305" y="1287780"/>
                      <a:pt x="2305050" y="1303020"/>
                    </a:cubicBezTo>
                    <a:cubicBezTo>
                      <a:pt x="2804795" y="1318260"/>
                      <a:pt x="3413760" y="1313180"/>
                      <a:pt x="3662045" y="1313815"/>
                    </a:cubicBezTo>
                  </a:path>
                </a:pathLst>
              </a:custGeom>
              <a:noFill/>
              <a:ln w="381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1" name="Oval 180">
                <a:extLst>
                  <a:ext uri="{FF2B5EF4-FFF2-40B4-BE49-F238E27FC236}">
                    <a16:creationId xmlns:a16="http://schemas.microsoft.com/office/drawing/2014/main" id="{D03FFF09-7BFC-635F-0A6D-F857DEDC10E2}"/>
                  </a:ext>
                </a:extLst>
              </p:cNvPr>
              <p:cNvSpPr/>
              <p:nvPr/>
            </p:nvSpPr>
            <p:spPr>
              <a:xfrm>
                <a:off x="1025308" y="5644449"/>
                <a:ext cx="457625" cy="95410"/>
              </a:xfrm>
              <a:prstGeom prst="ellipse">
                <a:avLst/>
              </a:prstGeom>
              <a:noFill/>
              <a:ln w="38100">
                <a:solidFill>
                  <a:srgbClr val="CC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83" name="TextBox 182">
            <a:extLst>
              <a:ext uri="{FF2B5EF4-FFF2-40B4-BE49-F238E27FC236}">
                <a16:creationId xmlns:a16="http://schemas.microsoft.com/office/drawing/2014/main" id="{F2A9471F-6FAB-9CFF-2B27-12D8E1E182EB}"/>
              </a:ext>
            </a:extLst>
          </p:cNvPr>
          <p:cNvSpPr txBox="1"/>
          <p:nvPr/>
        </p:nvSpPr>
        <p:spPr>
          <a:xfrm>
            <a:off x="7641118" y="2012686"/>
            <a:ext cx="4550882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dirty="0"/>
              <a:t>SRPT for Multiserver Systems [</a:t>
            </a:r>
            <a:r>
              <a:rPr lang="en-US" b="1" dirty="0"/>
              <a:t>G</a:t>
            </a:r>
            <a:r>
              <a:rPr lang="en-US" dirty="0"/>
              <a:t>SH’18]</a:t>
            </a:r>
          </a:p>
          <a:p>
            <a:pPr>
              <a:spcAft>
                <a:spcPts val="1200"/>
              </a:spcAft>
            </a:pPr>
            <a:endParaRPr lang="en-US" sz="200" dirty="0"/>
          </a:p>
          <a:p>
            <a:pPr>
              <a:spcAft>
                <a:spcPts val="1200"/>
              </a:spcAft>
            </a:pPr>
            <a:r>
              <a:rPr lang="en-US" dirty="0"/>
              <a:t>Load Balancing Guardrails [</a:t>
            </a:r>
            <a:r>
              <a:rPr lang="en-US" b="1" dirty="0"/>
              <a:t>G</a:t>
            </a:r>
            <a:r>
              <a:rPr lang="en-US" dirty="0"/>
              <a:t>SH’19]</a:t>
            </a:r>
          </a:p>
          <a:p>
            <a:pPr>
              <a:spcAft>
                <a:spcPts val="1200"/>
              </a:spcAft>
            </a:pPr>
            <a:endParaRPr lang="en-US" sz="200" dirty="0"/>
          </a:p>
          <a:p>
            <a:pPr>
              <a:spcAft>
                <a:spcPts val="1200"/>
              </a:spcAft>
            </a:pPr>
            <a:r>
              <a:rPr lang="en-US" dirty="0"/>
              <a:t>WCFS: A new framework for analyzing multiserver systems [</a:t>
            </a:r>
            <a:r>
              <a:rPr lang="en-US" b="1" dirty="0"/>
              <a:t>G</a:t>
            </a:r>
            <a:r>
              <a:rPr lang="en-US" dirty="0"/>
              <a:t>HS’22]</a:t>
            </a:r>
          </a:p>
          <a:p>
            <a:pPr>
              <a:spcAft>
                <a:spcPts val="1200"/>
              </a:spcAft>
            </a:pPr>
            <a:r>
              <a:rPr lang="en-US" dirty="0"/>
              <a:t>Optimal Scheduling in the Multiserver-job Model under Heavy Traffic [</a:t>
            </a:r>
            <a:r>
              <a:rPr lang="en-US" b="1" dirty="0"/>
              <a:t>G</a:t>
            </a:r>
            <a:r>
              <a:rPr lang="en-US" dirty="0"/>
              <a:t>SHS’23]</a:t>
            </a:r>
          </a:p>
          <a:p>
            <a:pPr>
              <a:spcAft>
                <a:spcPts val="1200"/>
              </a:spcAft>
            </a:pPr>
            <a:r>
              <a:rPr lang="en-US" dirty="0"/>
              <a:t>The RESET and MARC Techniques, with Application to Multiserver-Job Analysis [</a:t>
            </a:r>
            <a:r>
              <a:rPr lang="en-US" b="1" dirty="0"/>
              <a:t>G</a:t>
            </a:r>
            <a:r>
              <a:rPr lang="en-US" dirty="0"/>
              <a:t>HHS]</a:t>
            </a:r>
            <a:endParaRPr lang="en-US" b="1" dirty="0"/>
          </a:p>
          <a:p>
            <a:pPr>
              <a:spcAft>
                <a:spcPts val="1200"/>
              </a:spcAft>
            </a:pPr>
            <a:r>
              <a:rPr lang="en-US" dirty="0"/>
              <a:t>Nudge: Stochastically Improving upon                FCFS [</a:t>
            </a:r>
            <a:r>
              <a:rPr lang="en-US" b="1" dirty="0"/>
              <a:t>G</a:t>
            </a:r>
            <a:r>
              <a:rPr lang="en-US" dirty="0"/>
              <a:t>YSH’21]</a:t>
            </a:r>
          </a:p>
        </p:txBody>
      </p: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30D3763F-88DA-F74D-97A6-B2CA1A0A705B}"/>
              </a:ext>
            </a:extLst>
          </p:cNvPr>
          <p:cNvGrpSpPr/>
          <p:nvPr/>
        </p:nvGrpSpPr>
        <p:grpSpPr>
          <a:xfrm>
            <a:off x="11341683" y="1978019"/>
            <a:ext cx="443632" cy="4157776"/>
            <a:chOff x="11341683" y="1978019"/>
            <a:chExt cx="443632" cy="4157776"/>
          </a:xfrm>
        </p:grpSpPr>
        <p:pic>
          <p:nvPicPr>
            <p:cNvPr id="185" name="Graphic 184">
              <a:extLst>
                <a:ext uri="{FF2B5EF4-FFF2-40B4-BE49-F238E27FC236}">
                  <a16:creationId xmlns:a16="http://schemas.microsoft.com/office/drawing/2014/main" id="{E2CDEB50-8282-30DC-3CF5-9C2E46C5CBC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341683" y="5326090"/>
              <a:ext cx="443632" cy="809705"/>
            </a:xfrm>
            <a:prstGeom prst="rect">
              <a:avLst/>
            </a:prstGeom>
          </p:spPr>
        </p:pic>
        <p:pic>
          <p:nvPicPr>
            <p:cNvPr id="186" name="Graphic 185">
              <a:extLst>
                <a:ext uri="{FF2B5EF4-FFF2-40B4-BE49-F238E27FC236}">
                  <a16:creationId xmlns:a16="http://schemas.microsoft.com/office/drawing/2014/main" id="{CBF8BE0C-2B8A-1473-233B-E24E398AE4F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341683" y="1978019"/>
              <a:ext cx="443632" cy="809705"/>
            </a:xfrm>
            <a:prstGeom prst="rect">
              <a:avLst/>
            </a:prstGeom>
          </p:spPr>
        </p:pic>
        <p:pic>
          <p:nvPicPr>
            <p:cNvPr id="187" name="Graphic 186">
              <a:extLst>
                <a:ext uri="{FF2B5EF4-FFF2-40B4-BE49-F238E27FC236}">
                  <a16:creationId xmlns:a16="http://schemas.microsoft.com/office/drawing/2014/main" id="{A2005E0D-27B1-9AC4-7F71-1342EA78C15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341683" y="2569932"/>
              <a:ext cx="443632" cy="809705"/>
            </a:xfrm>
            <a:prstGeom prst="rect">
              <a:avLst/>
            </a:prstGeom>
          </p:spPr>
        </p:pic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B8A6E391-DB7E-5E87-16FF-EACAD9B199ED}"/>
              </a:ext>
            </a:extLst>
          </p:cNvPr>
          <p:cNvSpPr/>
          <p:nvPr/>
        </p:nvSpPr>
        <p:spPr>
          <a:xfrm>
            <a:off x="0" y="5254381"/>
            <a:ext cx="12192000" cy="104901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-Shape 7">
            <a:extLst>
              <a:ext uri="{FF2B5EF4-FFF2-40B4-BE49-F238E27FC236}">
                <a16:creationId xmlns:a16="http://schemas.microsoft.com/office/drawing/2014/main" id="{5430B5B2-54A1-8B84-5375-CBAD0B8D2D56}"/>
              </a:ext>
            </a:extLst>
          </p:cNvPr>
          <p:cNvSpPr/>
          <p:nvPr/>
        </p:nvSpPr>
        <p:spPr>
          <a:xfrm rot="18910860">
            <a:off x="1111322" y="1722434"/>
            <a:ext cx="896956" cy="470667"/>
          </a:xfrm>
          <a:prstGeom prst="corner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L-Shape 60">
            <a:extLst>
              <a:ext uri="{FF2B5EF4-FFF2-40B4-BE49-F238E27FC236}">
                <a16:creationId xmlns:a16="http://schemas.microsoft.com/office/drawing/2014/main" id="{22C70017-A1DC-731A-4E99-461E6D09EF83}"/>
              </a:ext>
            </a:extLst>
          </p:cNvPr>
          <p:cNvSpPr/>
          <p:nvPr/>
        </p:nvSpPr>
        <p:spPr>
          <a:xfrm rot="18910860">
            <a:off x="1106995" y="2432482"/>
            <a:ext cx="896956" cy="470667"/>
          </a:xfrm>
          <a:prstGeom prst="corner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L-Shape 82">
            <a:extLst>
              <a:ext uri="{FF2B5EF4-FFF2-40B4-BE49-F238E27FC236}">
                <a16:creationId xmlns:a16="http://schemas.microsoft.com/office/drawing/2014/main" id="{130FAFA8-901E-5E53-C16B-A0B04F14C498}"/>
              </a:ext>
            </a:extLst>
          </p:cNvPr>
          <p:cNvSpPr/>
          <p:nvPr/>
        </p:nvSpPr>
        <p:spPr>
          <a:xfrm rot="18910860">
            <a:off x="1108926" y="3121761"/>
            <a:ext cx="896956" cy="470667"/>
          </a:xfrm>
          <a:prstGeom prst="corner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L-Shape 74">
            <a:extLst>
              <a:ext uri="{FF2B5EF4-FFF2-40B4-BE49-F238E27FC236}">
                <a16:creationId xmlns:a16="http://schemas.microsoft.com/office/drawing/2014/main" id="{8A745843-AF30-DE6F-1CD6-E1B40BACED63}"/>
              </a:ext>
            </a:extLst>
          </p:cNvPr>
          <p:cNvSpPr/>
          <p:nvPr/>
        </p:nvSpPr>
        <p:spPr>
          <a:xfrm rot="18910860">
            <a:off x="1135436" y="3754530"/>
            <a:ext cx="896956" cy="470667"/>
          </a:xfrm>
          <a:prstGeom prst="corner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2626F8C-2598-FEC1-7B96-AEE5EE4D2FC2}"/>
              </a:ext>
            </a:extLst>
          </p:cNvPr>
          <p:cNvSpPr/>
          <p:nvPr/>
        </p:nvSpPr>
        <p:spPr>
          <a:xfrm>
            <a:off x="95769" y="1568067"/>
            <a:ext cx="12192000" cy="2995218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47493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68EEB-2649-9FF1-ECB8-225928E9A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Analyze MSJ FCFS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2798AB-752C-AE76-4D2B-00DDA603C1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798878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Problem: How to analyze if not filling the servers?</a:t>
            </a:r>
          </a:p>
          <a:p>
            <a:pPr marL="0" indent="0">
              <a:buNone/>
            </a:pPr>
            <a:r>
              <a:rPr lang="en-US" dirty="0"/>
              <a:t>Important practical policy</a:t>
            </a:r>
          </a:p>
          <a:p>
            <a:pPr marL="0" indent="0">
              <a:buNone/>
            </a:pPr>
            <a:r>
              <a:rPr lang="en-US" dirty="0"/>
              <a:t>Rate of work-completion is changing</a:t>
            </a:r>
          </a:p>
          <a:p>
            <a:pPr marL="0" indent="0">
              <a:buNone/>
            </a:pPr>
            <a:r>
              <a:rPr lang="en-US" dirty="0"/>
              <a:t>No resource pooling</a:t>
            </a:r>
          </a:p>
          <a:p>
            <a:pPr marL="0" indent="0">
              <a:buNone/>
            </a:pPr>
            <a:r>
              <a:rPr lang="en-US" dirty="0"/>
              <a:t>Don’t know how to analyze </a:t>
            </a:r>
            <a:r>
              <a:rPr lang="en-US" u="sng" dirty="0"/>
              <a:t>any</a:t>
            </a:r>
            <a:r>
              <a:rPr lang="en-US" dirty="0"/>
              <a:t> rate changing system.</a:t>
            </a:r>
          </a:p>
          <a:p>
            <a:pPr marL="0" indent="0">
              <a:buNone/>
            </a:pPr>
            <a:r>
              <a:rPr lang="en-US" dirty="0"/>
              <a:t>Subproblems:</a:t>
            </a:r>
          </a:p>
          <a:p>
            <a:pPr marL="514350" indent="-514350">
              <a:buAutoNum type="arabicPeriod"/>
            </a:pPr>
            <a:r>
              <a:rPr lang="en-US" dirty="0"/>
              <a:t>Rate-changing system</a:t>
            </a:r>
          </a:p>
          <a:p>
            <a:pPr marL="514350" indent="-514350">
              <a:buAutoNum type="arabicPeriod"/>
            </a:pPr>
            <a:r>
              <a:rPr lang="en-US" dirty="0"/>
              <a:t>Analyze MSJ FCFS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9082C3-10D1-1E8E-90E0-E59957A4C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Thesis Defense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ACDE92-DBF1-93C4-A6F9-18B9E3E87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843A6-7A35-4597-A30E-75A4C0056BD0}" type="slidenum">
              <a:rPr lang="en-US" smtClean="0"/>
              <a:t>34</a:t>
            </a:fld>
            <a:endParaRPr lang="en-US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06A4854B-A074-A6C4-4EDB-E517944D1761}"/>
              </a:ext>
            </a:extLst>
          </p:cNvPr>
          <p:cNvGrpSpPr/>
          <p:nvPr/>
        </p:nvGrpSpPr>
        <p:grpSpPr>
          <a:xfrm>
            <a:off x="7510923" y="1690688"/>
            <a:ext cx="4492157" cy="2922350"/>
            <a:chOff x="4797199" y="2775454"/>
            <a:chExt cx="4492157" cy="2922350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9B63A705-E6A4-4085-9B02-E9837AB25C66}"/>
                </a:ext>
              </a:extLst>
            </p:cNvPr>
            <p:cNvGrpSpPr/>
            <p:nvPr/>
          </p:nvGrpSpPr>
          <p:grpSpPr>
            <a:xfrm>
              <a:off x="4797199" y="2775454"/>
              <a:ext cx="4492157" cy="2922350"/>
              <a:chOff x="4797199" y="2775454"/>
              <a:chExt cx="4492157" cy="2922350"/>
            </a:xfrm>
          </p:grpSpPr>
          <p:sp>
            <p:nvSpPr>
              <p:cNvPr id="41" name="Rectangle: Rounded Corners 40">
                <a:extLst>
                  <a:ext uri="{FF2B5EF4-FFF2-40B4-BE49-F238E27FC236}">
                    <a16:creationId xmlns:a16="http://schemas.microsoft.com/office/drawing/2014/main" id="{3CB2465C-93AA-0C06-8AB7-66D2F42DBB16}"/>
                  </a:ext>
                </a:extLst>
              </p:cNvPr>
              <p:cNvSpPr/>
              <p:nvPr/>
            </p:nvSpPr>
            <p:spPr>
              <a:xfrm>
                <a:off x="7803289" y="5114927"/>
                <a:ext cx="1486067" cy="582877"/>
              </a:xfrm>
              <a:prstGeom prst="round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Wasted Server</a:t>
                </a:r>
              </a:p>
            </p:txBody>
          </p:sp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DB14B096-47D0-C275-2E84-AADB95A1C5F3}"/>
                  </a:ext>
                </a:extLst>
              </p:cNvPr>
              <p:cNvGrpSpPr/>
              <p:nvPr/>
            </p:nvGrpSpPr>
            <p:grpSpPr>
              <a:xfrm>
                <a:off x="4797199" y="2775454"/>
                <a:ext cx="3919220" cy="2665864"/>
                <a:chOff x="2113634" y="1423732"/>
                <a:chExt cx="3919220" cy="2665864"/>
              </a:xfrm>
            </p:grpSpPr>
            <p:grpSp>
              <p:nvGrpSpPr>
                <p:cNvPr id="7" name="Group 6">
                  <a:extLst>
                    <a:ext uri="{FF2B5EF4-FFF2-40B4-BE49-F238E27FC236}">
                      <a16:creationId xmlns:a16="http://schemas.microsoft.com/office/drawing/2014/main" id="{B62C96C8-49FF-50E3-2A43-1242C6F7953F}"/>
                    </a:ext>
                  </a:extLst>
                </p:cNvPr>
                <p:cNvGrpSpPr/>
                <p:nvPr/>
              </p:nvGrpSpPr>
              <p:grpSpPr>
                <a:xfrm>
                  <a:off x="2113634" y="1423732"/>
                  <a:ext cx="3919220" cy="2665864"/>
                  <a:chOff x="2113634" y="1423732"/>
                  <a:chExt cx="3919220" cy="2665864"/>
                </a:xfrm>
              </p:grpSpPr>
              <p:sp>
                <p:nvSpPr>
                  <p:cNvPr id="15" name="Oval 14">
                    <a:extLst>
                      <a:ext uri="{FF2B5EF4-FFF2-40B4-BE49-F238E27FC236}">
                        <a16:creationId xmlns:a16="http://schemas.microsoft.com/office/drawing/2014/main" id="{54A42019-EE33-CF40-77C5-1DAE15A6E31E}"/>
                      </a:ext>
                    </a:extLst>
                  </p:cNvPr>
                  <p:cNvSpPr/>
                  <p:nvPr/>
                </p:nvSpPr>
                <p:spPr>
                  <a:xfrm>
                    <a:off x="5192749" y="1423732"/>
                    <a:ext cx="288925" cy="290195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6" name="Group 15">
                    <a:extLst>
                      <a:ext uri="{FF2B5EF4-FFF2-40B4-BE49-F238E27FC236}">
                        <a16:creationId xmlns:a16="http://schemas.microsoft.com/office/drawing/2014/main" id="{09E7D9A9-C730-505C-BC7B-CAD09223DB54}"/>
                      </a:ext>
                    </a:extLst>
                  </p:cNvPr>
                  <p:cNvGrpSpPr/>
                  <p:nvPr/>
                </p:nvGrpSpPr>
                <p:grpSpPr>
                  <a:xfrm>
                    <a:off x="2113634" y="1468951"/>
                    <a:ext cx="3919220" cy="2620645"/>
                    <a:chOff x="4206948" y="3872230"/>
                    <a:chExt cx="3919220" cy="2620645"/>
                  </a:xfrm>
                </p:grpSpPr>
                <p:grpSp>
                  <p:nvGrpSpPr>
                    <p:cNvPr id="17" name="Group 16">
                      <a:extLst>
                        <a:ext uri="{FF2B5EF4-FFF2-40B4-BE49-F238E27FC236}">
                          <a16:creationId xmlns:a16="http://schemas.microsoft.com/office/drawing/2014/main" id="{E96C52EC-71E5-7F7D-1BD7-1D00CB42A00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206948" y="4178300"/>
                      <a:ext cx="3368040" cy="2314575"/>
                      <a:chOff x="4206948" y="4178300"/>
                      <a:chExt cx="3368040" cy="2314575"/>
                    </a:xfrm>
                  </p:grpSpPr>
                  <p:sp>
                    <p:nvSpPr>
                      <p:cNvPr id="26" name="Oval 25">
                        <a:extLst>
                          <a:ext uri="{FF2B5EF4-FFF2-40B4-BE49-F238E27FC236}">
                            <a16:creationId xmlns:a16="http://schemas.microsoft.com/office/drawing/2014/main" id="{2181F177-64E2-0EC4-C547-6093115DB01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286063" y="6202680"/>
                        <a:ext cx="288925" cy="290195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7" name="Oval 26">
                        <a:extLst>
                          <a:ext uri="{FF2B5EF4-FFF2-40B4-BE49-F238E27FC236}">
                            <a16:creationId xmlns:a16="http://schemas.microsoft.com/office/drawing/2014/main" id="{65DC461A-0313-8C31-AB24-75F802F39AC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286063" y="4843145"/>
                        <a:ext cx="288925" cy="290195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8" name="Oval 27">
                        <a:extLst>
                          <a:ext uri="{FF2B5EF4-FFF2-40B4-BE49-F238E27FC236}">
                            <a16:creationId xmlns:a16="http://schemas.microsoft.com/office/drawing/2014/main" id="{5AC7383D-3AF2-ECD6-B620-6C567759AEE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286063" y="5168265"/>
                        <a:ext cx="288925" cy="290195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9" name="Oval 28">
                        <a:extLst>
                          <a:ext uri="{FF2B5EF4-FFF2-40B4-BE49-F238E27FC236}">
                            <a16:creationId xmlns:a16="http://schemas.microsoft.com/office/drawing/2014/main" id="{72587115-D62A-D446-B189-CFF070C7888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286063" y="5504815"/>
                        <a:ext cx="288925" cy="290195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0" name="Oval 29">
                        <a:extLst>
                          <a:ext uri="{FF2B5EF4-FFF2-40B4-BE49-F238E27FC236}">
                            <a16:creationId xmlns:a16="http://schemas.microsoft.com/office/drawing/2014/main" id="{D59EEF8B-19F0-6C30-1B81-F7648F97B22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286063" y="5849620"/>
                        <a:ext cx="288925" cy="290195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1" name="Oval 30">
                        <a:extLst>
                          <a:ext uri="{FF2B5EF4-FFF2-40B4-BE49-F238E27FC236}">
                            <a16:creationId xmlns:a16="http://schemas.microsoft.com/office/drawing/2014/main" id="{B3D5BF9A-7847-1712-60F8-AB397683DEA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286063" y="4178300"/>
                        <a:ext cx="288925" cy="290195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2" name="Oval 31">
                        <a:extLst>
                          <a:ext uri="{FF2B5EF4-FFF2-40B4-BE49-F238E27FC236}">
                            <a16:creationId xmlns:a16="http://schemas.microsoft.com/office/drawing/2014/main" id="{455ACA3A-0C0B-B13D-6310-FB5B9FEEEBA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286063" y="4523105"/>
                        <a:ext cx="288925" cy="290195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grpSp>
                    <p:nvGrpSpPr>
                      <p:cNvPr id="33" name="Group 32">
                        <a:extLst>
                          <a:ext uri="{FF2B5EF4-FFF2-40B4-BE49-F238E27FC236}">
                            <a16:creationId xmlns:a16="http://schemas.microsoft.com/office/drawing/2014/main" id="{86CB79DA-3F94-078A-A011-3F83F9CD071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206948" y="4629785"/>
                        <a:ext cx="3006090" cy="1097915"/>
                        <a:chOff x="5630" y="3721"/>
                        <a:chExt cx="4734" cy="1729"/>
                      </a:xfrm>
                    </p:grpSpPr>
                    <p:sp>
                      <p:nvSpPr>
                        <p:cNvPr id="35" name="Rectangles 39">
                          <a:extLst>
                            <a:ext uri="{FF2B5EF4-FFF2-40B4-BE49-F238E27FC236}">
                              <a16:creationId xmlns:a16="http://schemas.microsoft.com/office/drawing/2014/main" id="{AC8859B9-D25D-268C-82B1-93A98882FC5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596" y="3735"/>
                          <a:ext cx="942" cy="1714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 w="38100">
                          <a:solidFill>
                            <a:srgbClr val="20202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36" name="Rectangles 40">
                          <a:extLst>
                            <a:ext uri="{FF2B5EF4-FFF2-40B4-BE49-F238E27FC236}">
                              <a16:creationId xmlns:a16="http://schemas.microsoft.com/office/drawing/2014/main" id="{95E25DC4-8EE2-0B94-2F10-0DB9B17C0F9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38" y="3735"/>
                          <a:ext cx="942" cy="1714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 w="38100">
                          <a:solidFill>
                            <a:srgbClr val="20202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37" name="Rectangles 41">
                          <a:extLst>
                            <a:ext uri="{FF2B5EF4-FFF2-40B4-BE49-F238E27FC236}">
                              <a16:creationId xmlns:a16="http://schemas.microsoft.com/office/drawing/2014/main" id="{F5062576-F4CF-DD00-D888-A4EC63C8839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8480" y="3735"/>
                          <a:ext cx="942" cy="1714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 w="38100">
                          <a:solidFill>
                            <a:srgbClr val="20202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38" name="Rectangles 42">
                          <a:extLst>
                            <a:ext uri="{FF2B5EF4-FFF2-40B4-BE49-F238E27FC236}">
                              <a16:creationId xmlns:a16="http://schemas.microsoft.com/office/drawing/2014/main" id="{E0496667-3936-B9A7-F6AE-79238B3D11A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9422" y="3735"/>
                          <a:ext cx="942" cy="1714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 w="38100">
                          <a:solidFill>
                            <a:srgbClr val="20202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cxnSp>
                      <p:nvCxnSpPr>
                        <p:cNvPr id="39" name="Straight Connector 38">
                          <a:extLst>
                            <a:ext uri="{FF2B5EF4-FFF2-40B4-BE49-F238E27FC236}">
                              <a16:creationId xmlns:a16="http://schemas.microsoft.com/office/drawing/2014/main" id="{DC6F6C82-8F63-0194-8BA1-5B9DF8714BD5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5630" y="3721"/>
                          <a:ext cx="966" cy="15"/>
                        </a:xfrm>
                        <a:prstGeom prst="line">
                          <a:avLst/>
                        </a:prstGeom>
                        <a:ln w="381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40" name="Straight Connector 39">
                          <a:extLst>
                            <a:ext uri="{FF2B5EF4-FFF2-40B4-BE49-F238E27FC236}">
                              <a16:creationId xmlns:a16="http://schemas.microsoft.com/office/drawing/2014/main" id="{5FE932B9-3CE6-FA38-58BD-42B25AF3F458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5630" y="5435"/>
                          <a:ext cx="966" cy="15"/>
                        </a:xfrm>
                        <a:prstGeom prst="line">
                          <a:avLst/>
                        </a:prstGeom>
                        <a:ln w="381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  <p:grpSp>
                  <p:nvGrpSpPr>
                    <p:cNvPr id="18" name="Group 17">
                      <a:extLst>
                        <a:ext uri="{FF2B5EF4-FFF2-40B4-BE49-F238E27FC236}">
                          <a16:creationId xmlns:a16="http://schemas.microsoft.com/office/drawing/2014/main" id="{1BC8B110-57C6-91EF-3983-85DF62B3CF3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899733" y="3872230"/>
                      <a:ext cx="3226435" cy="2312035"/>
                      <a:chOff x="4899733" y="3872230"/>
                      <a:chExt cx="3226435" cy="2312035"/>
                    </a:xfrm>
                  </p:grpSpPr>
                  <p:sp>
                    <p:nvSpPr>
                      <p:cNvPr id="19" name="Rectangles 46">
                        <a:extLst>
                          <a:ext uri="{FF2B5EF4-FFF2-40B4-BE49-F238E27FC236}">
                            <a16:creationId xmlns:a16="http://schemas.microsoft.com/office/drawing/2014/main" id="{415C717B-3004-ECED-0496-2F9B8EDC971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491553" y="4993640"/>
                        <a:ext cx="457200" cy="549275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4</a:t>
                        </a:r>
                      </a:p>
                    </p:txBody>
                  </p:sp>
                  <p:sp>
                    <p:nvSpPr>
                      <p:cNvPr id="20" name="Rectangles 47">
                        <a:extLst>
                          <a:ext uri="{FF2B5EF4-FFF2-40B4-BE49-F238E27FC236}">
                            <a16:creationId xmlns:a16="http://schemas.microsoft.com/office/drawing/2014/main" id="{23621F65-FA12-B5D6-A31F-8CA7BADE506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687893" y="4993640"/>
                        <a:ext cx="457200" cy="549275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2</a:t>
                        </a:r>
                      </a:p>
                    </p:txBody>
                  </p:sp>
                  <p:sp>
                    <p:nvSpPr>
                      <p:cNvPr id="21" name="Rectangles 48">
                        <a:extLst>
                          <a:ext uri="{FF2B5EF4-FFF2-40B4-BE49-F238E27FC236}">
                            <a16:creationId xmlns:a16="http://schemas.microsoft.com/office/drawing/2014/main" id="{E373804A-3F68-E7DE-9F91-CC77B36570B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899733" y="4981575"/>
                        <a:ext cx="457200" cy="561340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2</a:t>
                        </a:r>
                      </a:p>
                    </p:txBody>
                  </p:sp>
                  <p:sp>
                    <p:nvSpPr>
                      <p:cNvPr id="22" name="Rectangles 49">
                        <a:extLst>
                          <a:ext uri="{FF2B5EF4-FFF2-40B4-BE49-F238E27FC236}">
                            <a16:creationId xmlns:a16="http://schemas.microsoft.com/office/drawing/2014/main" id="{64728CE0-D32C-AD05-5FCD-1A057909028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078293" y="5255895"/>
                        <a:ext cx="457200" cy="287020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1</a:t>
                        </a:r>
                      </a:p>
                    </p:txBody>
                  </p:sp>
                  <p:sp>
                    <p:nvSpPr>
                      <p:cNvPr id="23" name="Rectangles 75">
                        <a:extLst>
                          <a:ext uri="{FF2B5EF4-FFF2-40B4-BE49-F238E27FC236}">
                            <a16:creationId xmlns:a16="http://schemas.microsoft.com/office/drawing/2014/main" id="{582CC6C1-E1E8-21DB-80F9-DA2876C46C2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668968" y="3872230"/>
                        <a:ext cx="457200" cy="923290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3</a:t>
                        </a:r>
                      </a:p>
                    </p:txBody>
                  </p:sp>
                  <p:sp>
                    <p:nvSpPr>
                      <p:cNvPr id="24" name="Rectangles 60">
                        <a:extLst>
                          <a:ext uri="{FF2B5EF4-FFF2-40B4-BE49-F238E27FC236}">
                            <a16:creationId xmlns:a16="http://schemas.microsoft.com/office/drawing/2014/main" id="{1E151694-9CE4-F317-BBD5-BF53740D243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668968" y="5066030"/>
                        <a:ext cx="457200" cy="485140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3</a:t>
                        </a:r>
                      </a:p>
                    </p:txBody>
                  </p:sp>
                  <p:sp>
                    <p:nvSpPr>
                      <p:cNvPr id="25" name="Rectangles 61">
                        <a:extLst>
                          <a:ext uri="{FF2B5EF4-FFF2-40B4-BE49-F238E27FC236}">
                            <a16:creationId xmlns:a16="http://schemas.microsoft.com/office/drawing/2014/main" id="{10BB8196-69EA-732B-DF76-BE763817A9B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668968" y="5803900"/>
                        <a:ext cx="457200" cy="380365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1</a:t>
                        </a:r>
                      </a:p>
                    </p:txBody>
                  </p:sp>
                </p:grpSp>
              </p:grpSp>
            </p:grpSp>
            <p:cxnSp>
              <p:nvCxnSpPr>
                <p:cNvPr id="8" name="Straight Connector 7">
                  <a:extLst>
                    <a:ext uri="{FF2B5EF4-FFF2-40B4-BE49-F238E27FC236}">
                      <a16:creationId xmlns:a16="http://schemas.microsoft.com/office/drawing/2014/main" id="{7AFB583F-436D-545D-895D-5196AB9ADE84}"/>
                    </a:ext>
                  </a:extLst>
                </p:cNvPr>
                <p:cNvCxnSpPr/>
                <p:nvPr/>
              </p:nvCxnSpPr>
              <p:spPr>
                <a:xfrm>
                  <a:off x="5337211" y="1599369"/>
                  <a:ext cx="321556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Connector 8">
                  <a:extLst>
                    <a:ext uri="{FF2B5EF4-FFF2-40B4-BE49-F238E27FC236}">
                      <a16:creationId xmlns:a16="http://schemas.microsoft.com/office/drawing/2014/main" id="{C7F319EE-7EE8-7432-6BF4-21A0F9F269F7}"/>
                    </a:ext>
                  </a:extLst>
                </p:cNvPr>
                <p:cNvCxnSpPr/>
                <p:nvPr/>
              </p:nvCxnSpPr>
              <p:spPr>
                <a:xfrm>
                  <a:off x="5337211" y="1921361"/>
                  <a:ext cx="321556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Connector 9">
                  <a:extLst>
                    <a:ext uri="{FF2B5EF4-FFF2-40B4-BE49-F238E27FC236}">
                      <a16:creationId xmlns:a16="http://schemas.microsoft.com/office/drawing/2014/main" id="{6DD3B77E-7F9C-A600-92AF-8C84BA4EF824}"/>
                    </a:ext>
                  </a:extLst>
                </p:cNvPr>
                <p:cNvCxnSpPr/>
                <p:nvPr/>
              </p:nvCxnSpPr>
              <p:spPr>
                <a:xfrm>
                  <a:off x="5337211" y="2272330"/>
                  <a:ext cx="321556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Connector 10">
                  <a:extLst>
                    <a:ext uri="{FF2B5EF4-FFF2-40B4-BE49-F238E27FC236}">
                      <a16:creationId xmlns:a16="http://schemas.microsoft.com/office/drawing/2014/main" id="{7541517F-47B4-E0BA-6E02-210710501D6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37211" y="2584963"/>
                  <a:ext cx="284920" cy="145098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Connector 11">
                  <a:extLst>
                    <a:ext uri="{FF2B5EF4-FFF2-40B4-BE49-F238E27FC236}">
                      <a16:creationId xmlns:a16="http://schemas.microsoft.com/office/drawing/2014/main" id="{F061D9A3-A5FA-BB41-9C90-848BADC8C94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329911" y="3098520"/>
                  <a:ext cx="290561" cy="152717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>
                  <a:extLst>
                    <a:ext uri="{FF2B5EF4-FFF2-40B4-BE49-F238E27FC236}">
                      <a16:creationId xmlns:a16="http://schemas.microsoft.com/office/drawing/2014/main" id="{2B2A35D5-CC47-420E-F19B-95FA81774F3B}"/>
                    </a:ext>
                  </a:extLst>
                </p:cNvPr>
                <p:cNvCxnSpPr/>
                <p:nvPr/>
              </p:nvCxnSpPr>
              <p:spPr>
                <a:xfrm>
                  <a:off x="5337211" y="2922411"/>
                  <a:ext cx="321556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>
                  <a:extLst>
                    <a:ext uri="{FF2B5EF4-FFF2-40B4-BE49-F238E27FC236}">
                      <a16:creationId xmlns:a16="http://schemas.microsoft.com/office/drawing/2014/main" id="{542BFB26-886D-1EFB-29F4-1DFCFABDF711}"/>
                    </a:ext>
                  </a:extLst>
                </p:cNvPr>
                <p:cNvCxnSpPr/>
                <p:nvPr/>
              </p:nvCxnSpPr>
              <p:spPr>
                <a:xfrm>
                  <a:off x="5337211" y="3594373"/>
                  <a:ext cx="321556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BA326E29-3157-8520-978A-339F2024933B}"/>
                </a:ext>
              </a:extLst>
            </p:cNvPr>
            <p:cNvSpPr txBox="1"/>
            <p:nvPr/>
          </p:nvSpPr>
          <p:spPr>
            <a:xfrm>
              <a:off x="6539004" y="3147699"/>
              <a:ext cx="792420" cy="43088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200" dirty="0"/>
                <a:t>FCFS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51756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23161-5E15-1B54-C88F-55CB363B1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643647" cy="1325563"/>
          </a:xfrm>
        </p:spPr>
        <p:txBody>
          <a:bodyPr/>
          <a:lstStyle/>
          <a:p>
            <a:r>
              <a:rPr lang="en-US" dirty="0"/>
              <a:t>Rate-changing system: Markovian Service Rate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248B2C-0FAF-11D0-1DFE-CE4281911F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46599"/>
            <a:ext cx="10515600" cy="32303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M/M/1 with Markovian Service Rate (MMSR)</a:t>
            </a:r>
          </a:p>
          <a:p>
            <a:pPr marL="0" indent="0">
              <a:buNone/>
            </a:pPr>
            <a:r>
              <a:rPr lang="en-US" dirty="0"/>
              <a:t>Service rate varies according to finite-state Markov chain</a:t>
            </a:r>
          </a:p>
          <a:p>
            <a:pPr marL="0" indent="0">
              <a:buNone/>
            </a:pPr>
            <a:r>
              <a:rPr lang="en-US" dirty="0"/>
              <a:t>Important model for lots of computing systems</a:t>
            </a:r>
          </a:p>
          <a:p>
            <a:pPr marL="0" indent="0">
              <a:buNone/>
            </a:pPr>
            <a:r>
              <a:rPr lang="en-US" dirty="0"/>
              <a:t>No closed-form response time analysis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88B088-D498-2AA3-44B9-A5C95E32C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Thesis Defense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536872-FFDE-65D8-DDCA-1F2270B2B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843A6-7A35-4597-A30E-75A4C0056BD0}" type="slidenum">
              <a:rPr lang="en-US" smtClean="0"/>
              <a:t>35</a:t>
            </a:fld>
            <a:endParaRPr lang="en-US"/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59973659-0721-232A-F2BC-77DCF9D801EA}"/>
              </a:ext>
            </a:extLst>
          </p:cNvPr>
          <p:cNvGrpSpPr/>
          <p:nvPr/>
        </p:nvGrpSpPr>
        <p:grpSpPr>
          <a:xfrm>
            <a:off x="2629881" y="1386665"/>
            <a:ext cx="5023153" cy="1481454"/>
            <a:chOff x="2629881" y="1386665"/>
            <a:chExt cx="5023153" cy="1481454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9141CBD5-1607-6C4A-28AC-30C7995F4915}"/>
                </a:ext>
              </a:extLst>
            </p:cNvPr>
            <p:cNvGrpSpPr/>
            <p:nvPr/>
          </p:nvGrpSpPr>
          <p:grpSpPr>
            <a:xfrm>
              <a:off x="2629881" y="1386665"/>
              <a:ext cx="4211991" cy="1440706"/>
              <a:chOff x="8163132" y="2796865"/>
              <a:chExt cx="3119488" cy="1050144"/>
            </a:xfrm>
          </p:grpSpPr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72541005-1111-A9E5-F089-31225212D976}"/>
                  </a:ext>
                </a:extLst>
              </p:cNvPr>
              <p:cNvGrpSpPr/>
              <p:nvPr/>
            </p:nvGrpSpPr>
            <p:grpSpPr>
              <a:xfrm>
                <a:off x="8163132" y="2796865"/>
                <a:ext cx="3119488" cy="1050144"/>
                <a:chOff x="1079858" y="2738850"/>
                <a:chExt cx="3119488" cy="1050144"/>
              </a:xfrm>
            </p:grpSpPr>
            <p:grpSp>
              <p:nvGrpSpPr>
                <p:cNvPr id="31" name="Group 30">
                  <a:extLst>
                    <a:ext uri="{FF2B5EF4-FFF2-40B4-BE49-F238E27FC236}">
                      <a16:creationId xmlns:a16="http://schemas.microsoft.com/office/drawing/2014/main" id="{71A8C868-BEEC-0188-16E8-683D56482624}"/>
                    </a:ext>
                  </a:extLst>
                </p:cNvPr>
                <p:cNvGrpSpPr/>
                <p:nvPr/>
              </p:nvGrpSpPr>
              <p:grpSpPr>
                <a:xfrm>
                  <a:off x="1079858" y="3069550"/>
                  <a:ext cx="3119488" cy="719444"/>
                  <a:chOff x="9772" y="2989"/>
                  <a:chExt cx="6470" cy="1733"/>
                </a:xfrm>
              </p:grpSpPr>
              <p:sp>
                <p:nvSpPr>
                  <p:cNvPr id="33" name="Oval 32">
                    <a:extLst>
                      <a:ext uri="{FF2B5EF4-FFF2-40B4-BE49-F238E27FC236}">
                        <a16:creationId xmlns:a16="http://schemas.microsoft.com/office/drawing/2014/main" id="{399D2079-A5FA-43CF-6029-9FE12B756D59}"/>
                      </a:ext>
                    </a:extLst>
                  </p:cNvPr>
                  <p:cNvSpPr/>
                  <p:nvPr/>
                </p:nvSpPr>
                <p:spPr>
                  <a:xfrm>
                    <a:off x="14875" y="3145"/>
                    <a:ext cx="1367" cy="1577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34" name="Group 33">
                    <a:extLst>
                      <a:ext uri="{FF2B5EF4-FFF2-40B4-BE49-F238E27FC236}">
                        <a16:creationId xmlns:a16="http://schemas.microsoft.com/office/drawing/2014/main" id="{4C36E539-6473-9286-084F-19C08F02DC55}"/>
                      </a:ext>
                    </a:extLst>
                  </p:cNvPr>
                  <p:cNvGrpSpPr/>
                  <p:nvPr/>
                </p:nvGrpSpPr>
                <p:grpSpPr>
                  <a:xfrm>
                    <a:off x="9772" y="2989"/>
                    <a:ext cx="5067" cy="1729"/>
                    <a:chOff x="5297" y="3721"/>
                    <a:chExt cx="5067" cy="1729"/>
                  </a:xfrm>
                </p:grpSpPr>
                <p:grpSp>
                  <p:nvGrpSpPr>
                    <p:cNvPr id="35" name="Group 34">
                      <a:extLst>
                        <a:ext uri="{FF2B5EF4-FFF2-40B4-BE49-F238E27FC236}">
                          <a16:creationId xmlns:a16="http://schemas.microsoft.com/office/drawing/2014/main" id="{2300456E-0414-3F31-25F8-08080AF45CB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630" y="3721"/>
                      <a:ext cx="4734" cy="1729"/>
                      <a:chOff x="5630" y="3721"/>
                      <a:chExt cx="4734" cy="1729"/>
                    </a:xfrm>
                  </p:grpSpPr>
                  <p:sp>
                    <p:nvSpPr>
                      <p:cNvPr id="41" name="Rectangles 39">
                        <a:extLst>
                          <a:ext uri="{FF2B5EF4-FFF2-40B4-BE49-F238E27FC236}">
                            <a16:creationId xmlns:a16="http://schemas.microsoft.com/office/drawing/2014/main" id="{39D21AA7-45F0-F805-7C18-7FC9EC490E2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596" y="3735"/>
                        <a:ext cx="942" cy="1714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solidFill>
                          <a:srgbClr val="20202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2" name="Rectangles 40">
                        <a:extLst>
                          <a:ext uri="{FF2B5EF4-FFF2-40B4-BE49-F238E27FC236}">
                            <a16:creationId xmlns:a16="http://schemas.microsoft.com/office/drawing/2014/main" id="{58728AD2-0482-E1B4-2DFE-B3241C0F6D2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538" y="3735"/>
                        <a:ext cx="942" cy="1714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solidFill>
                          <a:srgbClr val="20202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3" name="Rectangles 41">
                        <a:extLst>
                          <a:ext uri="{FF2B5EF4-FFF2-40B4-BE49-F238E27FC236}">
                            <a16:creationId xmlns:a16="http://schemas.microsoft.com/office/drawing/2014/main" id="{AB5D4153-780A-2908-2B19-B676EB455A2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480" y="3735"/>
                        <a:ext cx="942" cy="1714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solidFill>
                          <a:srgbClr val="20202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4" name="Rectangles 42">
                        <a:extLst>
                          <a:ext uri="{FF2B5EF4-FFF2-40B4-BE49-F238E27FC236}">
                            <a16:creationId xmlns:a16="http://schemas.microsoft.com/office/drawing/2014/main" id="{E8A7CC41-8828-D005-870C-7D995CE131E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422" y="3735"/>
                        <a:ext cx="942" cy="1714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solidFill>
                          <a:srgbClr val="20202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45" name="Straight Connector 44">
                        <a:extLst>
                          <a:ext uri="{FF2B5EF4-FFF2-40B4-BE49-F238E27FC236}">
                            <a16:creationId xmlns:a16="http://schemas.microsoft.com/office/drawing/2014/main" id="{6ADE640E-132A-50CC-DBCE-488FD044FD11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5630" y="3721"/>
                        <a:ext cx="966" cy="15"/>
                      </a:xfrm>
                      <a:prstGeom prst="line">
                        <a:avLst/>
                      </a:prstGeom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6" name="Straight Connector 45">
                        <a:extLst>
                          <a:ext uri="{FF2B5EF4-FFF2-40B4-BE49-F238E27FC236}">
                            <a16:creationId xmlns:a16="http://schemas.microsoft.com/office/drawing/2014/main" id="{15774D39-C0C3-A35A-CA28-3C39CC945795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5630" y="5435"/>
                        <a:ext cx="966" cy="15"/>
                      </a:xfrm>
                      <a:prstGeom prst="line">
                        <a:avLst/>
                      </a:prstGeom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36" name="Rectangles 46">
                      <a:extLst>
                        <a:ext uri="{FF2B5EF4-FFF2-40B4-BE49-F238E27FC236}">
                          <a16:creationId xmlns:a16="http://schemas.microsoft.com/office/drawing/2014/main" id="{B4397384-284A-EB34-0A59-C5586CE79A9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649" y="4559"/>
                      <a:ext cx="720" cy="591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37" name="Rectangles 47">
                      <a:extLst>
                        <a:ext uri="{FF2B5EF4-FFF2-40B4-BE49-F238E27FC236}">
                          <a16:creationId xmlns:a16="http://schemas.microsoft.com/office/drawing/2014/main" id="{CA87F6F5-A2B5-7C5C-BE93-630DAEAF712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512" y="4559"/>
                      <a:ext cx="720" cy="583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38" name="Rectangles 48">
                      <a:extLst>
                        <a:ext uri="{FF2B5EF4-FFF2-40B4-BE49-F238E27FC236}">
                          <a16:creationId xmlns:a16="http://schemas.microsoft.com/office/drawing/2014/main" id="{D3B3C7AC-4E24-4EC9-BFAE-B5A4AAA5F9F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07" y="4559"/>
                      <a:ext cx="720" cy="583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39" name="Rectangles 49">
                      <a:extLst>
                        <a:ext uri="{FF2B5EF4-FFF2-40B4-BE49-F238E27FC236}">
                          <a16:creationId xmlns:a16="http://schemas.microsoft.com/office/drawing/2014/main" id="{8D521FA8-82F7-D79A-1371-D84FD8766E0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93" y="4559"/>
                      <a:ext cx="720" cy="586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cxnSp>
                  <p:nvCxnSpPr>
                    <p:cNvPr id="40" name="Straight Arrow Connector 39">
                      <a:extLst>
                        <a:ext uri="{FF2B5EF4-FFF2-40B4-BE49-F238E27FC236}">
                          <a16:creationId xmlns:a16="http://schemas.microsoft.com/office/drawing/2014/main" id="{FAC83213-70FA-3055-5EA3-7951AFCDDE69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5297" y="4650"/>
                      <a:ext cx="1018" cy="6"/>
                    </a:xfrm>
                    <a:prstGeom prst="straightConnector1">
                      <a:avLst/>
                    </a:prstGeom>
                    <a:ln w="63500">
                      <a:solidFill>
                        <a:schemeClr val="tx1"/>
                      </a:solidFill>
                      <a:tailEnd type="arrow" w="lg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2" name="TextBox 31">
                      <a:extLst>
                        <a:ext uri="{FF2B5EF4-FFF2-40B4-BE49-F238E27FC236}">
                          <a16:creationId xmlns:a16="http://schemas.microsoft.com/office/drawing/2014/main" id="{D25530EE-FDD8-E561-F8E5-5EBB3142A82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460462" y="2738850"/>
                      <a:ext cx="967754" cy="336512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400" dirty="0"/>
                        <a:t>MMSR-</a:t>
                      </a:r>
                      <a14:m>
                        <m:oMath xmlns:m="http://schemas.openxmlformats.org/officeDocument/2006/math"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oMath>
                      </a14:m>
                      <a:endParaRPr lang="en-US" sz="2400" dirty="0"/>
                    </a:p>
                  </p:txBody>
                </p:sp>
              </mc:Choice>
              <mc:Fallback xmlns="">
                <p:sp>
                  <p:nvSpPr>
                    <p:cNvPr id="8" name="TextBox 7">
                      <a:extLst>
                        <a:ext uri="{FF2B5EF4-FFF2-40B4-BE49-F238E27FC236}">
                          <a16:creationId xmlns:a16="http://schemas.microsoft.com/office/drawing/2014/main" id="{1165117B-4447-4081-DC70-60AA874F678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460462" y="2738850"/>
                      <a:ext cx="967754" cy="336512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5430" t="-6098" b="-23171"/>
                      </a:stretch>
                    </a:blipFill>
                    <a:ln w="38100"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30" name="Rectangles 47">
                <a:extLst>
                  <a:ext uri="{FF2B5EF4-FFF2-40B4-BE49-F238E27FC236}">
                    <a16:creationId xmlns:a16="http://schemas.microsoft.com/office/drawing/2014/main" id="{94FBB5B6-DD17-0F7C-4FFB-BA5ED365DF2D}"/>
                  </a:ext>
                </a:extLst>
              </p:cNvPr>
              <p:cNvSpPr/>
              <p:nvPr/>
            </p:nvSpPr>
            <p:spPr>
              <a:xfrm>
                <a:off x="10778770" y="3473853"/>
                <a:ext cx="347145" cy="24202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8B432A6E-4876-C6D0-6E79-FA54328C42E3}"/>
                </a:ext>
              </a:extLst>
            </p:cNvPr>
            <p:cNvSpPr/>
            <p:nvPr/>
          </p:nvSpPr>
          <p:spPr>
            <a:xfrm flipV="1">
              <a:off x="6788987" y="2606238"/>
              <a:ext cx="864047" cy="261881"/>
            </a:xfrm>
            <a:custGeom>
              <a:avLst/>
              <a:gdLst>
                <a:gd name="connsiteX0" fmla="*/ 0 w 3257550"/>
                <a:gd name="connsiteY0" fmla="*/ 668412 h 668412"/>
                <a:gd name="connsiteX1" fmla="*/ 1295400 w 3257550"/>
                <a:gd name="connsiteY1" fmla="*/ 1662 h 668412"/>
                <a:gd name="connsiteX2" fmla="*/ 3257550 w 3257550"/>
                <a:gd name="connsiteY2" fmla="*/ 516012 h 668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57550" h="668412">
                  <a:moveTo>
                    <a:pt x="0" y="668412"/>
                  </a:moveTo>
                  <a:cubicBezTo>
                    <a:pt x="376237" y="347737"/>
                    <a:pt x="752475" y="27062"/>
                    <a:pt x="1295400" y="1662"/>
                  </a:cubicBezTo>
                  <a:cubicBezTo>
                    <a:pt x="1838325" y="-23738"/>
                    <a:pt x="2547937" y="246137"/>
                    <a:pt x="3257550" y="516012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head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42E53A05-84F7-5146-EB65-14687FDD1E03}"/>
              </a:ext>
            </a:extLst>
          </p:cNvPr>
          <p:cNvGrpSpPr/>
          <p:nvPr/>
        </p:nvGrpSpPr>
        <p:grpSpPr>
          <a:xfrm>
            <a:off x="6431033" y="1427791"/>
            <a:ext cx="2360109" cy="1237920"/>
            <a:chOff x="4738183" y="1881465"/>
            <a:chExt cx="2360109" cy="1237920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494C5292-92F0-AF20-1470-4A8A4E640F5B}"/>
                </a:ext>
              </a:extLst>
            </p:cNvPr>
            <p:cNvSpPr/>
            <p:nvPr/>
          </p:nvSpPr>
          <p:spPr>
            <a:xfrm>
              <a:off x="5460479" y="2366349"/>
              <a:ext cx="896471" cy="7530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y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974A0730-1D5C-1392-1C95-2A08582D8F20}"/>
                    </a:ext>
                  </a:extLst>
                </p:cNvPr>
                <p:cNvSpPr txBox="1"/>
                <p:nvPr/>
              </p:nvSpPr>
              <p:spPr>
                <a:xfrm>
                  <a:off x="4738183" y="1881465"/>
                  <a:ext cx="2360109" cy="461665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b="0" dirty="0"/>
                    <a:t>Service process </a:t>
                  </a:r>
                  <a14:m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𝜋</m:t>
                      </m:r>
                    </m:oMath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974A0730-1D5C-1392-1C95-2A08582D8F2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38183" y="1881465"/>
                  <a:ext cx="2360109" cy="461665"/>
                </a:xfrm>
                <a:prstGeom prst="rect">
                  <a:avLst/>
                </a:prstGeom>
                <a:blipFill>
                  <a:blip r:embed="rId5"/>
                  <a:stretch>
                    <a:fillRect l="-3308" t="-6098" b="-23171"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DB726338-F77C-615D-B416-8F10506F6E9F}"/>
              </a:ext>
            </a:extLst>
          </p:cNvPr>
          <p:cNvGrpSpPr/>
          <p:nvPr/>
        </p:nvGrpSpPr>
        <p:grpSpPr>
          <a:xfrm>
            <a:off x="7153329" y="1901195"/>
            <a:ext cx="896471" cy="753036"/>
            <a:chOff x="7163057" y="1912675"/>
            <a:chExt cx="896471" cy="75303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B2823E5C-209C-8ACC-9C26-CD4CFA1DC03A}"/>
                    </a:ext>
                  </a:extLst>
                </p:cNvPr>
                <p:cNvSpPr/>
                <p:nvPr/>
              </p:nvSpPr>
              <p:spPr>
                <a:xfrm>
                  <a:off x="7163057" y="1912675"/>
                  <a:ext cx="896471" cy="753036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B2823E5C-209C-8ACC-9C26-CD4CFA1DC03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3057" y="1912675"/>
                  <a:ext cx="896471" cy="753036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F8C6E260-C38C-F612-3F88-1D9E1D87181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34692" y="1935065"/>
              <a:ext cx="210309" cy="201604"/>
            </a:xfrm>
            <a:prstGeom prst="straightConnector1">
              <a:avLst/>
            </a:prstGeom>
            <a:ln w="254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A4CA9D8C-20DC-B7B6-424B-87E481FB18D1}"/>
                </a:ext>
              </a:extLst>
            </p:cNvPr>
            <p:cNvCxnSpPr>
              <a:cxnSpLocks/>
            </p:cNvCxnSpPr>
            <p:nvPr/>
          </p:nvCxnSpPr>
          <p:spPr>
            <a:xfrm>
              <a:off x="7834692" y="2472119"/>
              <a:ext cx="210309" cy="174643"/>
            </a:xfrm>
            <a:prstGeom prst="straightConnector1">
              <a:avLst/>
            </a:prstGeom>
            <a:ln w="254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6EDE6D2F-AAD9-FFF5-B251-F61DDB1DA172}"/>
                </a:ext>
              </a:extLst>
            </p:cNvPr>
            <p:cNvCxnSpPr>
              <a:cxnSpLocks/>
            </p:cNvCxnSpPr>
            <p:nvPr/>
          </p:nvCxnSpPr>
          <p:spPr>
            <a:xfrm>
              <a:off x="7178441" y="1950150"/>
              <a:ext cx="188854" cy="169466"/>
            </a:xfrm>
            <a:prstGeom prst="straightConnector1">
              <a:avLst/>
            </a:prstGeom>
            <a:ln w="254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772A0C81-48E7-1DAE-375C-A7C8DEE74C8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78442" y="2451754"/>
              <a:ext cx="206829" cy="185464"/>
            </a:xfrm>
            <a:prstGeom prst="straightConnector1">
              <a:avLst/>
            </a:prstGeom>
            <a:ln w="254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10150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79D8A-F019-D3F0-5D41-BD4B93065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Technique: Relative Completions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2D88E1E-1747-1E3D-24DB-71884DEB511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3038121"/>
                <a:ext cx="6729206" cy="354365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Completion rate changes irregularly.</a:t>
                </a:r>
              </a:p>
              <a:p>
                <a:pPr marL="0" indent="0">
                  <a:buNone/>
                </a:pPr>
                <a:r>
                  <a:rPr lang="en-US" dirty="0"/>
                  <a:t>Long-term rate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r>
                  <a:rPr lang="en-US" dirty="0"/>
                  <a:t>Smooth out: Relative completions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Key idea: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i="0" dirty="0" smtClean="0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b="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dirty="0"/>
                  <a:t> has constant drift.</a:t>
                </a:r>
              </a:p>
              <a:p>
                <a:pPr marL="0" indent="0">
                  <a:buNone/>
                </a:pPr>
                <a:r>
                  <a:rPr lang="en-US" dirty="0"/>
                  <a:t>Result: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[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𝑀𝑀𝑆𝑅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‐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] =</m:t>
                    </m:r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</m:den>
                    </m:f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dirty="0">
                                <a:latin typeface="Cambria Math" panose="02040503050406030204" pitchFamily="18" charset="0"/>
                              </a:rPr>
                              <m:t>Δ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 dirty="0" err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i="1" dirty="0" err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  <m:sup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sup>
                            </m:sSubSup>
                          </m:e>
                        </m:d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+1</m:t>
                        </m:r>
                      </m:num>
                      <m:den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m:rPr>
                            <m:lit/>
                          </m:rPr>
                          <a:rPr lang="en-US" i="1" dirty="0">
                            <a:latin typeface="Cambria Math" panose="02040503050406030204" pitchFamily="18" charset="0"/>
                          </a:rPr>
                          <m:t>/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</m:den>
                    </m:f>
                    <m:r>
                      <a:rPr lang="en-US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𝜆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2D88E1E-1747-1E3D-24DB-71884DEB51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038121"/>
                <a:ext cx="6729206" cy="3543654"/>
              </a:xfrm>
              <a:blipFill>
                <a:blip r:embed="rId2"/>
                <a:stretch>
                  <a:fillRect l="-1904" t="-27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8AC45DCF-69AF-4281-9BB1-C0321093B651}"/>
              </a:ext>
            </a:extLst>
          </p:cNvPr>
          <p:cNvGrpSpPr/>
          <p:nvPr/>
        </p:nvGrpSpPr>
        <p:grpSpPr>
          <a:xfrm>
            <a:off x="2629881" y="1386665"/>
            <a:ext cx="4211991" cy="1440706"/>
            <a:chOff x="8163132" y="2796865"/>
            <a:chExt cx="3119488" cy="1050144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2E47C489-13F9-98E9-FD57-E5D852D0CF20}"/>
                </a:ext>
              </a:extLst>
            </p:cNvPr>
            <p:cNvGrpSpPr/>
            <p:nvPr/>
          </p:nvGrpSpPr>
          <p:grpSpPr>
            <a:xfrm>
              <a:off x="8163132" y="2796865"/>
              <a:ext cx="3119488" cy="1050144"/>
              <a:chOff x="1079858" y="2738850"/>
              <a:chExt cx="3119488" cy="1050144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FD04DD53-8B3A-616A-43BA-DAC935B704B4}"/>
                  </a:ext>
                </a:extLst>
              </p:cNvPr>
              <p:cNvGrpSpPr/>
              <p:nvPr/>
            </p:nvGrpSpPr>
            <p:grpSpPr>
              <a:xfrm>
                <a:off x="1079858" y="3069550"/>
                <a:ext cx="3119488" cy="719444"/>
                <a:chOff x="9772" y="2989"/>
                <a:chExt cx="6470" cy="1733"/>
              </a:xfrm>
            </p:grpSpPr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95779675-A7F8-09FF-3291-73034C72751B}"/>
                    </a:ext>
                  </a:extLst>
                </p:cNvPr>
                <p:cNvSpPr/>
                <p:nvPr/>
              </p:nvSpPr>
              <p:spPr>
                <a:xfrm>
                  <a:off x="14875" y="3145"/>
                  <a:ext cx="1367" cy="1577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0" name="Group 9">
                  <a:extLst>
                    <a:ext uri="{FF2B5EF4-FFF2-40B4-BE49-F238E27FC236}">
                      <a16:creationId xmlns:a16="http://schemas.microsoft.com/office/drawing/2014/main" id="{9F5AA127-6BDE-2A8A-9160-A82E79053CAE}"/>
                    </a:ext>
                  </a:extLst>
                </p:cNvPr>
                <p:cNvGrpSpPr/>
                <p:nvPr/>
              </p:nvGrpSpPr>
              <p:grpSpPr>
                <a:xfrm>
                  <a:off x="9772" y="2989"/>
                  <a:ext cx="5067" cy="1729"/>
                  <a:chOff x="5297" y="3721"/>
                  <a:chExt cx="5067" cy="1729"/>
                </a:xfrm>
              </p:grpSpPr>
              <p:grpSp>
                <p:nvGrpSpPr>
                  <p:cNvPr id="11" name="Group 10">
                    <a:extLst>
                      <a:ext uri="{FF2B5EF4-FFF2-40B4-BE49-F238E27FC236}">
                        <a16:creationId xmlns:a16="http://schemas.microsoft.com/office/drawing/2014/main" id="{95AFC321-4D3B-DFD8-D34C-0EBC9015F24D}"/>
                      </a:ext>
                    </a:extLst>
                  </p:cNvPr>
                  <p:cNvGrpSpPr/>
                  <p:nvPr/>
                </p:nvGrpSpPr>
                <p:grpSpPr>
                  <a:xfrm>
                    <a:off x="5630" y="3721"/>
                    <a:ext cx="4734" cy="1729"/>
                    <a:chOff x="5630" y="3721"/>
                    <a:chExt cx="4734" cy="1729"/>
                  </a:xfrm>
                </p:grpSpPr>
                <p:sp>
                  <p:nvSpPr>
                    <p:cNvPr id="17" name="Rectangles 39">
                      <a:extLst>
                        <a:ext uri="{FF2B5EF4-FFF2-40B4-BE49-F238E27FC236}">
                          <a16:creationId xmlns:a16="http://schemas.microsoft.com/office/drawing/2014/main" id="{3EC2B071-D955-0458-4B05-36A6E992960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96" y="3735"/>
                      <a:ext cx="942" cy="171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rgbClr val="20202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" name="Rectangles 40">
                      <a:extLst>
                        <a:ext uri="{FF2B5EF4-FFF2-40B4-BE49-F238E27FC236}">
                          <a16:creationId xmlns:a16="http://schemas.microsoft.com/office/drawing/2014/main" id="{B0467AC3-9B7E-5C76-E4F2-A5ED619D03F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38" y="3735"/>
                      <a:ext cx="942" cy="171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rgbClr val="20202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9" name="Rectangles 41">
                      <a:extLst>
                        <a:ext uri="{FF2B5EF4-FFF2-40B4-BE49-F238E27FC236}">
                          <a16:creationId xmlns:a16="http://schemas.microsoft.com/office/drawing/2014/main" id="{B8FAD1D5-79E8-EE35-4AF9-B42A99B04B2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480" y="3735"/>
                      <a:ext cx="942" cy="171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rgbClr val="20202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0" name="Rectangles 42">
                      <a:extLst>
                        <a:ext uri="{FF2B5EF4-FFF2-40B4-BE49-F238E27FC236}">
                          <a16:creationId xmlns:a16="http://schemas.microsoft.com/office/drawing/2014/main" id="{0DC79D5D-4452-BC9A-FD96-3DB7B280E0D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422" y="3735"/>
                      <a:ext cx="942" cy="171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rgbClr val="20202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21" name="Straight Connector 20">
                      <a:extLst>
                        <a:ext uri="{FF2B5EF4-FFF2-40B4-BE49-F238E27FC236}">
                          <a16:creationId xmlns:a16="http://schemas.microsoft.com/office/drawing/2014/main" id="{B00E0C68-FB29-5163-6BD7-385510434F18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5630" y="3721"/>
                      <a:ext cx="966" cy="15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2" name="Straight Connector 21">
                      <a:extLst>
                        <a:ext uri="{FF2B5EF4-FFF2-40B4-BE49-F238E27FC236}">
                          <a16:creationId xmlns:a16="http://schemas.microsoft.com/office/drawing/2014/main" id="{B46B3E66-E19C-A030-DEA0-FA6A2B4C0DE4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5630" y="5435"/>
                      <a:ext cx="966" cy="15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2" name="Rectangles 46">
                    <a:extLst>
                      <a:ext uri="{FF2B5EF4-FFF2-40B4-BE49-F238E27FC236}">
                        <a16:creationId xmlns:a16="http://schemas.microsoft.com/office/drawing/2014/main" id="{2E12740A-22D2-DE3A-1536-739F61B2FCC3}"/>
                      </a:ext>
                    </a:extLst>
                  </p:cNvPr>
                  <p:cNvSpPr/>
                  <p:nvPr/>
                </p:nvSpPr>
                <p:spPr>
                  <a:xfrm>
                    <a:off x="7649" y="4559"/>
                    <a:ext cx="720" cy="591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3" name="Rectangles 47">
                    <a:extLst>
                      <a:ext uri="{FF2B5EF4-FFF2-40B4-BE49-F238E27FC236}">
                        <a16:creationId xmlns:a16="http://schemas.microsoft.com/office/drawing/2014/main" id="{BF75B8D4-37F5-6011-E3D7-5F249E62F92A}"/>
                      </a:ext>
                    </a:extLst>
                  </p:cNvPr>
                  <p:cNvSpPr/>
                  <p:nvPr/>
                </p:nvSpPr>
                <p:spPr>
                  <a:xfrm>
                    <a:off x="9512" y="4559"/>
                    <a:ext cx="720" cy="583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4" name="Rectangles 48">
                    <a:extLst>
                      <a:ext uri="{FF2B5EF4-FFF2-40B4-BE49-F238E27FC236}">
                        <a16:creationId xmlns:a16="http://schemas.microsoft.com/office/drawing/2014/main" id="{06F46A45-EA54-10F7-EABE-0DD778C587E8}"/>
                      </a:ext>
                    </a:extLst>
                  </p:cNvPr>
                  <p:cNvSpPr/>
                  <p:nvPr/>
                </p:nvSpPr>
                <p:spPr>
                  <a:xfrm>
                    <a:off x="6707" y="4559"/>
                    <a:ext cx="720" cy="583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5" name="Rectangles 49">
                    <a:extLst>
                      <a:ext uri="{FF2B5EF4-FFF2-40B4-BE49-F238E27FC236}">
                        <a16:creationId xmlns:a16="http://schemas.microsoft.com/office/drawing/2014/main" id="{26CE24A1-947B-7842-8DCA-491B4809B774}"/>
                      </a:ext>
                    </a:extLst>
                  </p:cNvPr>
                  <p:cNvSpPr/>
                  <p:nvPr/>
                </p:nvSpPr>
                <p:spPr>
                  <a:xfrm>
                    <a:off x="8593" y="4559"/>
                    <a:ext cx="720" cy="586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cxnSp>
                <p:nvCxnSpPr>
                  <p:cNvPr id="16" name="Straight Arrow Connector 15">
                    <a:extLst>
                      <a:ext uri="{FF2B5EF4-FFF2-40B4-BE49-F238E27FC236}">
                        <a16:creationId xmlns:a16="http://schemas.microsoft.com/office/drawing/2014/main" id="{E1E885D1-2A94-1BA8-FF8B-97AE7CC5EBAE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5297" y="4650"/>
                    <a:ext cx="1018" cy="6"/>
                  </a:xfrm>
                  <a:prstGeom prst="straightConnector1">
                    <a:avLst/>
                  </a:prstGeom>
                  <a:ln w="63500">
                    <a:solidFill>
                      <a:schemeClr val="tx1"/>
                    </a:solidFill>
                    <a:tailEnd type="arrow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1165117B-4447-4081-DC70-60AA874F678C}"/>
                      </a:ext>
                    </a:extLst>
                  </p:cNvPr>
                  <p:cNvSpPr txBox="1"/>
                  <p:nvPr/>
                </p:nvSpPr>
                <p:spPr>
                  <a:xfrm>
                    <a:off x="2460462" y="2738850"/>
                    <a:ext cx="967754" cy="336512"/>
                  </a:xfrm>
                  <a:prstGeom prst="rect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/>
                      <a:t>MMSR-</a:t>
                    </a:r>
                    <a14:m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oMath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1165117B-4447-4081-DC70-60AA874F678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60462" y="2738850"/>
                    <a:ext cx="967754" cy="33651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5430" t="-6098" b="-23171"/>
                    </a:stretch>
                  </a:blipFill>
                  <a:ln w="381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6" name="Rectangles 47">
              <a:extLst>
                <a:ext uri="{FF2B5EF4-FFF2-40B4-BE49-F238E27FC236}">
                  <a16:creationId xmlns:a16="http://schemas.microsoft.com/office/drawing/2014/main" id="{24184B80-5160-46A1-909D-114D1F4E5EB6}"/>
                </a:ext>
              </a:extLst>
            </p:cNvPr>
            <p:cNvSpPr/>
            <p:nvPr/>
          </p:nvSpPr>
          <p:spPr>
            <a:xfrm>
              <a:off x="10778770" y="3473853"/>
              <a:ext cx="347145" cy="24202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28E268D-0159-1369-1540-5F71C05872C8}"/>
              </a:ext>
            </a:extLst>
          </p:cNvPr>
          <p:cNvGrpSpPr/>
          <p:nvPr/>
        </p:nvGrpSpPr>
        <p:grpSpPr>
          <a:xfrm>
            <a:off x="6431033" y="1427791"/>
            <a:ext cx="2360109" cy="1237920"/>
            <a:chOff x="4738183" y="1881465"/>
            <a:chExt cx="2360109" cy="1237920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1AEE2B8-2B39-6D21-95CB-8F662AE99062}"/>
                </a:ext>
              </a:extLst>
            </p:cNvPr>
            <p:cNvSpPr/>
            <p:nvPr/>
          </p:nvSpPr>
          <p:spPr>
            <a:xfrm>
              <a:off x="5460479" y="2366349"/>
              <a:ext cx="896471" cy="7530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y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7AAA5ED2-C3D6-610E-50AE-B922C3854E94}"/>
                    </a:ext>
                  </a:extLst>
                </p:cNvPr>
                <p:cNvSpPr txBox="1"/>
                <p:nvPr/>
              </p:nvSpPr>
              <p:spPr>
                <a:xfrm>
                  <a:off x="4738183" y="1881465"/>
                  <a:ext cx="2360109" cy="461665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b="0" dirty="0"/>
                    <a:t>Service process </a:t>
                  </a:r>
                  <a14:m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𝜋</m:t>
                      </m:r>
                    </m:oMath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7AAA5ED2-C3D6-610E-50AE-B922C3854E9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38183" y="1881465"/>
                  <a:ext cx="2360109" cy="461665"/>
                </a:xfrm>
                <a:prstGeom prst="rect">
                  <a:avLst/>
                </a:prstGeom>
                <a:blipFill>
                  <a:blip r:embed="rId5"/>
                  <a:stretch>
                    <a:fillRect l="-3053" t="-6098" b="-23171"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6A96361A-E04F-67ED-1077-CF72E981F813}"/>
              </a:ext>
            </a:extLst>
          </p:cNvPr>
          <p:cNvGrpSpPr/>
          <p:nvPr/>
        </p:nvGrpSpPr>
        <p:grpSpPr>
          <a:xfrm>
            <a:off x="7176827" y="3458084"/>
            <a:ext cx="1745945" cy="2701372"/>
            <a:chOff x="7655873" y="2795627"/>
            <a:chExt cx="1745945" cy="2701372"/>
          </a:xfrm>
        </p:grpSpPr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4BBE2FFF-93D5-4163-55A7-C874A150867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506980" y="3332169"/>
              <a:ext cx="3328" cy="216483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8BB51789-2C86-383C-F96B-76378ED885EA}"/>
                </a:ext>
              </a:extLst>
            </p:cNvPr>
            <p:cNvSpPr txBox="1"/>
            <p:nvPr/>
          </p:nvSpPr>
          <p:spPr>
            <a:xfrm>
              <a:off x="7655873" y="2795627"/>
              <a:ext cx="1745945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400" dirty="0"/>
                <a:t>Completions</a:t>
              </a:r>
            </a:p>
          </p:txBody>
        </p:sp>
      </p:grpSp>
      <p:sp>
        <p:nvSpPr>
          <p:cNvPr id="69" name="Freeform: Shape 68">
            <a:extLst>
              <a:ext uri="{FF2B5EF4-FFF2-40B4-BE49-F238E27FC236}">
                <a16:creationId xmlns:a16="http://schemas.microsoft.com/office/drawing/2014/main" id="{660E6824-B6C9-3EE2-18EA-73F6FF84874C}"/>
              </a:ext>
            </a:extLst>
          </p:cNvPr>
          <p:cNvSpPr/>
          <p:nvPr/>
        </p:nvSpPr>
        <p:spPr>
          <a:xfrm flipV="1">
            <a:off x="6788987" y="2606238"/>
            <a:ext cx="864047" cy="261881"/>
          </a:xfrm>
          <a:custGeom>
            <a:avLst/>
            <a:gdLst>
              <a:gd name="connsiteX0" fmla="*/ 0 w 3257550"/>
              <a:gd name="connsiteY0" fmla="*/ 668412 h 668412"/>
              <a:gd name="connsiteX1" fmla="*/ 1295400 w 3257550"/>
              <a:gd name="connsiteY1" fmla="*/ 1662 h 668412"/>
              <a:gd name="connsiteX2" fmla="*/ 3257550 w 3257550"/>
              <a:gd name="connsiteY2" fmla="*/ 516012 h 668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57550" h="668412">
                <a:moveTo>
                  <a:pt x="0" y="668412"/>
                </a:moveTo>
                <a:cubicBezTo>
                  <a:pt x="376237" y="347737"/>
                  <a:pt x="752475" y="27062"/>
                  <a:pt x="1295400" y="1662"/>
                </a:cubicBezTo>
                <a:cubicBezTo>
                  <a:pt x="1838325" y="-23738"/>
                  <a:pt x="2547937" y="246137"/>
                  <a:pt x="3257550" y="516012"/>
                </a:cubicBezTo>
              </a:path>
            </a:pathLst>
          </a:custGeom>
          <a:noFill/>
          <a:ln w="38100">
            <a:solidFill>
              <a:schemeClr val="tx1"/>
            </a:solidFill>
            <a:head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E04A1268-07AE-F80B-815A-BFB7E18C1B26}"/>
              </a:ext>
            </a:extLst>
          </p:cNvPr>
          <p:cNvGrpSpPr/>
          <p:nvPr/>
        </p:nvGrpSpPr>
        <p:grpSpPr>
          <a:xfrm>
            <a:off x="8031262" y="6159456"/>
            <a:ext cx="3437076" cy="494307"/>
            <a:chOff x="8886825" y="2583815"/>
            <a:chExt cx="3437076" cy="494307"/>
          </a:xfrm>
        </p:grpSpPr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A1B06E15-94BB-B19F-C5F7-86668F112650}"/>
                </a:ext>
              </a:extLst>
            </p:cNvPr>
            <p:cNvCxnSpPr>
              <a:cxnSpLocks/>
            </p:cNvCxnSpPr>
            <p:nvPr/>
          </p:nvCxnSpPr>
          <p:spPr>
            <a:xfrm>
              <a:off x="8886825" y="2583815"/>
              <a:ext cx="3437076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CE1F80FE-9909-88BD-2688-C5238FAC7248}"/>
                    </a:ext>
                  </a:extLst>
                </p:cNvPr>
                <p:cNvSpPr txBox="1"/>
                <p:nvPr/>
              </p:nvSpPr>
              <p:spPr>
                <a:xfrm>
                  <a:off x="10207472" y="2616457"/>
                  <a:ext cx="1005969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sz="2400" b="0" dirty="0"/>
                    <a:t>Time </a:t>
                  </a:r>
                  <a14:m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CE1F80FE-9909-88BD-2688-C5238FAC724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07472" y="2616457"/>
                  <a:ext cx="1005969" cy="461665"/>
                </a:xfrm>
                <a:prstGeom prst="rect">
                  <a:avLst/>
                </a:prstGeom>
                <a:blipFill>
                  <a:blip r:embed="rId6"/>
                  <a:stretch>
                    <a:fillRect l="-9091" t="-10667" b="-30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3AE523FF-F73D-4B0D-6801-1EFE4E4FD55A}"/>
              </a:ext>
            </a:extLst>
          </p:cNvPr>
          <p:cNvGrpSpPr/>
          <p:nvPr/>
        </p:nvGrpSpPr>
        <p:grpSpPr>
          <a:xfrm>
            <a:off x="10311844" y="3994626"/>
            <a:ext cx="1403244" cy="851401"/>
            <a:chOff x="10304363" y="3675575"/>
            <a:chExt cx="1403244" cy="851401"/>
          </a:xfrm>
        </p:grpSpPr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DD1848A4-9294-43E3-C42F-8412271817CC}"/>
                </a:ext>
              </a:extLst>
            </p:cNvPr>
            <p:cNvGrpSpPr/>
            <p:nvPr/>
          </p:nvGrpSpPr>
          <p:grpSpPr>
            <a:xfrm>
              <a:off x="10304363" y="3675575"/>
              <a:ext cx="1403244" cy="851401"/>
              <a:chOff x="8381635" y="3503022"/>
              <a:chExt cx="1403244" cy="126172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5" name="TextBox 74">
                    <a:extLst>
                      <a:ext uri="{FF2B5EF4-FFF2-40B4-BE49-F238E27FC236}">
                        <a16:creationId xmlns:a16="http://schemas.microsoft.com/office/drawing/2014/main" id="{61DA8403-AC4C-7EA2-690C-B534E3080DED}"/>
                      </a:ext>
                    </a:extLst>
                  </p:cNvPr>
                  <p:cNvSpPr txBox="1"/>
                  <p:nvPr/>
                </p:nvSpPr>
                <p:spPr>
                  <a:xfrm>
                    <a:off x="8923356" y="4080589"/>
                    <a:ext cx="861523" cy="684161"/>
                  </a:xfrm>
                  <a:prstGeom prst="rect">
                    <a:avLst/>
                  </a:prstGeom>
                  <a:noFill/>
                  <a:ln w="38100"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oMath>
                      </m:oMathPara>
                    </a14:m>
                    <a:endParaRPr lang="en-US" sz="2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5" name="TextBox 74">
                    <a:extLst>
                      <a:ext uri="{FF2B5EF4-FFF2-40B4-BE49-F238E27FC236}">
                        <a16:creationId xmlns:a16="http://schemas.microsoft.com/office/drawing/2014/main" id="{61DA8403-AC4C-7EA2-690C-B534E3080DE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923356" y="4080589"/>
                    <a:ext cx="861523" cy="684161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1408" b="-10526"/>
                    </a:stretch>
                  </a:blipFill>
                  <a:ln w="38100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6" name="Left Brace 75">
                <a:extLst>
                  <a:ext uri="{FF2B5EF4-FFF2-40B4-BE49-F238E27FC236}">
                    <a16:creationId xmlns:a16="http://schemas.microsoft.com/office/drawing/2014/main" id="{52F00727-C723-BA90-9F5A-770DE5D963EB}"/>
                  </a:ext>
                </a:extLst>
              </p:cNvPr>
              <p:cNvSpPr/>
              <p:nvPr/>
            </p:nvSpPr>
            <p:spPr>
              <a:xfrm rot="10800000">
                <a:off x="8381635" y="3503022"/>
                <a:ext cx="288925" cy="684163"/>
              </a:xfrm>
              <a:prstGeom prst="leftBrac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79" name="Connector: Curved 78">
              <a:extLst>
                <a:ext uri="{FF2B5EF4-FFF2-40B4-BE49-F238E27FC236}">
                  <a16:creationId xmlns:a16="http://schemas.microsoft.com/office/drawing/2014/main" id="{0C69ECA4-7D7D-D847-2D70-CE1AB12DDDB0}"/>
                </a:ext>
              </a:extLst>
            </p:cNvPr>
            <p:cNvCxnSpPr>
              <a:cxnSpLocks/>
              <a:stCxn id="75" idx="0"/>
              <a:endCxn id="76" idx="1"/>
            </p:cNvCxnSpPr>
            <p:nvPr/>
          </p:nvCxnSpPr>
          <p:spPr>
            <a:xfrm rot="16200000" flipV="1">
              <a:off x="10855616" y="3644081"/>
              <a:ext cx="158903" cy="683558"/>
            </a:xfrm>
            <a:prstGeom prst="curvedConnector2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5" name="Slide Number Placeholder 84">
            <a:extLst>
              <a:ext uri="{FF2B5EF4-FFF2-40B4-BE49-F238E27FC236}">
                <a16:creationId xmlns:a16="http://schemas.microsoft.com/office/drawing/2014/main" id="{EF774E11-B8CD-7528-1A37-DE5E6740F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75813-EA8C-4FD4-850C-D6BB91B84604}" type="slidenum">
              <a:rPr lang="en-US" smtClean="0"/>
              <a:t>36</a:t>
            </a:fld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2CEFD50E-2584-1475-5526-756228A8BDF0}"/>
              </a:ext>
            </a:extLst>
          </p:cNvPr>
          <p:cNvGrpSpPr/>
          <p:nvPr/>
        </p:nvGrpSpPr>
        <p:grpSpPr>
          <a:xfrm>
            <a:off x="8027934" y="2889010"/>
            <a:ext cx="4148855" cy="3259302"/>
            <a:chOff x="8027934" y="2889010"/>
            <a:chExt cx="4148855" cy="3259302"/>
          </a:xfrm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D4F1C660-661A-9453-D424-3257741EF339}"/>
                </a:ext>
              </a:extLst>
            </p:cNvPr>
            <p:cNvSpPr/>
            <p:nvPr/>
          </p:nvSpPr>
          <p:spPr>
            <a:xfrm>
              <a:off x="8027934" y="3719437"/>
              <a:ext cx="2647950" cy="2428875"/>
            </a:xfrm>
            <a:custGeom>
              <a:avLst/>
              <a:gdLst>
                <a:gd name="connsiteX0" fmla="*/ 0 w 2647950"/>
                <a:gd name="connsiteY0" fmla="*/ 2428875 h 2428875"/>
                <a:gd name="connsiteX1" fmla="*/ 114300 w 2647950"/>
                <a:gd name="connsiteY1" fmla="*/ 1914525 h 2428875"/>
                <a:gd name="connsiteX2" fmla="*/ 400050 w 2647950"/>
                <a:gd name="connsiteY2" fmla="*/ 1771650 h 2428875"/>
                <a:gd name="connsiteX3" fmla="*/ 590550 w 2647950"/>
                <a:gd name="connsiteY3" fmla="*/ 1476375 h 2428875"/>
                <a:gd name="connsiteX4" fmla="*/ 847725 w 2647950"/>
                <a:gd name="connsiteY4" fmla="*/ 1400175 h 2428875"/>
                <a:gd name="connsiteX5" fmla="*/ 1104900 w 2647950"/>
                <a:gd name="connsiteY5" fmla="*/ 1209675 h 2428875"/>
                <a:gd name="connsiteX6" fmla="*/ 2647950 w 2647950"/>
                <a:gd name="connsiteY6" fmla="*/ 0 h 2428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47950" h="2428875">
                  <a:moveTo>
                    <a:pt x="0" y="2428875"/>
                  </a:moveTo>
                  <a:cubicBezTo>
                    <a:pt x="23812" y="2226468"/>
                    <a:pt x="47625" y="2024062"/>
                    <a:pt x="114300" y="1914525"/>
                  </a:cubicBezTo>
                  <a:cubicBezTo>
                    <a:pt x="180975" y="1804987"/>
                    <a:pt x="320675" y="1844675"/>
                    <a:pt x="400050" y="1771650"/>
                  </a:cubicBezTo>
                  <a:cubicBezTo>
                    <a:pt x="479425" y="1698625"/>
                    <a:pt x="515938" y="1538287"/>
                    <a:pt x="590550" y="1476375"/>
                  </a:cubicBezTo>
                  <a:cubicBezTo>
                    <a:pt x="665162" y="1414463"/>
                    <a:pt x="762000" y="1444625"/>
                    <a:pt x="847725" y="1400175"/>
                  </a:cubicBezTo>
                  <a:cubicBezTo>
                    <a:pt x="933450" y="1355725"/>
                    <a:pt x="1104900" y="1209675"/>
                    <a:pt x="1104900" y="1209675"/>
                  </a:cubicBezTo>
                  <a:lnTo>
                    <a:pt x="2647950" y="0"/>
                  </a:lnTo>
                </a:path>
              </a:pathLst>
            </a:cu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A2175190-5CC0-2799-CAF6-A012B1909ED8}"/>
                    </a:ext>
                  </a:extLst>
                </p:cNvPr>
                <p:cNvSpPr txBox="1"/>
                <p:nvPr/>
              </p:nvSpPr>
              <p:spPr>
                <a:xfrm>
                  <a:off x="9174979" y="2889010"/>
                  <a:ext cx="3001810" cy="830997"/>
                </a:xfrm>
                <a:prstGeom prst="rect">
                  <a:avLst/>
                </a:prstGeom>
                <a:noFill/>
                <a:ln w="38100">
                  <a:solidFill>
                    <a:srgbClr val="00B05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/>
                    <a:t>Expected completions, starting at </a:t>
                  </a:r>
                  <a14:m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A2175190-5CC0-2799-CAF6-A012B1909E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74979" y="2889010"/>
                  <a:ext cx="3001810" cy="830997"/>
                </a:xfrm>
                <a:prstGeom prst="rect">
                  <a:avLst/>
                </a:prstGeom>
                <a:blipFill>
                  <a:blip r:embed="rId8"/>
                  <a:stretch>
                    <a:fillRect l="-2405" t="-3521" r="-4008" b="-13380"/>
                  </a:stretch>
                </a:blipFill>
                <a:ln w="38100">
                  <a:solidFill>
                    <a:srgbClr val="00B05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F72C574D-8429-74BF-4E3F-8FB9E08C8D38}"/>
              </a:ext>
            </a:extLst>
          </p:cNvPr>
          <p:cNvGrpSpPr/>
          <p:nvPr/>
        </p:nvGrpSpPr>
        <p:grpSpPr>
          <a:xfrm>
            <a:off x="8027934" y="4157587"/>
            <a:ext cx="3687153" cy="1988990"/>
            <a:chOff x="8027934" y="4157587"/>
            <a:chExt cx="3687153" cy="1988990"/>
          </a:xfrm>
        </p:grpSpPr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BC6942EC-FB49-1F28-D444-B6CD4B3AF02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27934" y="4157587"/>
              <a:ext cx="2647950" cy="1988990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B2984FFF-B96E-30B3-F348-8EB1790D982F}"/>
                    </a:ext>
                  </a:extLst>
                </p:cNvPr>
                <p:cNvSpPr txBox="1"/>
                <p:nvPr/>
              </p:nvSpPr>
              <p:spPr>
                <a:xfrm>
                  <a:off x="9248149" y="5235763"/>
                  <a:ext cx="2466938" cy="461665"/>
                </a:xfrm>
                <a:prstGeom prst="rect">
                  <a:avLst/>
                </a:prstGeom>
                <a:noFill/>
                <a:ln w="38100">
                  <a:solidFill>
                    <a:srgbClr val="7030A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/>
                    <a:t>Long-term rate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400" i="1" dirty="0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</m:oMath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B2984FFF-B96E-30B3-F348-8EB1790D982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48149" y="5235763"/>
                  <a:ext cx="2466938" cy="461665"/>
                </a:xfrm>
                <a:prstGeom prst="rect">
                  <a:avLst/>
                </a:prstGeom>
                <a:blipFill>
                  <a:blip r:embed="rId9"/>
                  <a:stretch>
                    <a:fillRect l="-2920" t="-6098" b="-23171"/>
                  </a:stretch>
                </a:blipFill>
                <a:ln w="38100">
                  <a:solidFill>
                    <a:srgbClr val="7030A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4" name="Footer Placeholder 3">
            <a:extLst>
              <a:ext uri="{FF2B5EF4-FFF2-40B4-BE49-F238E27FC236}">
                <a16:creationId xmlns:a16="http://schemas.microsoft.com/office/drawing/2014/main" id="{7372941A-AB0A-848E-1B57-51DF1A66F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Thesis Defense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53E5433-A0C8-466A-E311-8A8DE19C59CF}"/>
              </a:ext>
            </a:extLst>
          </p:cNvPr>
          <p:cNvGrpSpPr/>
          <p:nvPr/>
        </p:nvGrpSpPr>
        <p:grpSpPr>
          <a:xfrm>
            <a:off x="5373859" y="4612560"/>
            <a:ext cx="3695135" cy="494688"/>
            <a:chOff x="5390958" y="1553444"/>
            <a:chExt cx="3695135" cy="494688"/>
          </a:xfrm>
          <a:solidFill>
            <a:schemeClr val="bg1"/>
          </a:solidFill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FBBA6A17-8651-E0FF-7C1B-25E6F31730F2}"/>
                    </a:ext>
                  </a:extLst>
                </p:cNvPr>
                <p:cNvSpPr txBox="1"/>
                <p:nvPr/>
              </p:nvSpPr>
              <p:spPr>
                <a:xfrm>
                  <a:off x="5390958" y="1553444"/>
                  <a:ext cx="3695135" cy="400110"/>
                </a:xfrm>
                <a:prstGeom prst="rect">
                  <a:avLst/>
                </a:prstGeom>
                <a:grpFill/>
                <a:ln w="38100">
                  <a:solidFill>
                    <a:schemeClr val="accent4">
                      <a:lumMod val="50000"/>
                    </a:schemeClr>
                  </a:solidFill>
                </a:ln>
              </p:spPr>
              <p:txBody>
                <a:bodyPr wrap="none" lIns="45720" rIns="45720" rtlCol="0">
                  <a:no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200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</m:oMath>
                  </a14:m>
                  <a:r>
                    <a:rPr lang="en-US" sz="2000" dirty="0"/>
                    <a:t>: Departure-average distribution</a:t>
                  </a:r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FBBA6A17-8651-E0FF-7C1B-25E6F31730F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90958" y="1553444"/>
                  <a:ext cx="3695135" cy="400110"/>
                </a:xfrm>
                <a:prstGeom prst="rect">
                  <a:avLst/>
                </a:prstGeom>
                <a:blipFill>
                  <a:blip r:embed="rId10"/>
                  <a:stretch>
                    <a:fillRect l="-654" t="-4225" r="-1961" b="-21127"/>
                  </a:stretch>
                </a:blipFill>
                <a:ln w="38100">
                  <a:solidFill>
                    <a:schemeClr val="accent4">
                      <a:lumMod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F6288988-8F25-48DD-0CD9-A431CE63F2AD}"/>
                </a:ext>
              </a:extLst>
            </p:cNvPr>
            <p:cNvCxnSpPr>
              <a:cxnSpLocks/>
            </p:cNvCxnSpPr>
            <p:nvPr/>
          </p:nvCxnSpPr>
          <p:spPr>
            <a:xfrm>
              <a:off x="5390958" y="1674467"/>
              <a:ext cx="0" cy="373665"/>
            </a:xfrm>
            <a:prstGeom prst="straightConnector1">
              <a:avLst/>
            </a:prstGeom>
            <a:grpFill/>
            <a:ln w="38100">
              <a:solidFill>
                <a:schemeClr val="accent4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2D5C3945-37B6-0AF0-46A7-76C33C5D2BE6}"/>
              </a:ext>
            </a:extLst>
          </p:cNvPr>
          <p:cNvGrpSpPr/>
          <p:nvPr/>
        </p:nvGrpSpPr>
        <p:grpSpPr>
          <a:xfrm>
            <a:off x="5369971" y="5807156"/>
            <a:ext cx="1737468" cy="510966"/>
            <a:chOff x="7124539" y="1408685"/>
            <a:chExt cx="1737468" cy="510966"/>
          </a:xfrm>
          <a:solidFill>
            <a:schemeClr val="bg1"/>
          </a:solidFill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590DD8E2-59D4-A563-9E40-37A1436071C8}"/>
                    </a:ext>
                  </a:extLst>
                </p:cNvPr>
                <p:cNvSpPr txBox="1"/>
                <p:nvPr/>
              </p:nvSpPr>
              <p:spPr>
                <a:xfrm>
                  <a:off x="7124539" y="1550319"/>
                  <a:ext cx="1737468" cy="369332"/>
                </a:xfrm>
                <a:prstGeom prst="rect">
                  <a:avLst/>
                </a:prstGeom>
                <a:grpFill/>
                <a:ln w="38100">
                  <a:solidFill>
                    <a:schemeClr val="accent4">
                      <a:lumMod val="50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/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𝜌</m:t>
                      </m:r>
                    </m:oMath>
                  </a14:m>
                  <a:r>
                    <a:rPr lang="en-US" dirty="0"/>
                    <a:t> (load)</a:t>
                  </a:r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590DD8E2-59D4-A563-9E40-37A1436071C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24539" y="1550319"/>
                  <a:ext cx="1737468" cy="369332"/>
                </a:xfrm>
                <a:prstGeom prst="rect">
                  <a:avLst/>
                </a:prstGeom>
                <a:blipFill>
                  <a:blip r:embed="rId11"/>
                  <a:stretch>
                    <a:fillRect t="-4545" r="-687" b="-19697"/>
                  </a:stretch>
                </a:blipFill>
                <a:ln w="38100">
                  <a:solidFill>
                    <a:schemeClr val="accent4">
                      <a:lumMod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8FC3F43F-9965-91AF-DC81-513691134F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24539" y="1408685"/>
              <a:ext cx="0" cy="254750"/>
            </a:xfrm>
            <a:prstGeom prst="straightConnector1">
              <a:avLst/>
            </a:prstGeom>
            <a:grpFill/>
            <a:ln w="38100">
              <a:solidFill>
                <a:schemeClr val="accent4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98240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0F360-B172-19A2-A6EE-158CBD57D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Technique: Saturated System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8C02A6D-4E07-EA0D-3651-F79EEA4537B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3698035"/>
                <a:ext cx="10760765" cy="2478927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Idea: Simpler analogue: Saturated system</a:t>
                </a:r>
              </a:p>
              <a:p>
                <a:pPr marL="0" indent="0">
                  <a:buNone/>
                </a:pPr>
                <a:r>
                  <a:rPr lang="en-US" dirty="0"/>
                  <a:t>Theorem: Same distribution of jobs in service, in heavy-traffic limit</a:t>
                </a:r>
              </a:p>
              <a:p>
                <a:pPr marL="0" indent="0">
                  <a:buNone/>
                </a:pPr>
                <a:r>
                  <a:rPr lang="en-US" dirty="0"/>
                  <a:t>Result: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𝑀𝑆𝐽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‐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𝐹𝐶𝐹𝑆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𝑀𝑀𝑆𝑅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‐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𝑆𝑎𝑡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𝜆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8C02A6D-4E07-EA0D-3651-F79EEA4537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3698035"/>
                <a:ext cx="10760765" cy="2478927"/>
              </a:xfrm>
              <a:blipFill>
                <a:blip r:embed="rId2"/>
                <a:stretch>
                  <a:fillRect l="-1133" t="-41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EC4EC7-331C-B6FE-C7E3-8726B8364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Thesis Defense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1B77C9-3320-F90E-2BE4-BB875A849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843A6-7A35-4597-A30E-75A4C0056BD0}" type="slidenum">
              <a:rPr lang="en-US" smtClean="0"/>
              <a:t>37</a:t>
            </a:fld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65F2403-0468-E88D-CAC0-97CD0291A24C}"/>
              </a:ext>
            </a:extLst>
          </p:cNvPr>
          <p:cNvGrpSpPr/>
          <p:nvPr/>
        </p:nvGrpSpPr>
        <p:grpSpPr>
          <a:xfrm>
            <a:off x="1993171" y="1612019"/>
            <a:ext cx="4544695" cy="1617274"/>
            <a:chOff x="1993171" y="1612019"/>
            <a:chExt cx="4544695" cy="1617274"/>
          </a:xfrm>
        </p:grpSpPr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E9902BEA-E8AB-83E1-7124-7B653EA19911}"/>
                </a:ext>
              </a:extLst>
            </p:cNvPr>
            <p:cNvGrpSpPr/>
            <p:nvPr/>
          </p:nvGrpSpPr>
          <p:grpSpPr>
            <a:xfrm>
              <a:off x="1993171" y="1674178"/>
              <a:ext cx="4544695" cy="1555115"/>
              <a:chOff x="1993171" y="1674178"/>
              <a:chExt cx="4544695" cy="1555115"/>
            </a:xfrm>
          </p:grpSpPr>
          <p:grpSp>
            <p:nvGrpSpPr>
              <p:cNvPr id="102" name="Group 101">
                <a:extLst>
                  <a:ext uri="{FF2B5EF4-FFF2-40B4-BE49-F238E27FC236}">
                    <a16:creationId xmlns:a16="http://schemas.microsoft.com/office/drawing/2014/main" id="{09B77FCA-7ED0-DDF4-B88E-F35721E18CB6}"/>
                  </a:ext>
                </a:extLst>
              </p:cNvPr>
              <p:cNvGrpSpPr/>
              <p:nvPr/>
            </p:nvGrpSpPr>
            <p:grpSpPr>
              <a:xfrm>
                <a:off x="1993171" y="1674178"/>
                <a:ext cx="4544695" cy="1555115"/>
                <a:chOff x="1993171" y="1674178"/>
                <a:chExt cx="4544695" cy="1555115"/>
              </a:xfrm>
            </p:grpSpPr>
            <p:grpSp>
              <p:nvGrpSpPr>
                <p:cNvPr id="103" name="Group 102">
                  <a:extLst>
                    <a:ext uri="{FF2B5EF4-FFF2-40B4-BE49-F238E27FC236}">
                      <a16:creationId xmlns:a16="http://schemas.microsoft.com/office/drawing/2014/main" id="{B68A120F-C675-754C-1429-F2F5B203379D}"/>
                    </a:ext>
                  </a:extLst>
                </p:cNvPr>
                <p:cNvGrpSpPr/>
                <p:nvPr/>
              </p:nvGrpSpPr>
              <p:grpSpPr>
                <a:xfrm>
                  <a:off x="1993171" y="1674178"/>
                  <a:ext cx="4544695" cy="1555115"/>
                  <a:chOff x="9104" y="2375"/>
                  <a:chExt cx="7157" cy="2449"/>
                </a:xfrm>
              </p:grpSpPr>
              <p:grpSp>
                <p:nvGrpSpPr>
                  <p:cNvPr id="105" name="Group 104">
                    <a:extLst>
                      <a:ext uri="{FF2B5EF4-FFF2-40B4-BE49-F238E27FC236}">
                        <a16:creationId xmlns:a16="http://schemas.microsoft.com/office/drawing/2014/main" id="{91979CAD-279F-CE44-3DA7-A6BD0AC352DE}"/>
                      </a:ext>
                    </a:extLst>
                  </p:cNvPr>
                  <p:cNvGrpSpPr/>
                  <p:nvPr/>
                </p:nvGrpSpPr>
                <p:grpSpPr>
                  <a:xfrm>
                    <a:off x="9104" y="2375"/>
                    <a:ext cx="7157" cy="2449"/>
                    <a:chOff x="9087" y="2375"/>
                    <a:chExt cx="7157" cy="2449"/>
                  </a:xfrm>
                </p:grpSpPr>
                <p:sp>
                  <p:nvSpPr>
                    <p:cNvPr id="107" name="Oval 106">
                      <a:extLst>
                        <a:ext uri="{FF2B5EF4-FFF2-40B4-BE49-F238E27FC236}">
                          <a16:creationId xmlns:a16="http://schemas.microsoft.com/office/drawing/2014/main" id="{5B840026-CC73-B6C7-12EC-E610B840626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954" y="3325"/>
                      <a:ext cx="455" cy="457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8" name="Oval 107">
                      <a:extLst>
                        <a:ext uri="{FF2B5EF4-FFF2-40B4-BE49-F238E27FC236}">
                          <a16:creationId xmlns:a16="http://schemas.microsoft.com/office/drawing/2014/main" id="{583EF997-2A03-88F7-5076-B3BEB70E6E5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954" y="3837"/>
                      <a:ext cx="455" cy="457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9" name="Oval 108">
                      <a:extLst>
                        <a:ext uri="{FF2B5EF4-FFF2-40B4-BE49-F238E27FC236}">
                          <a16:creationId xmlns:a16="http://schemas.microsoft.com/office/drawing/2014/main" id="{FD0B7F00-55AB-B76E-06DA-D7001FADD5B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954" y="4367"/>
                      <a:ext cx="455" cy="457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0" name="Oval 109">
                      <a:extLst>
                        <a:ext uri="{FF2B5EF4-FFF2-40B4-BE49-F238E27FC236}">
                          <a16:creationId xmlns:a16="http://schemas.microsoft.com/office/drawing/2014/main" id="{4074D62D-163C-F121-8E5A-1BE09A2ED79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954" y="2821"/>
                      <a:ext cx="455" cy="457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grpSp>
                  <p:nvGrpSpPr>
                    <p:cNvPr id="111" name="Group 110">
                      <a:extLst>
                        <a:ext uri="{FF2B5EF4-FFF2-40B4-BE49-F238E27FC236}">
                          <a16:creationId xmlns:a16="http://schemas.microsoft.com/office/drawing/2014/main" id="{F179D1DF-CE96-5082-8089-B2A6E2E0F11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087" y="2375"/>
                      <a:ext cx="7157" cy="2343"/>
                      <a:chOff x="4612" y="3107"/>
                      <a:chExt cx="7157" cy="2343"/>
                    </a:xfrm>
                  </p:grpSpPr>
                  <p:grpSp>
                    <p:nvGrpSpPr>
                      <p:cNvPr id="112" name="Group 111">
                        <a:extLst>
                          <a:ext uri="{FF2B5EF4-FFF2-40B4-BE49-F238E27FC236}">
                            <a16:creationId xmlns:a16="http://schemas.microsoft.com/office/drawing/2014/main" id="{997CAF6C-E117-A9F8-6CF4-48F27D2865B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630" y="3721"/>
                        <a:ext cx="4734" cy="1729"/>
                        <a:chOff x="5630" y="3721"/>
                        <a:chExt cx="4734" cy="1729"/>
                      </a:xfrm>
                    </p:grpSpPr>
                    <p:sp>
                      <p:nvSpPr>
                        <p:cNvPr id="115" name="Rectangles 39">
                          <a:extLst>
                            <a:ext uri="{FF2B5EF4-FFF2-40B4-BE49-F238E27FC236}">
                              <a16:creationId xmlns:a16="http://schemas.microsoft.com/office/drawing/2014/main" id="{6990710F-ACFE-559B-2035-552034FB893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596" y="3735"/>
                          <a:ext cx="942" cy="1714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 w="38100">
                          <a:solidFill>
                            <a:srgbClr val="20202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16" name="Rectangles 40">
                          <a:extLst>
                            <a:ext uri="{FF2B5EF4-FFF2-40B4-BE49-F238E27FC236}">
                              <a16:creationId xmlns:a16="http://schemas.microsoft.com/office/drawing/2014/main" id="{9C715A8B-DAD6-632C-6637-02847E3CDA7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38" y="3735"/>
                          <a:ext cx="942" cy="1714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 w="38100">
                          <a:solidFill>
                            <a:srgbClr val="20202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17" name="Rectangles 41">
                          <a:extLst>
                            <a:ext uri="{FF2B5EF4-FFF2-40B4-BE49-F238E27FC236}">
                              <a16:creationId xmlns:a16="http://schemas.microsoft.com/office/drawing/2014/main" id="{B5621E78-498A-6C1F-8965-A7119D3BC5E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8480" y="3735"/>
                          <a:ext cx="942" cy="1714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 w="38100">
                          <a:solidFill>
                            <a:srgbClr val="20202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18" name="Rectangles 42">
                          <a:extLst>
                            <a:ext uri="{FF2B5EF4-FFF2-40B4-BE49-F238E27FC236}">
                              <a16:creationId xmlns:a16="http://schemas.microsoft.com/office/drawing/2014/main" id="{A50380D3-2FDB-424F-A7C5-881FF7269D4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9422" y="3735"/>
                          <a:ext cx="942" cy="1714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 w="38100">
                          <a:solidFill>
                            <a:srgbClr val="20202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cxnSp>
                      <p:nvCxnSpPr>
                        <p:cNvPr id="119" name="Straight Connector 118">
                          <a:extLst>
                            <a:ext uri="{FF2B5EF4-FFF2-40B4-BE49-F238E27FC236}">
                              <a16:creationId xmlns:a16="http://schemas.microsoft.com/office/drawing/2014/main" id="{C387630F-AA42-7DD9-3386-DB35F42B5C60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5630" y="3721"/>
                          <a:ext cx="966" cy="15"/>
                        </a:xfrm>
                        <a:prstGeom prst="line">
                          <a:avLst/>
                        </a:prstGeom>
                        <a:ln w="381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20" name="Straight Connector 119">
                          <a:extLst>
                            <a:ext uri="{FF2B5EF4-FFF2-40B4-BE49-F238E27FC236}">
                              <a16:creationId xmlns:a16="http://schemas.microsoft.com/office/drawing/2014/main" id="{12043088-2677-AF65-264D-92E4F9AF048E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5630" y="5435"/>
                          <a:ext cx="966" cy="15"/>
                        </a:xfrm>
                        <a:prstGeom prst="line">
                          <a:avLst/>
                        </a:prstGeom>
                        <a:ln w="381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sp>
                    <p:nvSpPr>
                      <p:cNvPr id="113" name="Rectangles 49">
                        <a:extLst>
                          <a:ext uri="{FF2B5EF4-FFF2-40B4-BE49-F238E27FC236}">
                            <a16:creationId xmlns:a16="http://schemas.microsoft.com/office/drawing/2014/main" id="{2E238436-ACD0-FD5B-6D9B-97D9C9717CB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049" y="3107"/>
                        <a:ext cx="720" cy="793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1</a:t>
                        </a:r>
                      </a:p>
                    </p:txBody>
                  </p:sp>
                  <p:cxnSp>
                    <p:nvCxnSpPr>
                      <p:cNvPr id="114" name="Straight Arrow Connector 113">
                        <a:extLst>
                          <a:ext uri="{FF2B5EF4-FFF2-40B4-BE49-F238E27FC236}">
                            <a16:creationId xmlns:a16="http://schemas.microsoft.com/office/drawing/2014/main" id="{A33B145F-C0CA-C0F6-C688-1C8820BB81C5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4612" y="4647"/>
                        <a:ext cx="1018" cy="6"/>
                      </a:xfrm>
                      <a:prstGeom prst="straightConnector1">
                        <a:avLst/>
                      </a:prstGeom>
                      <a:ln w="63500">
                        <a:solidFill>
                          <a:schemeClr val="tx1"/>
                        </a:solidFill>
                        <a:tailEnd type="arrow" w="lg" len="lg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sp>
                <p:nvSpPr>
                  <p:cNvPr id="106" name="Rectangles 60">
                    <a:extLst>
                      <a:ext uri="{FF2B5EF4-FFF2-40B4-BE49-F238E27FC236}">
                        <a16:creationId xmlns:a16="http://schemas.microsoft.com/office/drawing/2014/main" id="{69E62649-C2F6-F236-79D3-41674498F235}"/>
                      </a:ext>
                    </a:extLst>
                  </p:cNvPr>
                  <p:cNvSpPr/>
                  <p:nvPr/>
                </p:nvSpPr>
                <p:spPr>
                  <a:xfrm>
                    <a:off x="15541" y="3466"/>
                    <a:ext cx="720" cy="742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2</a:t>
                    </a:r>
                  </a:p>
                </p:txBody>
              </p:sp>
            </p:grpSp>
            <p:sp>
              <p:nvSpPr>
                <p:cNvPr id="104" name="Rectangles 49">
                  <a:extLst>
                    <a:ext uri="{FF2B5EF4-FFF2-40B4-BE49-F238E27FC236}">
                      <a16:creationId xmlns:a16="http://schemas.microsoft.com/office/drawing/2014/main" id="{630F8754-6B9D-8B57-74E8-EB38CB0B623F}"/>
                    </a:ext>
                  </a:extLst>
                </p:cNvPr>
                <p:cNvSpPr/>
                <p:nvPr/>
              </p:nvSpPr>
              <p:spPr>
                <a:xfrm>
                  <a:off x="5118830" y="2556192"/>
                  <a:ext cx="457200" cy="494030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4</a:t>
                  </a:r>
                </a:p>
              </p:txBody>
            </p:sp>
          </p:grpSp>
          <p:sp>
            <p:nvSpPr>
              <p:cNvPr id="121" name="Rectangles 49">
                <a:extLst>
                  <a:ext uri="{FF2B5EF4-FFF2-40B4-BE49-F238E27FC236}">
                    <a16:creationId xmlns:a16="http://schemas.microsoft.com/office/drawing/2014/main" id="{7A92EFE4-CC96-5C6C-5B71-D2E23FEEEBF6}"/>
                  </a:ext>
                </a:extLst>
              </p:cNvPr>
              <p:cNvSpPr/>
              <p:nvPr/>
            </p:nvSpPr>
            <p:spPr>
              <a:xfrm>
                <a:off x="4539219" y="2556192"/>
                <a:ext cx="457200" cy="49799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3</a:t>
                </a:r>
              </a:p>
            </p:txBody>
          </p:sp>
        </p:grp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19EAC8D4-CB2E-B252-B593-A27875C7C042}"/>
                </a:ext>
              </a:extLst>
            </p:cNvPr>
            <p:cNvSpPr txBox="1"/>
            <p:nvPr/>
          </p:nvSpPr>
          <p:spPr>
            <a:xfrm>
              <a:off x="4323523" y="1612019"/>
              <a:ext cx="795308" cy="46166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FCFS</a:t>
              </a:r>
            </a:p>
          </p:txBody>
        </p:sp>
        <p:sp>
          <p:nvSpPr>
            <p:cNvPr id="124" name="Rectangles 49">
              <a:extLst>
                <a:ext uri="{FF2B5EF4-FFF2-40B4-BE49-F238E27FC236}">
                  <a16:creationId xmlns:a16="http://schemas.microsoft.com/office/drawing/2014/main" id="{F0219C0E-2CD6-CABA-0BD4-44A537DE0873}"/>
                </a:ext>
              </a:extLst>
            </p:cNvPr>
            <p:cNvSpPr/>
            <p:nvPr/>
          </p:nvSpPr>
          <p:spPr>
            <a:xfrm>
              <a:off x="3935471" y="2535133"/>
              <a:ext cx="457200" cy="49799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C18E2332-AFC1-561B-EA6B-59748AC23DBB}"/>
                </a:ext>
              </a:extLst>
            </p:cNvPr>
            <p:cNvCxnSpPr/>
            <p:nvPr/>
          </p:nvCxnSpPr>
          <p:spPr>
            <a:xfrm>
              <a:off x="5862739" y="2102485"/>
              <a:ext cx="31102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E9822EB-5E42-55A4-2E45-C483997E1474}"/>
                </a:ext>
              </a:extLst>
            </p:cNvPr>
            <p:cNvCxnSpPr/>
            <p:nvPr/>
          </p:nvCxnSpPr>
          <p:spPr>
            <a:xfrm>
              <a:off x="5860375" y="2415095"/>
              <a:ext cx="31102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A482153-D8F1-E49B-2178-0C480D8687B2}"/>
                </a:ext>
              </a:extLst>
            </p:cNvPr>
            <p:cNvCxnSpPr/>
            <p:nvPr/>
          </p:nvCxnSpPr>
          <p:spPr>
            <a:xfrm>
              <a:off x="5860375" y="2755014"/>
              <a:ext cx="31102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0804653-42E5-BCE3-DDC1-C0142B32680D}"/>
              </a:ext>
            </a:extLst>
          </p:cNvPr>
          <p:cNvGrpSpPr/>
          <p:nvPr/>
        </p:nvGrpSpPr>
        <p:grpSpPr>
          <a:xfrm>
            <a:off x="8294376" y="115026"/>
            <a:ext cx="2874044" cy="2336344"/>
            <a:chOff x="8294376" y="115026"/>
            <a:chExt cx="2874044" cy="2336344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7749CF8-F3A0-9EC5-FC19-AE5FF28CB46D}"/>
                </a:ext>
              </a:extLst>
            </p:cNvPr>
            <p:cNvGrpSpPr/>
            <p:nvPr/>
          </p:nvGrpSpPr>
          <p:grpSpPr>
            <a:xfrm>
              <a:off x="8294376" y="115026"/>
              <a:ext cx="2874044" cy="1141172"/>
              <a:chOff x="8163132" y="2651154"/>
              <a:chExt cx="3119488" cy="1195855"/>
            </a:xfrm>
          </p:grpSpPr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29BECB7C-78E8-E904-2B5A-DD92C87ECCEA}"/>
                  </a:ext>
                </a:extLst>
              </p:cNvPr>
              <p:cNvGrpSpPr/>
              <p:nvPr/>
            </p:nvGrpSpPr>
            <p:grpSpPr>
              <a:xfrm>
                <a:off x="8163132" y="2651154"/>
                <a:ext cx="3119488" cy="1195855"/>
                <a:chOff x="1079858" y="2593139"/>
                <a:chExt cx="3119488" cy="1195855"/>
              </a:xfrm>
            </p:grpSpPr>
            <p:grpSp>
              <p:nvGrpSpPr>
                <p:cNvPr id="13" name="Group 12">
                  <a:extLst>
                    <a:ext uri="{FF2B5EF4-FFF2-40B4-BE49-F238E27FC236}">
                      <a16:creationId xmlns:a16="http://schemas.microsoft.com/office/drawing/2014/main" id="{BE0563B6-4302-7A44-D4AA-19CA0C80AF6A}"/>
                    </a:ext>
                  </a:extLst>
                </p:cNvPr>
                <p:cNvGrpSpPr/>
                <p:nvPr/>
              </p:nvGrpSpPr>
              <p:grpSpPr>
                <a:xfrm>
                  <a:off x="1079858" y="3069550"/>
                  <a:ext cx="3119488" cy="719444"/>
                  <a:chOff x="9772" y="2989"/>
                  <a:chExt cx="6470" cy="1733"/>
                </a:xfrm>
              </p:grpSpPr>
              <p:sp>
                <p:nvSpPr>
                  <p:cNvPr id="15" name="Oval 14">
                    <a:extLst>
                      <a:ext uri="{FF2B5EF4-FFF2-40B4-BE49-F238E27FC236}">
                        <a16:creationId xmlns:a16="http://schemas.microsoft.com/office/drawing/2014/main" id="{EEA11E7C-D549-1035-FA31-98783739D59B}"/>
                      </a:ext>
                    </a:extLst>
                  </p:cNvPr>
                  <p:cNvSpPr/>
                  <p:nvPr/>
                </p:nvSpPr>
                <p:spPr>
                  <a:xfrm>
                    <a:off x="14875" y="3145"/>
                    <a:ext cx="1367" cy="1577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6" name="Group 15">
                    <a:extLst>
                      <a:ext uri="{FF2B5EF4-FFF2-40B4-BE49-F238E27FC236}">
                        <a16:creationId xmlns:a16="http://schemas.microsoft.com/office/drawing/2014/main" id="{4BBD26A7-0CD4-BB21-B2C1-6F52E0F6D971}"/>
                      </a:ext>
                    </a:extLst>
                  </p:cNvPr>
                  <p:cNvGrpSpPr/>
                  <p:nvPr/>
                </p:nvGrpSpPr>
                <p:grpSpPr>
                  <a:xfrm>
                    <a:off x="9772" y="2989"/>
                    <a:ext cx="5067" cy="1729"/>
                    <a:chOff x="5297" y="3721"/>
                    <a:chExt cx="5067" cy="1729"/>
                  </a:xfrm>
                </p:grpSpPr>
                <p:grpSp>
                  <p:nvGrpSpPr>
                    <p:cNvPr id="17" name="Group 16">
                      <a:extLst>
                        <a:ext uri="{FF2B5EF4-FFF2-40B4-BE49-F238E27FC236}">
                          <a16:creationId xmlns:a16="http://schemas.microsoft.com/office/drawing/2014/main" id="{680C1DBB-8603-FDA8-F2D2-A327880A696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630" y="3721"/>
                      <a:ext cx="4734" cy="1729"/>
                      <a:chOff x="5630" y="3721"/>
                      <a:chExt cx="4734" cy="1729"/>
                    </a:xfrm>
                  </p:grpSpPr>
                  <p:sp>
                    <p:nvSpPr>
                      <p:cNvPr id="23" name="Rectangles 39">
                        <a:extLst>
                          <a:ext uri="{FF2B5EF4-FFF2-40B4-BE49-F238E27FC236}">
                            <a16:creationId xmlns:a16="http://schemas.microsoft.com/office/drawing/2014/main" id="{8A84FEDA-571D-2D0B-91EF-E39A1DD8775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596" y="3735"/>
                        <a:ext cx="942" cy="1714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solidFill>
                          <a:srgbClr val="20202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4" name="Rectangles 40">
                        <a:extLst>
                          <a:ext uri="{FF2B5EF4-FFF2-40B4-BE49-F238E27FC236}">
                            <a16:creationId xmlns:a16="http://schemas.microsoft.com/office/drawing/2014/main" id="{39FA82AF-1CD1-47B7-36F3-69AA9BFF3F3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538" y="3735"/>
                        <a:ext cx="942" cy="1714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solidFill>
                          <a:srgbClr val="20202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5" name="Rectangles 41">
                        <a:extLst>
                          <a:ext uri="{FF2B5EF4-FFF2-40B4-BE49-F238E27FC236}">
                            <a16:creationId xmlns:a16="http://schemas.microsoft.com/office/drawing/2014/main" id="{6829DC07-9925-6516-4825-173A2AB8779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480" y="3735"/>
                        <a:ext cx="942" cy="1714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solidFill>
                          <a:srgbClr val="20202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6" name="Rectangles 42">
                        <a:extLst>
                          <a:ext uri="{FF2B5EF4-FFF2-40B4-BE49-F238E27FC236}">
                            <a16:creationId xmlns:a16="http://schemas.microsoft.com/office/drawing/2014/main" id="{FCAB61DA-5B8B-3FFB-64BA-80C1D7BC8D2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422" y="3735"/>
                        <a:ext cx="942" cy="1714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solidFill>
                          <a:srgbClr val="20202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27" name="Straight Connector 26">
                        <a:extLst>
                          <a:ext uri="{FF2B5EF4-FFF2-40B4-BE49-F238E27FC236}">
                            <a16:creationId xmlns:a16="http://schemas.microsoft.com/office/drawing/2014/main" id="{0D693BA1-6CFE-A18F-4260-694AC7555B5A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5630" y="3721"/>
                        <a:ext cx="966" cy="15"/>
                      </a:xfrm>
                      <a:prstGeom prst="line">
                        <a:avLst/>
                      </a:prstGeom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8" name="Straight Connector 27">
                        <a:extLst>
                          <a:ext uri="{FF2B5EF4-FFF2-40B4-BE49-F238E27FC236}">
                            <a16:creationId xmlns:a16="http://schemas.microsoft.com/office/drawing/2014/main" id="{7D4B4A0E-DD18-BDF0-13BB-E13032842FE6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5630" y="5435"/>
                        <a:ext cx="966" cy="15"/>
                      </a:xfrm>
                      <a:prstGeom prst="line">
                        <a:avLst/>
                      </a:prstGeom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18" name="Rectangles 46">
                      <a:extLst>
                        <a:ext uri="{FF2B5EF4-FFF2-40B4-BE49-F238E27FC236}">
                          <a16:creationId xmlns:a16="http://schemas.microsoft.com/office/drawing/2014/main" id="{8DF48631-8A32-1693-429F-DCCEDAF50CF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649" y="4559"/>
                      <a:ext cx="720" cy="591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19" name="Rectangles 47">
                      <a:extLst>
                        <a:ext uri="{FF2B5EF4-FFF2-40B4-BE49-F238E27FC236}">
                          <a16:creationId xmlns:a16="http://schemas.microsoft.com/office/drawing/2014/main" id="{AEE67154-1F50-4FB1-D3EA-43A3CFEA136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512" y="4559"/>
                      <a:ext cx="720" cy="583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20" name="Rectangles 48">
                      <a:extLst>
                        <a:ext uri="{FF2B5EF4-FFF2-40B4-BE49-F238E27FC236}">
                          <a16:creationId xmlns:a16="http://schemas.microsoft.com/office/drawing/2014/main" id="{248E7FC0-4A74-5E5E-4D50-A462F84C40D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07" y="4559"/>
                      <a:ext cx="720" cy="583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21" name="Rectangles 49">
                      <a:extLst>
                        <a:ext uri="{FF2B5EF4-FFF2-40B4-BE49-F238E27FC236}">
                          <a16:creationId xmlns:a16="http://schemas.microsoft.com/office/drawing/2014/main" id="{99D4AA82-F740-6C24-93B7-94AD7F98CA1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93" y="4559"/>
                      <a:ext cx="720" cy="586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cxnSp>
                  <p:nvCxnSpPr>
                    <p:cNvPr id="22" name="Straight Arrow Connector 21">
                      <a:extLst>
                        <a:ext uri="{FF2B5EF4-FFF2-40B4-BE49-F238E27FC236}">
                          <a16:creationId xmlns:a16="http://schemas.microsoft.com/office/drawing/2014/main" id="{D2946241-9BC3-B36E-E07D-95B8A2E6013B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5297" y="4650"/>
                      <a:ext cx="1018" cy="6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arrow" w="lg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83A00D75-58F1-BC4C-A293-91237B96C649}"/>
                    </a:ext>
                  </a:extLst>
                </p:cNvPr>
                <p:cNvSpPr txBox="1"/>
                <p:nvPr/>
              </p:nvSpPr>
              <p:spPr>
                <a:xfrm>
                  <a:off x="1723423" y="2593139"/>
                  <a:ext cx="1732175" cy="483787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/>
                    <a:t>MMSR-Sat</a:t>
                  </a:r>
                </a:p>
              </p:txBody>
            </p:sp>
          </p:grpSp>
          <p:sp>
            <p:nvSpPr>
              <p:cNvPr id="12" name="Rectangles 47">
                <a:extLst>
                  <a:ext uri="{FF2B5EF4-FFF2-40B4-BE49-F238E27FC236}">
                    <a16:creationId xmlns:a16="http://schemas.microsoft.com/office/drawing/2014/main" id="{94F9F284-3BDE-8958-7C49-08954ECE7C56}"/>
                  </a:ext>
                </a:extLst>
              </p:cNvPr>
              <p:cNvSpPr/>
              <p:nvPr/>
            </p:nvSpPr>
            <p:spPr>
              <a:xfrm>
                <a:off x="10778770" y="3473853"/>
                <a:ext cx="347145" cy="24202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89EB2465-6ADF-34DF-8058-1C2C37246C68}"/>
                </a:ext>
              </a:extLst>
            </p:cNvPr>
            <p:cNvSpPr/>
            <p:nvPr/>
          </p:nvSpPr>
          <p:spPr>
            <a:xfrm>
              <a:off x="10573966" y="1284051"/>
              <a:ext cx="327107" cy="1167319"/>
            </a:xfrm>
            <a:custGeom>
              <a:avLst/>
              <a:gdLst>
                <a:gd name="connsiteX0" fmla="*/ 0 w 327107"/>
                <a:gd name="connsiteY0" fmla="*/ 1167319 h 1167319"/>
                <a:gd name="connsiteX1" fmla="*/ 291830 w 327107"/>
                <a:gd name="connsiteY1" fmla="*/ 535021 h 1167319"/>
                <a:gd name="connsiteX2" fmla="*/ 311285 w 327107"/>
                <a:gd name="connsiteY2" fmla="*/ 0 h 1167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7107" h="1167319">
                  <a:moveTo>
                    <a:pt x="0" y="1167319"/>
                  </a:moveTo>
                  <a:cubicBezTo>
                    <a:pt x="119974" y="948446"/>
                    <a:pt x="239949" y="729574"/>
                    <a:pt x="291830" y="535021"/>
                  </a:cubicBezTo>
                  <a:cubicBezTo>
                    <a:pt x="343711" y="340468"/>
                    <a:pt x="327498" y="170234"/>
                    <a:pt x="311285" y="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C71090D-9C03-7B3B-9BE8-331C4EE8B878}"/>
                  </a:ext>
                </a:extLst>
              </p:cNvPr>
              <p:cNvSpPr txBox="1"/>
              <p:nvPr/>
            </p:nvSpPr>
            <p:spPr>
              <a:xfrm>
                <a:off x="3915805" y="5215777"/>
                <a:ext cx="4864020" cy="1054841"/>
              </a:xfrm>
              <a:prstGeom prst="rect">
                <a:avLst/>
              </a:prstGeom>
              <a:noFill/>
              <a:ln w="38100">
                <a:solidFill>
                  <a:srgbClr val="0000FF"/>
                </a:solidFill>
              </a:ln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𝑆𝑎𝑡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800" i="0" dirty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𝑆𝑎𝑡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sz="2800" i="1" dirty="0" err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800" i="1" dirty="0" err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sz="2800" i="1" dirty="0" err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  <m:sup>
                                  <m:r>
                                    <a:rPr lang="en-US" sz="2800" i="1" dirty="0" err="1">
                                      <a:latin typeface="Cambria Math" panose="02040503050406030204" pitchFamily="18" charset="0"/>
                                    </a:rPr>
                                    <m:t>𝑆𝑎𝑡</m:t>
                                  </m:r>
                                </m:sup>
                              </m:sSubSup>
                            </m:e>
                          </m:d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+1</m:t>
                          </m:r>
                        </m:num>
                        <m:den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sSub>
                            <m:sSubPr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𝑆𝑎𝑡</m:t>
                              </m:r>
                            </m:sub>
                          </m:sSub>
                        </m:den>
                      </m:f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sub>
                      </m:sSub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C71090D-9C03-7B3B-9BE8-331C4EE8B8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5805" y="5215777"/>
                <a:ext cx="4864020" cy="105484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rgbClr val="0000FF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" name="Group 37">
            <a:extLst>
              <a:ext uri="{FF2B5EF4-FFF2-40B4-BE49-F238E27FC236}">
                <a16:creationId xmlns:a16="http://schemas.microsoft.com/office/drawing/2014/main" id="{F8E0F6EC-BC6E-1017-EDBD-6814192BB4DB}"/>
              </a:ext>
            </a:extLst>
          </p:cNvPr>
          <p:cNvGrpSpPr/>
          <p:nvPr/>
        </p:nvGrpSpPr>
        <p:grpSpPr>
          <a:xfrm>
            <a:off x="6756116" y="1612019"/>
            <a:ext cx="3760083" cy="1764246"/>
            <a:chOff x="6756116" y="1612019"/>
            <a:chExt cx="3760083" cy="1764246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D0C2766A-3A12-EF11-16B5-65FC7A997C14}"/>
                </a:ext>
              </a:extLst>
            </p:cNvPr>
            <p:cNvGrpSpPr/>
            <p:nvPr/>
          </p:nvGrpSpPr>
          <p:grpSpPr>
            <a:xfrm>
              <a:off x="6756116" y="1612019"/>
              <a:ext cx="3760083" cy="1764246"/>
              <a:chOff x="6756116" y="1612019"/>
              <a:chExt cx="3760083" cy="1764246"/>
            </a:xfrm>
          </p:grpSpPr>
          <p:grpSp>
            <p:nvGrpSpPr>
              <p:cNvPr id="126" name="Group 125">
                <a:extLst>
                  <a:ext uri="{FF2B5EF4-FFF2-40B4-BE49-F238E27FC236}">
                    <a16:creationId xmlns:a16="http://schemas.microsoft.com/office/drawing/2014/main" id="{1CE2FB48-4A13-EDF2-89D2-9CE8981D6BAF}"/>
                  </a:ext>
                </a:extLst>
              </p:cNvPr>
              <p:cNvGrpSpPr/>
              <p:nvPr/>
            </p:nvGrpSpPr>
            <p:grpSpPr>
              <a:xfrm>
                <a:off x="6756116" y="1612019"/>
                <a:ext cx="3760083" cy="1764246"/>
                <a:chOff x="6756116" y="1610791"/>
                <a:chExt cx="3760083" cy="1764246"/>
              </a:xfrm>
            </p:grpSpPr>
            <p:grpSp>
              <p:nvGrpSpPr>
                <p:cNvPr id="44" name="Group 43">
                  <a:extLst>
                    <a:ext uri="{FF2B5EF4-FFF2-40B4-BE49-F238E27FC236}">
                      <a16:creationId xmlns:a16="http://schemas.microsoft.com/office/drawing/2014/main" id="{4D4DF927-2311-1A33-740E-DA5A68ECEF23}"/>
                    </a:ext>
                  </a:extLst>
                </p:cNvPr>
                <p:cNvGrpSpPr/>
                <p:nvPr/>
              </p:nvGrpSpPr>
              <p:grpSpPr>
                <a:xfrm>
                  <a:off x="8109408" y="1610791"/>
                  <a:ext cx="2406791" cy="1764246"/>
                  <a:chOff x="7492594" y="3841029"/>
                  <a:chExt cx="2406791" cy="1764246"/>
                </a:xfrm>
              </p:grpSpPr>
              <p:grpSp>
                <p:nvGrpSpPr>
                  <p:cNvPr id="45" name="Group 44">
                    <a:extLst>
                      <a:ext uri="{FF2B5EF4-FFF2-40B4-BE49-F238E27FC236}">
                        <a16:creationId xmlns:a16="http://schemas.microsoft.com/office/drawing/2014/main" id="{CBD57E6B-4B0C-963A-C446-DAD0897B9EE8}"/>
                      </a:ext>
                    </a:extLst>
                  </p:cNvPr>
                  <p:cNvGrpSpPr/>
                  <p:nvPr/>
                </p:nvGrpSpPr>
                <p:grpSpPr>
                  <a:xfrm>
                    <a:off x="7492594" y="3841029"/>
                    <a:ext cx="2373783" cy="1764246"/>
                    <a:chOff x="8953528" y="4410466"/>
                    <a:chExt cx="1889598" cy="1387609"/>
                  </a:xfrm>
                </p:grpSpPr>
                <p:grpSp>
                  <p:nvGrpSpPr>
                    <p:cNvPr id="47" name="Group 46">
                      <a:extLst>
                        <a:ext uri="{FF2B5EF4-FFF2-40B4-BE49-F238E27FC236}">
                          <a16:creationId xmlns:a16="http://schemas.microsoft.com/office/drawing/2014/main" id="{CF6EBF0A-3D3B-0CC9-9C64-729890AA156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190103" y="4768940"/>
                      <a:ext cx="1519771" cy="1029135"/>
                      <a:chOff x="9606145" y="4362648"/>
                      <a:chExt cx="1519771" cy="1029135"/>
                    </a:xfrm>
                  </p:grpSpPr>
                  <p:grpSp>
                    <p:nvGrpSpPr>
                      <p:cNvPr id="53" name="Group 52">
                        <a:extLst>
                          <a:ext uri="{FF2B5EF4-FFF2-40B4-BE49-F238E27FC236}">
                            <a16:creationId xmlns:a16="http://schemas.microsoft.com/office/drawing/2014/main" id="{AA74FB39-1162-5FD5-880C-F542599F85C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9696911" y="4560251"/>
                        <a:ext cx="1183187" cy="831532"/>
                        <a:chOff x="12955" y="2821"/>
                        <a:chExt cx="2454" cy="2003"/>
                      </a:xfrm>
                    </p:grpSpPr>
                    <p:sp>
                      <p:nvSpPr>
                        <p:cNvPr id="55" name="Oval 54">
                          <a:extLst>
                            <a:ext uri="{FF2B5EF4-FFF2-40B4-BE49-F238E27FC236}">
                              <a16:creationId xmlns:a16="http://schemas.microsoft.com/office/drawing/2014/main" id="{F58E6124-ED78-D22C-8607-F2485C8DB33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4954" y="3325"/>
                          <a:ext cx="455" cy="457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 w="3810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56" name="Oval 55">
                          <a:extLst>
                            <a:ext uri="{FF2B5EF4-FFF2-40B4-BE49-F238E27FC236}">
                              <a16:creationId xmlns:a16="http://schemas.microsoft.com/office/drawing/2014/main" id="{2447E286-2269-17B9-1507-B67C5E04690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4954" y="3837"/>
                          <a:ext cx="455" cy="457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 w="3810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57" name="Oval 56">
                          <a:extLst>
                            <a:ext uri="{FF2B5EF4-FFF2-40B4-BE49-F238E27FC236}">
                              <a16:creationId xmlns:a16="http://schemas.microsoft.com/office/drawing/2014/main" id="{331A637D-1465-8605-A827-FA2CC9159A0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4954" y="4367"/>
                          <a:ext cx="455" cy="457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 w="3810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58" name="Oval 57">
                          <a:extLst>
                            <a:ext uri="{FF2B5EF4-FFF2-40B4-BE49-F238E27FC236}">
                              <a16:creationId xmlns:a16="http://schemas.microsoft.com/office/drawing/2014/main" id="{C649D74F-B7D7-2D96-1AB4-0AF06903448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4954" y="2821"/>
                          <a:ext cx="455" cy="457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 w="3810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grpSp>
                      <p:nvGrpSpPr>
                        <p:cNvPr id="59" name="Group 58">
                          <a:extLst>
                            <a:ext uri="{FF2B5EF4-FFF2-40B4-BE49-F238E27FC236}">
                              <a16:creationId xmlns:a16="http://schemas.microsoft.com/office/drawing/2014/main" id="{57130819-7461-6D7F-5A55-1A432E4B4ACB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2955" y="3003"/>
                          <a:ext cx="1884" cy="1714"/>
                          <a:chOff x="8480" y="3735"/>
                          <a:chExt cx="1884" cy="1714"/>
                        </a:xfrm>
                      </p:grpSpPr>
                      <p:grpSp>
                        <p:nvGrpSpPr>
                          <p:cNvPr id="60" name="Group 59">
                            <a:extLst>
                              <a:ext uri="{FF2B5EF4-FFF2-40B4-BE49-F238E27FC236}">
                                <a16:creationId xmlns:a16="http://schemas.microsoft.com/office/drawing/2014/main" id="{7319BF9B-A066-B2A5-11DD-B0A6572CABFB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80" y="3735"/>
                            <a:ext cx="1884" cy="1714"/>
                            <a:chOff x="8480" y="3735"/>
                            <a:chExt cx="1884" cy="1714"/>
                          </a:xfrm>
                        </p:grpSpPr>
                        <p:sp>
                          <p:nvSpPr>
                            <p:cNvPr id="63" name="Rectangles 41">
                              <a:extLst>
                                <a:ext uri="{FF2B5EF4-FFF2-40B4-BE49-F238E27FC236}">
                                  <a16:creationId xmlns:a16="http://schemas.microsoft.com/office/drawing/2014/main" id="{1A8C96FF-8485-1FC1-E0FF-FB4F316DD56A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480" y="3735"/>
                              <a:ext cx="942" cy="1714"/>
                            </a:xfrm>
                            <a:prstGeom prst="rect">
                              <a:avLst/>
                            </a:prstGeom>
                            <a:solidFill>
                              <a:schemeClr val="bg1"/>
                            </a:solidFill>
                            <a:ln w="38100">
                              <a:solidFill>
                                <a:srgbClr val="202020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/>
                            </a:p>
                          </p:txBody>
                        </p:sp>
                        <p:sp>
                          <p:nvSpPr>
                            <p:cNvPr id="64" name="Rectangles 42">
                              <a:extLst>
                                <a:ext uri="{FF2B5EF4-FFF2-40B4-BE49-F238E27FC236}">
                                  <a16:creationId xmlns:a16="http://schemas.microsoft.com/office/drawing/2014/main" id="{C0F5F3F2-852A-659C-1DBC-C3B6C0A4A06E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9422" y="3735"/>
                              <a:ext cx="942" cy="1714"/>
                            </a:xfrm>
                            <a:prstGeom prst="rect">
                              <a:avLst/>
                            </a:prstGeom>
                            <a:solidFill>
                              <a:schemeClr val="bg1"/>
                            </a:solidFill>
                            <a:ln w="38100">
                              <a:solidFill>
                                <a:srgbClr val="202020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/>
                            </a:p>
                          </p:txBody>
                        </p:sp>
                      </p:grpSp>
                      <p:sp>
                        <p:nvSpPr>
                          <p:cNvPr id="61" name="Rectangles 47">
                            <a:extLst>
                              <a:ext uri="{FF2B5EF4-FFF2-40B4-BE49-F238E27FC236}">
                                <a16:creationId xmlns:a16="http://schemas.microsoft.com/office/drawing/2014/main" id="{4DD92D5A-533E-8BD1-A5CF-CAECF698F5AC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9531" y="4379"/>
                            <a:ext cx="720" cy="763"/>
                          </a:xfrm>
                          <a:prstGeom prst="rect">
                            <a:avLst/>
                          </a:prstGeom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4</a:t>
                            </a:r>
                          </a:p>
                        </p:txBody>
                      </p:sp>
                      <p:sp>
                        <p:nvSpPr>
                          <p:cNvPr id="62" name="Rectangles 49">
                            <a:extLst>
                              <a:ext uri="{FF2B5EF4-FFF2-40B4-BE49-F238E27FC236}">
                                <a16:creationId xmlns:a16="http://schemas.microsoft.com/office/drawing/2014/main" id="{1FA36111-5DDC-2B68-17F5-C8C4DAC46005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8593" y="4379"/>
                            <a:ext cx="720" cy="766"/>
                          </a:xfrm>
                          <a:prstGeom prst="rect">
                            <a:avLst/>
                          </a:prstGeom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3</a:t>
                            </a:r>
                          </a:p>
                        </p:txBody>
                      </p:sp>
                    </p:grpSp>
                  </p:grpSp>
                  <p:sp>
                    <p:nvSpPr>
                      <p:cNvPr id="50" name="Rectangle: Rounded Corners 49">
                        <a:extLst>
                          <a:ext uri="{FF2B5EF4-FFF2-40B4-BE49-F238E27FC236}">
                            <a16:creationId xmlns:a16="http://schemas.microsoft.com/office/drawing/2014/main" id="{659CABE4-C378-380F-D6D0-3EE49B1C080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606145" y="4362648"/>
                        <a:ext cx="1007203" cy="250431"/>
                      </a:xfrm>
                      <a:prstGeom prst="roundRect">
                        <a:avLst/>
                      </a:prstGeom>
                      <a:noFill/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>
                            <a:solidFill>
                              <a:schemeClr val="tx1"/>
                            </a:solidFill>
                          </a:rPr>
                          <a:t>New job</a:t>
                        </a:r>
                      </a:p>
                    </p:txBody>
                  </p:sp>
                  <p:cxnSp>
                    <p:nvCxnSpPr>
                      <p:cNvPr id="51" name="Connector: Elbow 50">
                        <a:extLst>
                          <a:ext uri="{FF2B5EF4-FFF2-40B4-BE49-F238E27FC236}">
                            <a16:creationId xmlns:a16="http://schemas.microsoft.com/office/drawing/2014/main" id="{E4922D2A-12E3-7DBC-9D6D-5E5A4B60489E}"/>
                          </a:ext>
                        </a:extLst>
                      </p:cNvPr>
                      <p:cNvCxnSpPr>
                        <a:cxnSpLocks/>
                        <a:endCxn id="50" idx="3"/>
                      </p:cNvCxnSpPr>
                      <p:nvPr/>
                    </p:nvCxnSpPr>
                    <p:spPr>
                      <a:xfrm rot="10800000">
                        <a:off x="10613349" y="4487865"/>
                        <a:ext cx="512567" cy="512439"/>
                      </a:xfrm>
                      <a:prstGeom prst="bentConnector3">
                        <a:avLst>
                          <a:gd name="adj1" fmla="val -41056"/>
                        </a:avLst>
                      </a:prstGeom>
                      <a:ln w="38100"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2" name="Connector: Elbow 51">
                        <a:extLst>
                          <a:ext uri="{FF2B5EF4-FFF2-40B4-BE49-F238E27FC236}">
                            <a16:creationId xmlns:a16="http://schemas.microsoft.com/office/drawing/2014/main" id="{5E5E0A07-B743-D9A3-84B3-513913BE5A65}"/>
                          </a:ext>
                        </a:extLst>
                      </p:cNvPr>
                      <p:cNvCxnSpPr>
                        <a:stCxn id="50" idx="1"/>
                        <a:endCxn id="63" idx="1"/>
                      </p:cNvCxnSpPr>
                      <p:nvPr/>
                    </p:nvCxnSpPr>
                    <p:spPr>
                      <a:xfrm rot="10800000" flipH="1" flipV="1">
                        <a:off x="9606145" y="4487863"/>
                        <a:ext cx="90766" cy="503721"/>
                      </a:xfrm>
                      <a:prstGeom prst="bentConnector3">
                        <a:avLst>
                          <a:gd name="adj1" fmla="val -251856"/>
                        </a:avLst>
                      </a:prstGeom>
                      <a:ln w="38100"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48" name="TextBox 47">
                      <a:extLst>
                        <a:ext uri="{FF2B5EF4-FFF2-40B4-BE49-F238E27FC236}">
                          <a16:creationId xmlns:a16="http://schemas.microsoft.com/office/drawing/2014/main" id="{16E756BB-DAAD-C90C-5948-C88F2F6F1DE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953528" y="4410466"/>
                      <a:ext cx="1889598" cy="36310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400" dirty="0"/>
                        <a:t>Saturated System</a:t>
                      </a:r>
                    </a:p>
                  </p:txBody>
                </p:sp>
              </p:grpSp>
              <p:sp>
                <p:nvSpPr>
                  <p:cNvPr id="46" name="Rectangles 60">
                    <a:extLst>
                      <a:ext uri="{FF2B5EF4-FFF2-40B4-BE49-F238E27FC236}">
                        <a16:creationId xmlns:a16="http://schemas.microsoft.com/office/drawing/2014/main" id="{CE298FA8-0FB6-D67F-2553-5ABE6BF89592}"/>
                      </a:ext>
                    </a:extLst>
                  </p:cNvPr>
                  <p:cNvSpPr/>
                  <p:nvPr/>
                </p:nvSpPr>
                <p:spPr>
                  <a:xfrm>
                    <a:off x="9463288" y="4262092"/>
                    <a:ext cx="436097" cy="479265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1</a:t>
                    </a:r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5" name="TextBox 124">
                      <a:extLst>
                        <a:ext uri="{FF2B5EF4-FFF2-40B4-BE49-F238E27FC236}">
                          <a16:creationId xmlns:a16="http://schemas.microsoft.com/office/drawing/2014/main" id="{E2488FA7-DE76-25D1-AC59-0B32B92D8FF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756116" y="1986134"/>
                      <a:ext cx="645777" cy="7173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6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⟺</m:t>
                            </m:r>
                          </m:oMath>
                        </m:oMathPara>
                      </a14:m>
                      <a:endParaRPr lang="en-US" sz="6400" dirty="0"/>
                    </a:p>
                  </p:txBody>
                </p:sp>
              </mc:Choice>
              <mc:Fallback xmlns="">
                <p:sp>
                  <p:nvSpPr>
                    <p:cNvPr id="125" name="TextBox 124">
                      <a:extLst>
                        <a:ext uri="{FF2B5EF4-FFF2-40B4-BE49-F238E27FC236}">
                          <a16:creationId xmlns:a16="http://schemas.microsoft.com/office/drawing/2014/main" id="{E2488FA7-DE76-25D1-AC59-0B32B92D8FF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756116" y="1986134"/>
                      <a:ext cx="645777" cy="717377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r="-55660" b="-932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A0AFA734-3D45-04A9-B975-AB0A8C735BFD}"/>
                  </a:ext>
                </a:extLst>
              </p:cNvPr>
              <p:cNvGrpSpPr/>
              <p:nvPr/>
            </p:nvGrpSpPr>
            <p:grpSpPr>
              <a:xfrm>
                <a:off x="9860620" y="2451370"/>
                <a:ext cx="313384" cy="520190"/>
                <a:chOff x="6012775" y="2254885"/>
                <a:chExt cx="313384" cy="652529"/>
              </a:xfrm>
            </p:grpSpPr>
            <p:cxnSp>
              <p:nvCxnSpPr>
                <p:cNvPr id="29" name="Straight Connector 28">
                  <a:extLst>
                    <a:ext uri="{FF2B5EF4-FFF2-40B4-BE49-F238E27FC236}">
                      <a16:creationId xmlns:a16="http://schemas.microsoft.com/office/drawing/2014/main" id="{D7CA9A5F-C43F-08F8-1FDF-0E6D3F62658D}"/>
                    </a:ext>
                  </a:extLst>
                </p:cNvPr>
                <p:cNvCxnSpPr/>
                <p:nvPr/>
              </p:nvCxnSpPr>
              <p:spPr>
                <a:xfrm>
                  <a:off x="6015139" y="2254885"/>
                  <a:ext cx="311020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>
                  <a:extLst>
                    <a:ext uri="{FF2B5EF4-FFF2-40B4-BE49-F238E27FC236}">
                      <a16:creationId xmlns:a16="http://schemas.microsoft.com/office/drawing/2014/main" id="{CC9D26FA-D787-C2DF-3482-C6D8E9399E38}"/>
                    </a:ext>
                  </a:extLst>
                </p:cNvPr>
                <p:cNvCxnSpPr/>
                <p:nvPr/>
              </p:nvCxnSpPr>
              <p:spPr>
                <a:xfrm>
                  <a:off x="6012775" y="2567495"/>
                  <a:ext cx="311020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>
                  <a:extLst>
                    <a:ext uri="{FF2B5EF4-FFF2-40B4-BE49-F238E27FC236}">
                      <a16:creationId xmlns:a16="http://schemas.microsoft.com/office/drawing/2014/main" id="{35CA50CC-1F63-6F0B-7FD9-EA7C45BEF118}"/>
                    </a:ext>
                  </a:extLst>
                </p:cNvPr>
                <p:cNvCxnSpPr/>
                <p:nvPr/>
              </p:nvCxnSpPr>
              <p:spPr>
                <a:xfrm>
                  <a:off x="6012775" y="2907414"/>
                  <a:ext cx="311020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37" name="Rectangles 61">
              <a:extLst>
                <a:ext uri="{FF2B5EF4-FFF2-40B4-BE49-F238E27FC236}">
                  <a16:creationId xmlns:a16="http://schemas.microsoft.com/office/drawing/2014/main" id="{7B4E1167-DAD4-CED4-ACB6-653CA0949137}"/>
                </a:ext>
              </a:extLst>
            </p:cNvPr>
            <p:cNvSpPr/>
            <p:nvPr/>
          </p:nvSpPr>
          <p:spPr>
            <a:xfrm>
              <a:off x="10073612" y="2617252"/>
              <a:ext cx="436097" cy="4217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33464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3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7F8D1-7DA0-6A5B-D1B7-832A847E6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Outline: Optimal Multiserver Scheduling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32D85B-F991-3532-F7FB-D00BF0BB6E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3430" y="1825625"/>
            <a:ext cx="6061236" cy="4351338"/>
          </a:xfrm>
        </p:spPr>
        <p:txBody>
          <a:bodyPr/>
          <a:lstStyle/>
          <a:p>
            <a:pPr marL="0" indent="0">
              <a:lnSpc>
                <a:spcPct val="130000"/>
              </a:lnSpc>
              <a:buNone/>
            </a:pPr>
            <a:r>
              <a:rPr lang="en-US" dirty="0" err="1"/>
              <a:t>Chp</a:t>
            </a:r>
            <a:r>
              <a:rPr lang="en-US" dirty="0"/>
              <a:t>. 2: Central queue for many servers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dirty="0" err="1"/>
              <a:t>Chp</a:t>
            </a:r>
            <a:r>
              <a:rPr lang="en-US" dirty="0"/>
              <a:t>. 3: Dispatching to many servers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dirty="0" err="1"/>
              <a:t>Chp</a:t>
            </a:r>
            <a:r>
              <a:rPr lang="en-US" dirty="0"/>
              <a:t>. 4: Many servers per job: Analysis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dirty="0" err="1"/>
              <a:t>Chp</a:t>
            </a:r>
            <a:r>
              <a:rPr lang="en-US" dirty="0"/>
              <a:t>. 5: Many servers per job: Optimality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dirty="0" err="1"/>
              <a:t>Chp</a:t>
            </a:r>
            <a:r>
              <a:rPr lang="en-US" dirty="0"/>
              <a:t>. 6: Many servers per job: FCFS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dirty="0" err="1"/>
              <a:t>Chp</a:t>
            </a:r>
            <a:r>
              <a:rPr lang="en-US" dirty="0"/>
              <a:t>. 7: Tail of response time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A7B503-64A0-35E6-F93B-FA9D640B5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Thesis Defense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012338-91BC-04CD-F4DA-BA6DD94A3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843A6-7A35-4597-A30E-75A4C0056BD0}" type="slidenum">
              <a:rPr lang="en-US" smtClean="0"/>
              <a:t>38</a:t>
            </a:fld>
            <a:endParaRPr lang="en-US"/>
          </a:p>
        </p:txBody>
      </p:sp>
      <p:grpSp>
        <p:nvGrpSpPr>
          <p:cNvPr id="184" name="Group 183">
            <a:extLst>
              <a:ext uri="{FF2B5EF4-FFF2-40B4-BE49-F238E27FC236}">
                <a16:creationId xmlns:a16="http://schemas.microsoft.com/office/drawing/2014/main" id="{275F52B4-6E25-69A9-4955-57793D06C65A}"/>
              </a:ext>
            </a:extLst>
          </p:cNvPr>
          <p:cNvGrpSpPr/>
          <p:nvPr/>
        </p:nvGrpSpPr>
        <p:grpSpPr>
          <a:xfrm>
            <a:off x="135393" y="1893662"/>
            <a:ext cx="1544645" cy="3899221"/>
            <a:chOff x="135393" y="1893662"/>
            <a:chExt cx="1544645" cy="3899221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CC3F7D5A-FC19-DE38-6AA2-3EC722D0BD38}"/>
                </a:ext>
              </a:extLst>
            </p:cNvPr>
            <p:cNvGrpSpPr/>
            <p:nvPr/>
          </p:nvGrpSpPr>
          <p:grpSpPr>
            <a:xfrm>
              <a:off x="223091" y="1893662"/>
              <a:ext cx="1414533" cy="568010"/>
              <a:chOff x="6674799" y="2758005"/>
              <a:chExt cx="2888137" cy="1024370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514DF84E-333C-ADF1-B46D-1C0C4545E7D2}"/>
                  </a:ext>
                </a:extLst>
              </p:cNvPr>
              <p:cNvGrpSpPr/>
              <p:nvPr/>
            </p:nvGrpSpPr>
            <p:grpSpPr>
              <a:xfrm>
                <a:off x="6674799" y="2758005"/>
                <a:ext cx="2888137" cy="1024370"/>
                <a:chOff x="10122" y="2821"/>
                <a:chExt cx="5487" cy="2003"/>
              </a:xfrm>
            </p:grpSpPr>
            <p:grpSp>
              <p:nvGrpSpPr>
                <p:cNvPr id="11" name="Group 10">
                  <a:extLst>
                    <a:ext uri="{FF2B5EF4-FFF2-40B4-BE49-F238E27FC236}">
                      <a16:creationId xmlns:a16="http://schemas.microsoft.com/office/drawing/2014/main" id="{39D2B208-2D5B-9B91-67C3-25D65D1C1701}"/>
                    </a:ext>
                  </a:extLst>
                </p:cNvPr>
                <p:cNvGrpSpPr/>
                <p:nvPr/>
              </p:nvGrpSpPr>
              <p:grpSpPr>
                <a:xfrm>
                  <a:off x="10122" y="2821"/>
                  <a:ext cx="5487" cy="2003"/>
                  <a:chOff x="10105" y="2821"/>
                  <a:chExt cx="5487" cy="2003"/>
                </a:xfrm>
              </p:grpSpPr>
              <p:sp>
                <p:nvSpPr>
                  <p:cNvPr id="14" name="Oval 13">
                    <a:extLst>
                      <a:ext uri="{FF2B5EF4-FFF2-40B4-BE49-F238E27FC236}">
                        <a16:creationId xmlns:a16="http://schemas.microsoft.com/office/drawing/2014/main" id="{3DA601A1-5C13-E83F-CD1D-0C8C432FAB44}"/>
                      </a:ext>
                    </a:extLst>
                  </p:cNvPr>
                  <p:cNvSpPr/>
                  <p:nvPr/>
                </p:nvSpPr>
                <p:spPr>
                  <a:xfrm>
                    <a:off x="14954" y="3325"/>
                    <a:ext cx="455" cy="457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" name="Oval 14">
                    <a:extLst>
                      <a:ext uri="{FF2B5EF4-FFF2-40B4-BE49-F238E27FC236}">
                        <a16:creationId xmlns:a16="http://schemas.microsoft.com/office/drawing/2014/main" id="{AF559299-0F5D-A634-2877-781E1771FD7D}"/>
                      </a:ext>
                    </a:extLst>
                  </p:cNvPr>
                  <p:cNvSpPr/>
                  <p:nvPr/>
                </p:nvSpPr>
                <p:spPr>
                  <a:xfrm>
                    <a:off x="14954" y="3837"/>
                    <a:ext cx="455" cy="457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" name="Oval 15">
                    <a:extLst>
                      <a:ext uri="{FF2B5EF4-FFF2-40B4-BE49-F238E27FC236}">
                        <a16:creationId xmlns:a16="http://schemas.microsoft.com/office/drawing/2014/main" id="{A6A2B79C-327F-E5B3-9B3D-6A515EBE0FAE}"/>
                      </a:ext>
                    </a:extLst>
                  </p:cNvPr>
                  <p:cNvSpPr/>
                  <p:nvPr/>
                </p:nvSpPr>
                <p:spPr>
                  <a:xfrm>
                    <a:off x="14954" y="4367"/>
                    <a:ext cx="455" cy="457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" name="Oval 16">
                    <a:extLst>
                      <a:ext uri="{FF2B5EF4-FFF2-40B4-BE49-F238E27FC236}">
                        <a16:creationId xmlns:a16="http://schemas.microsoft.com/office/drawing/2014/main" id="{3A22BBD8-6133-8AEF-3BD4-DE594B2ADAE2}"/>
                      </a:ext>
                    </a:extLst>
                  </p:cNvPr>
                  <p:cNvSpPr/>
                  <p:nvPr/>
                </p:nvSpPr>
                <p:spPr>
                  <a:xfrm>
                    <a:off x="14954" y="2821"/>
                    <a:ext cx="455" cy="457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8" name="Group 17">
                    <a:extLst>
                      <a:ext uri="{FF2B5EF4-FFF2-40B4-BE49-F238E27FC236}">
                        <a16:creationId xmlns:a16="http://schemas.microsoft.com/office/drawing/2014/main" id="{3493CC7C-CD6A-FCA1-7372-F823966CD62D}"/>
                      </a:ext>
                    </a:extLst>
                  </p:cNvPr>
                  <p:cNvGrpSpPr/>
                  <p:nvPr/>
                </p:nvGrpSpPr>
                <p:grpSpPr>
                  <a:xfrm>
                    <a:off x="10105" y="2989"/>
                    <a:ext cx="5487" cy="1820"/>
                    <a:chOff x="10122" y="2747"/>
                    <a:chExt cx="5487" cy="1820"/>
                  </a:xfrm>
                </p:grpSpPr>
                <p:grpSp>
                  <p:nvGrpSpPr>
                    <p:cNvPr id="19" name="Group 18">
                      <a:extLst>
                        <a:ext uri="{FF2B5EF4-FFF2-40B4-BE49-F238E27FC236}">
                          <a16:creationId xmlns:a16="http://schemas.microsoft.com/office/drawing/2014/main" id="{34F34E1D-6BDC-27B5-3BF0-8DE580C38DC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122" y="2747"/>
                      <a:ext cx="4734" cy="1729"/>
                      <a:chOff x="5630" y="3721"/>
                      <a:chExt cx="4734" cy="1729"/>
                    </a:xfrm>
                  </p:grpSpPr>
                  <p:grpSp>
                    <p:nvGrpSpPr>
                      <p:cNvPr id="21" name="Group 20">
                        <a:extLst>
                          <a:ext uri="{FF2B5EF4-FFF2-40B4-BE49-F238E27FC236}">
                            <a16:creationId xmlns:a16="http://schemas.microsoft.com/office/drawing/2014/main" id="{AC4418EB-780C-9B5F-DA00-4241C170CB1D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630" y="3721"/>
                        <a:ext cx="4734" cy="1729"/>
                        <a:chOff x="5630" y="3721"/>
                        <a:chExt cx="4734" cy="1729"/>
                      </a:xfrm>
                    </p:grpSpPr>
                    <p:sp>
                      <p:nvSpPr>
                        <p:cNvPr id="26" name="Rectangles 39">
                          <a:extLst>
                            <a:ext uri="{FF2B5EF4-FFF2-40B4-BE49-F238E27FC236}">
                              <a16:creationId xmlns:a16="http://schemas.microsoft.com/office/drawing/2014/main" id="{12633E03-6AE0-F563-AC51-FD27E49D6F5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596" y="3735"/>
                          <a:ext cx="942" cy="1714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 w="38100">
                          <a:solidFill>
                            <a:srgbClr val="20202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7" name="Rectangles 40">
                          <a:extLst>
                            <a:ext uri="{FF2B5EF4-FFF2-40B4-BE49-F238E27FC236}">
                              <a16:creationId xmlns:a16="http://schemas.microsoft.com/office/drawing/2014/main" id="{58F15D2A-80F0-4C27-517A-A050C92252A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38" y="3735"/>
                          <a:ext cx="942" cy="1714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 w="38100">
                          <a:solidFill>
                            <a:srgbClr val="20202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8" name="Rectangles 41">
                          <a:extLst>
                            <a:ext uri="{FF2B5EF4-FFF2-40B4-BE49-F238E27FC236}">
                              <a16:creationId xmlns:a16="http://schemas.microsoft.com/office/drawing/2014/main" id="{228A3FF7-51DF-A3F7-6AA6-1893CB553BB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8480" y="3735"/>
                          <a:ext cx="942" cy="1714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 w="38100">
                          <a:solidFill>
                            <a:srgbClr val="20202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9" name="Rectangles 42">
                          <a:extLst>
                            <a:ext uri="{FF2B5EF4-FFF2-40B4-BE49-F238E27FC236}">
                              <a16:creationId xmlns:a16="http://schemas.microsoft.com/office/drawing/2014/main" id="{6A167601-E8D1-6E87-BB11-50DE429D126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9422" y="3735"/>
                          <a:ext cx="942" cy="1714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 w="38100">
                          <a:solidFill>
                            <a:srgbClr val="20202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cxnSp>
                      <p:nvCxnSpPr>
                        <p:cNvPr id="30" name="Straight Connector 29">
                          <a:extLst>
                            <a:ext uri="{FF2B5EF4-FFF2-40B4-BE49-F238E27FC236}">
                              <a16:creationId xmlns:a16="http://schemas.microsoft.com/office/drawing/2014/main" id="{7A6B005A-7515-6147-8915-EA62AE2AB2E3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5630" y="3721"/>
                          <a:ext cx="966" cy="15"/>
                        </a:xfrm>
                        <a:prstGeom prst="line">
                          <a:avLst/>
                        </a:prstGeom>
                        <a:ln w="381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31" name="Straight Connector 30">
                          <a:extLst>
                            <a:ext uri="{FF2B5EF4-FFF2-40B4-BE49-F238E27FC236}">
                              <a16:creationId xmlns:a16="http://schemas.microsoft.com/office/drawing/2014/main" id="{52E0AD4E-E147-86CF-6650-566D39AD568C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5630" y="5435"/>
                          <a:ext cx="966" cy="15"/>
                        </a:xfrm>
                        <a:prstGeom prst="line">
                          <a:avLst/>
                        </a:prstGeom>
                        <a:ln w="381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sp>
                    <p:nvSpPr>
                      <p:cNvPr id="22" name="Rectangles 46">
                        <a:extLst>
                          <a:ext uri="{FF2B5EF4-FFF2-40B4-BE49-F238E27FC236}">
                            <a16:creationId xmlns:a16="http://schemas.microsoft.com/office/drawing/2014/main" id="{99A7BC3A-92D2-770D-507C-1C05880AD5B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552" y="4514"/>
                        <a:ext cx="797" cy="634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3" name="Rectangles 47">
                        <a:extLst>
                          <a:ext uri="{FF2B5EF4-FFF2-40B4-BE49-F238E27FC236}">
                            <a16:creationId xmlns:a16="http://schemas.microsoft.com/office/drawing/2014/main" id="{AA47D459-B5DC-3E00-4787-5C5DEF29658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642" y="4367"/>
                        <a:ext cx="717" cy="763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4" name="Rectangles 48">
                        <a:extLst>
                          <a:ext uri="{FF2B5EF4-FFF2-40B4-BE49-F238E27FC236}">
                            <a16:creationId xmlns:a16="http://schemas.microsoft.com/office/drawing/2014/main" id="{B6ECEF10-57A3-F545-1E7D-1D3CA188F9D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519" y="4551"/>
                        <a:ext cx="724" cy="585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sp>
                    <p:nvSpPr>
                      <p:cNvPr id="25" name="Rectangles 49">
                        <a:extLst>
                          <a:ext uri="{FF2B5EF4-FFF2-40B4-BE49-F238E27FC236}">
                            <a16:creationId xmlns:a16="http://schemas.microsoft.com/office/drawing/2014/main" id="{F2A24C01-714B-0D26-4031-FAADE4ED8B3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18" y="3792"/>
                        <a:ext cx="756" cy="1364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sp>
                  <p:nvSpPr>
                    <p:cNvPr id="20" name="Rectangles 75">
                      <a:extLst>
                        <a:ext uri="{FF2B5EF4-FFF2-40B4-BE49-F238E27FC236}">
                          <a16:creationId xmlns:a16="http://schemas.microsoft.com/office/drawing/2014/main" id="{C1B749C7-A0FA-4B5B-6BA6-50BF426DA01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123" y="4181"/>
                      <a:ext cx="486" cy="386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sp>
              <p:nvSpPr>
                <p:cNvPr id="12" name="Rectangles 60">
                  <a:extLst>
                    <a:ext uri="{FF2B5EF4-FFF2-40B4-BE49-F238E27FC236}">
                      <a16:creationId xmlns:a16="http://schemas.microsoft.com/office/drawing/2014/main" id="{7EC15D5E-1E86-F3B1-0C47-A748085E52B9}"/>
                    </a:ext>
                  </a:extLst>
                </p:cNvPr>
                <p:cNvSpPr/>
                <p:nvPr/>
              </p:nvSpPr>
              <p:spPr>
                <a:xfrm>
                  <a:off x="15126" y="3434"/>
                  <a:ext cx="455" cy="249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Rectangles 61">
                  <a:extLst>
                    <a:ext uri="{FF2B5EF4-FFF2-40B4-BE49-F238E27FC236}">
                      <a16:creationId xmlns:a16="http://schemas.microsoft.com/office/drawing/2014/main" id="{190554B3-C3D3-DE31-98F7-52FBF4892BDD}"/>
                    </a:ext>
                  </a:extLst>
                </p:cNvPr>
                <p:cNvSpPr/>
                <p:nvPr/>
              </p:nvSpPr>
              <p:spPr>
                <a:xfrm>
                  <a:off x="15126" y="2935"/>
                  <a:ext cx="455" cy="209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" name="Rectangles 75">
                <a:extLst>
                  <a:ext uri="{FF2B5EF4-FFF2-40B4-BE49-F238E27FC236}">
                    <a16:creationId xmlns:a16="http://schemas.microsoft.com/office/drawing/2014/main" id="{B8D1B607-F739-E49D-22EC-7FD4D0041468}"/>
                  </a:ext>
                </a:extLst>
              </p:cNvPr>
              <p:cNvSpPr/>
              <p:nvPr/>
            </p:nvSpPr>
            <p:spPr>
              <a:xfrm>
                <a:off x="9309937" y="3311975"/>
                <a:ext cx="237640" cy="11252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04CC7A57-3773-0B03-EAA0-664609ADC041}"/>
                </a:ext>
              </a:extLst>
            </p:cNvPr>
            <p:cNvGrpSpPr/>
            <p:nvPr/>
          </p:nvGrpSpPr>
          <p:grpSpPr>
            <a:xfrm>
              <a:off x="135393" y="2532524"/>
              <a:ext cx="1310796" cy="646052"/>
              <a:chOff x="4511" y="1833"/>
              <a:chExt cx="7728" cy="4074"/>
            </a:xfrm>
          </p:grpSpPr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88A6EB49-096C-5F37-4A54-9E612B472545}"/>
                  </a:ext>
                </a:extLst>
              </p:cNvPr>
              <p:cNvGrpSpPr/>
              <p:nvPr/>
            </p:nvGrpSpPr>
            <p:grpSpPr>
              <a:xfrm>
                <a:off x="7337" y="1833"/>
                <a:ext cx="4900" cy="1358"/>
                <a:chOff x="5630" y="3549"/>
                <a:chExt cx="6736" cy="2086"/>
              </a:xfrm>
            </p:grpSpPr>
            <p:grpSp>
              <p:nvGrpSpPr>
                <p:cNvPr id="69" name="Group 68">
                  <a:extLst>
                    <a:ext uri="{FF2B5EF4-FFF2-40B4-BE49-F238E27FC236}">
                      <a16:creationId xmlns:a16="http://schemas.microsoft.com/office/drawing/2014/main" id="{4E5CCA29-8EEC-A8E7-6D9E-2E18AE48C031}"/>
                    </a:ext>
                  </a:extLst>
                </p:cNvPr>
                <p:cNvGrpSpPr/>
                <p:nvPr/>
              </p:nvGrpSpPr>
              <p:grpSpPr>
                <a:xfrm>
                  <a:off x="5630" y="3549"/>
                  <a:ext cx="6736" cy="2086"/>
                  <a:chOff x="5630" y="3549"/>
                  <a:chExt cx="6736" cy="2086"/>
                </a:xfrm>
              </p:grpSpPr>
              <p:sp>
                <p:nvSpPr>
                  <p:cNvPr id="76" name="Rectangles 34">
                    <a:extLst>
                      <a:ext uri="{FF2B5EF4-FFF2-40B4-BE49-F238E27FC236}">
                        <a16:creationId xmlns:a16="http://schemas.microsoft.com/office/drawing/2014/main" id="{A8338952-75E3-47A7-82F2-08816525AE43}"/>
                      </a:ext>
                    </a:extLst>
                  </p:cNvPr>
                  <p:cNvSpPr/>
                  <p:nvPr/>
                </p:nvSpPr>
                <p:spPr>
                  <a:xfrm>
                    <a:off x="6596" y="3735"/>
                    <a:ext cx="942" cy="1714"/>
                  </a:xfrm>
                  <a:prstGeom prst="rect">
                    <a:avLst/>
                  </a:prstGeom>
                  <a:solidFill>
                    <a:schemeClr val="bg1"/>
                  </a:solidFill>
                  <a:ln w="38100">
                    <a:solidFill>
                      <a:srgbClr val="20202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7" name="Rectangles 35">
                    <a:extLst>
                      <a:ext uri="{FF2B5EF4-FFF2-40B4-BE49-F238E27FC236}">
                        <a16:creationId xmlns:a16="http://schemas.microsoft.com/office/drawing/2014/main" id="{BB907A48-C52C-0592-7380-065B4D31252F}"/>
                      </a:ext>
                    </a:extLst>
                  </p:cNvPr>
                  <p:cNvSpPr/>
                  <p:nvPr/>
                </p:nvSpPr>
                <p:spPr>
                  <a:xfrm>
                    <a:off x="7538" y="3735"/>
                    <a:ext cx="942" cy="1714"/>
                  </a:xfrm>
                  <a:prstGeom prst="rect">
                    <a:avLst/>
                  </a:prstGeom>
                  <a:solidFill>
                    <a:schemeClr val="bg1"/>
                  </a:solidFill>
                  <a:ln w="38100">
                    <a:solidFill>
                      <a:srgbClr val="20202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8" name="Rectangles 36">
                    <a:extLst>
                      <a:ext uri="{FF2B5EF4-FFF2-40B4-BE49-F238E27FC236}">
                        <a16:creationId xmlns:a16="http://schemas.microsoft.com/office/drawing/2014/main" id="{6A193967-9CFB-E256-8D82-BC150A78B51E}"/>
                      </a:ext>
                    </a:extLst>
                  </p:cNvPr>
                  <p:cNvSpPr/>
                  <p:nvPr/>
                </p:nvSpPr>
                <p:spPr>
                  <a:xfrm>
                    <a:off x="8480" y="3735"/>
                    <a:ext cx="942" cy="1714"/>
                  </a:xfrm>
                  <a:prstGeom prst="rect">
                    <a:avLst/>
                  </a:prstGeom>
                  <a:solidFill>
                    <a:schemeClr val="bg1"/>
                  </a:solidFill>
                  <a:ln w="38100">
                    <a:solidFill>
                      <a:srgbClr val="20202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9" name="Rectangles 37">
                    <a:extLst>
                      <a:ext uri="{FF2B5EF4-FFF2-40B4-BE49-F238E27FC236}">
                        <a16:creationId xmlns:a16="http://schemas.microsoft.com/office/drawing/2014/main" id="{D90EF100-01EB-5D90-B83B-DDE3A5581B5C}"/>
                      </a:ext>
                    </a:extLst>
                  </p:cNvPr>
                  <p:cNvSpPr/>
                  <p:nvPr/>
                </p:nvSpPr>
                <p:spPr>
                  <a:xfrm>
                    <a:off x="9422" y="3735"/>
                    <a:ext cx="942" cy="1714"/>
                  </a:xfrm>
                  <a:prstGeom prst="rect">
                    <a:avLst/>
                  </a:prstGeom>
                  <a:solidFill>
                    <a:schemeClr val="bg1"/>
                  </a:solidFill>
                  <a:ln w="38100">
                    <a:solidFill>
                      <a:srgbClr val="20202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0" name="Oval 79">
                    <a:extLst>
                      <a:ext uri="{FF2B5EF4-FFF2-40B4-BE49-F238E27FC236}">
                        <a16:creationId xmlns:a16="http://schemas.microsoft.com/office/drawing/2014/main" id="{7E67D74E-D42E-4F0C-6B27-141A43CC7DB7}"/>
                      </a:ext>
                    </a:extLst>
                  </p:cNvPr>
                  <p:cNvSpPr/>
                  <p:nvPr/>
                </p:nvSpPr>
                <p:spPr>
                  <a:xfrm>
                    <a:off x="10364" y="3549"/>
                    <a:ext cx="2002" cy="2086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81" name="Straight Connector 80">
                    <a:extLst>
                      <a:ext uri="{FF2B5EF4-FFF2-40B4-BE49-F238E27FC236}">
                        <a16:creationId xmlns:a16="http://schemas.microsoft.com/office/drawing/2014/main" id="{030398BA-F1E8-AFBD-80B6-39C2074BD25E}"/>
                      </a:ext>
                    </a:extLst>
                  </p:cNvPr>
                  <p:cNvCxnSpPr/>
                  <p:nvPr/>
                </p:nvCxnSpPr>
                <p:spPr>
                  <a:xfrm>
                    <a:off x="5630" y="3735"/>
                    <a:ext cx="966" cy="15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" name="Straight Connector 81">
                    <a:extLst>
                      <a:ext uri="{FF2B5EF4-FFF2-40B4-BE49-F238E27FC236}">
                        <a16:creationId xmlns:a16="http://schemas.microsoft.com/office/drawing/2014/main" id="{7AAD6A3C-5C3B-7834-56B6-2698DDB1649C}"/>
                      </a:ext>
                    </a:extLst>
                  </p:cNvPr>
                  <p:cNvCxnSpPr/>
                  <p:nvPr/>
                </p:nvCxnSpPr>
                <p:spPr>
                  <a:xfrm>
                    <a:off x="5630" y="5449"/>
                    <a:ext cx="966" cy="15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70" name="Rectangles 41">
                  <a:extLst>
                    <a:ext uri="{FF2B5EF4-FFF2-40B4-BE49-F238E27FC236}">
                      <a16:creationId xmlns:a16="http://schemas.microsoft.com/office/drawing/2014/main" id="{EFD8A229-90B4-6D3E-3D85-B79630ECE1B7}"/>
                    </a:ext>
                  </a:extLst>
                </p:cNvPr>
                <p:cNvSpPr/>
                <p:nvPr/>
              </p:nvSpPr>
              <p:spPr>
                <a:xfrm>
                  <a:off x="7611" y="4275"/>
                  <a:ext cx="797" cy="865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" name="Rectangles 42">
                  <a:extLst>
                    <a:ext uri="{FF2B5EF4-FFF2-40B4-BE49-F238E27FC236}">
                      <a16:creationId xmlns:a16="http://schemas.microsoft.com/office/drawing/2014/main" id="{FC7F9EAF-0EDB-B4CB-6FEB-5226587F8E2F}"/>
                    </a:ext>
                  </a:extLst>
                </p:cNvPr>
                <p:cNvSpPr/>
                <p:nvPr/>
              </p:nvSpPr>
              <p:spPr>
                <a:xfrm>
                  <a:off x="9496" y="4769"/>
                  <a:ext cx="797" cy="372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" name="Rectangles 43">
                  <a:extLst>
                    <a:ext uri="{FF2B5EF4-FFF2-40B4-BE49-F238E27FC236}">
                      <a16:creationId xmlns:a16="http://schemas.microsoft.com/office/drawing/2014/main" id="{76B8D97C-D4CD-DC73-D97C-53B55EF18875}"/>
                    </a:ext>
                  </a:extLst>
                </p:cNvPr>
                <p:cNvSpPr/>
                <p:nvPr/>
              </p:nvSpPr>
              <p:spPr>
                <a:xfrm>
                  <a:off x="6668" y="4160"/>
                  <a:ext cx="797" cy="980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" name="Rectangles 44">
                  <a:extLst>
                    <a:ext uri="{FF2B5EF4-FFF2-40B4-BE49-F238E27FC236}">
                      <a16:creationId xmlns:a16="http://schemas.microsoft.com/office/drawing/2014/main" id="{2D7D7633-D83C-36CE-E7FF-BC084938600E}"/>
                    </a:ext>
                  </a:extLst>
                </p:cNvPr>
                <p:cNvSpPr/>
                <p:nvPr/>
              </p:nvSpPr>
              <p:spPr>
                <a:xfrm>
                  <a:off x="8553" y="4483"/>
                  <a:ext cx="797" cy="657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" name="Rectangles 45">
                  <a:extLst>
                    <a:ext uri="{FF2B5EF4-FFF2-40B4-BE49-F238E27FC236}">
                      <a16:creationId xmlns:a16="http://schemas.microsoft.com/office/drawing/2014/main" id="{CE868FE6-D03E-15A4-945A-F6D146A7F58E}"/>
                    </a:ext>
                  </a:extLst>
                </p:cNvPr>
                <p:cNvSpPr/>
                <p:nvPr/>
              </p:nvSpPr>
              <p:spPr>
                <a:xfrm>
                  <a:off x="10966" y="4885"/>
                  <a:ext cx="797" cy="255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4A812A1B-2C69-AC2B-5D82-D587FAD0D174}"/>
                  </a:ext>
                </a:extLst>
              </p:cNvPr>
              <p:cNvGrpSpPr/>
              <p:nvPr/>
            </p:nvGrpSpPr>
            <p:grpSpPr>
              <a:xfrm>
                <a:off x="7338" y="3191"/>
                <a:ext cx="4900" cy="1358"/>
                <a:chOff x="5630" y="3549"/>
                <a:chExt cx="6736" cy="2086"/>
              </a:xfrm>
            </p:grpSpPr>
            <p:grpSp>
              <p:nvGrpSpPr>
                <p:cNvPr id="55" name="Group 54">
                  <a:extLst>
                    <a:ext uri="{FF2B5EF4-FFF2-40B4-BE49-F238E27FC236}">
                      <a16:creationId xmlns:a16="http://schemas.microsoft.com/office/drawing/2014/main" id="{5F77D287-5A35-13FA-5B90-AD4C4319B784}"/>
                    </a:ext>
                  </a:extLst>
                </p:cNvPr>
                <p:cNvGrpSpPr/>
                <p:nvPr/>
              </p:nvGrpSpPr>
              <p:grpSpPr>
                <a:xfrm>
                  <a:off x="5630" y="3549"/>
                  <a:ext cx="6736" cy="2086"/>
                  <a:chOff x="5630" y="3549"/>
                  <a:chExt cx="6736" cy="2086"/>
                </a:xfrm>
              </p:grpSpPr>
              <p:sp>
                <p:nvSpPr>
                  <p:cNvPr id="62" name="Rectangles 6">
                    <a:extLst>
                      <a:ext uri="{FF2B5EF4-FFF2-40B4-BE49-F238E27FC236}">
                        <a16:creationId xmlns:a16="http://schemas.microsoft.com/office/drawing/2014/main" id="{13C4626B-E3AA-6C3D-5DBA-9EA32662A365}"/>
                      </a:ext>
                    </a:extLst>
                  </p:cNvPr>
                  <p:cNvSpPr/>
                  <p:nvPr/>
                </p:nvSpPr>
                <p:spPr>
                  <a:xfrm>
                    <a:off x="6596" y="3735"/>
                    <a:ext cx="942" cy="1714"/>
                  </a:xfrm>
                  <a:prstGeom prst="rect">
                    <a:avLst/>
                  </a:prstGeom>
                  <a:solidFill>
                    <a:schemeClr val="bg1"/>
                  </a:solidFill>
                  <a:ln w="38100">
                    <a:solidFill>
                      <a:srgbClr val="20202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3" name="Rectangles 7">
                    <a:extLst>
                      <a:ext uri="{FF2B5EF4-FFF2-40B4-BE49-F238E27FC236}">
                        <a16:creationId xmlns:a16="http://schemas.microsoft.com/office/drawing/2014/main" id="{F2EF893A-77A8-8C9E-E44D-92A30B8EBCCD}"/>
                      </a:ext>
                    </a:extLst>
                  </p:cNvPr>
                  <p:cNvSpPr/>
                  <p:nvPr/>
                </p:nvSpPr>
                <p:spPr>
                  <a:xfrm>
                    <a:off x="7538" y="3735"/>
                    <a:ext cx="942" cy="1714"/>
                  </a:xfrm>
                  <a:prstGeom prst="rect">
                    <a:avLst/>
                  </a:prstGeom>
                  <a:solidFill>
                    <a:schemeClr val="bg1"/>
                  </a:solidFill>
                  <a:ln w="38100">
                    <a:solidFill>
                      <a:srgbClr val="20202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4" name="Rectangles 8">
                    <a:extLst>
                      <a:ext uri="{FF2B5EF4-FFF2-40B4-BE49-F238E27FC236}">
                        <a16:creationId xmlns:a16="http://schemas.microsoft.com/office/drawing/2014/main" id="{5600B42F-015F-BBB7-2DA4-1B46C16A4DFB}"/>
                      </a:ext>
                    </a:extLst>
                  </p:cNvPr>
                  <p:cNvSpPr/>
                  <p:nvPr/>
                </p:nvSpPr>
                <p:spPr>
                  <a:xfrm>
                    <a:off x="8480" y="3735"/>
                    <a:ext cx="942" cy="1714"/>
                  </a:xfrm>
                  <a:prstGeom prst="rect">
                    <a:avLst/>
                  </a:prstGeom>
                  <a:solidFill>
                    <a:schemeClr val="bg1"/>
                  </a:solidFill>
                  <a:ln w="38100">
                    <a:solidFill>
                      <a:srgbClr val="20202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5" name="Rectangles 9">
                    <a:extLst>
                      <a:ext uri="{FF2B5EF4-FFF2-40B4-BE49-F238E27FC236}">
                        <a16:creationId xmlns:a16="http://schemas.microsoft.com/office/drawing/2014/main" id="{4BF5D34F-EA25-9B14-CEA2-C090584937AE}"/>
                      </a:ext>
                    </a:extLst>
                  </p:cNvPr>
                  <p:cNvSpPr/>
                  <p:nvPr/>
                </p:nvSpPr>
                <p:spPr>
                  <a:xfrm>
                    <a:off x="9422" y="3735"/>
                    <a:ext cx="942" cy="1714"/>
                  </a:xfrm>
                  <a:prstGeom prst="rect">
                    <a:avLst/>
                  </a:prstGeom>
                  <a:solidFill>
                    <a:schemeClr val="bg1"/>
                  </a:solidFill>
                  <a:ln w="38100">
                    <a:solidFill>
                      <a:srgbClr val="20202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6" name="Oval 65">
                    <a:extLst>
                      <a:ext uri="{FF2B5EF4-FFF2-40B4-BE49-F238E27FC236}">
                        <a16:creationId xmlns:a16="http://schemas.microsoft.com/office/drawing/2014/main" id="{CC56DE75-4B43-24F3-579E-B36080AD0C34}"/>
                      </a:ext>
                    </a:extLst>
                  </p:cNvPr>
                  <p:cNvSpPr/>
                  <p:nvPr/>
                </p:nvSpPr>
                <p:spPr>
                  <a:xfrm>
                    <a:off x="10364" y="3549"/>
                    <a:ext cx="2002" cy="2086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67" name="Straight Connector 66">
                    <a:extLst>
                      <a:ext uri="{FF2B5EF4-FFF2-40B4-BE49-F238E27FC236}">
                        <a16:creationId xmlns:a16="http://schemas.microsoft.com/office/drawing/2014/main" id="{EC309E37-C32D-F091-0CF7-D5BB6FBAA434}"/>
                      </a:ext>
                    </a:extLst>
                  </p:cNvPr>
                  <p:cNvCxnSpPr/>
                  <p:nvPr/>
                </p:nvCxnSpPr>
                <p:spPr>
                  <a:xfrm>
                    <a:off x="5630" y="3735"/>
                    <a:ext cx="966" cy="15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" name="Straight Connector 67">
                    <a:extLst>
                      <a:ext uri="{FF2B5EF4-FFF2-40B4-BE49-F238E27FC236}">
                        <a16:creationId xmlns:a16="http://schemas.microsoft.com/office/drawing/2014/main" id="{FE218928-C475-9077-F219-3B0F39A4E446}"/>
                      </a:ext>
                    </a:extLst>
                  </p:cNvPr>
                  <p:cNvCxnSpPr/>
                  <p:nvPr/>
                </p:nvCxnSpPr>
                <p:spPr>
                  <a:xfrm>
                    <a:off x="5630" y="5449"/>
                    <a:ext cx="966" cy="15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6" name="Rectangles 13">
                  <a:extLst>
                    <a:ext uri="{FF2B5EF4-FFF2-40B4-BE49-F238E27FC236}">
                      <a16:creationId xmlns:a16="http://schemas.microsoft.com/office/drawing/2014/main" id="{092FADDE-782C-8566-4987-A525A16F0F28}"/>
                    </a:ext>
                  </a:extLst>
                </p:cNvPr>
                <p:cNvSpPr/>
                <p:nvPr/>
              </p:nvSpPr>
              <p:spPr>
                <a:xfrm>
                  <a:off x="7611" y="4275"/>
                  <a:ext cx="797" cy="865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" name="Rectangles 14">
                  <a:extLst>
                    <a:ext uri="{FF2B5EF4-FFF2-40B4-BE49-F238E27FC236}">
                      <a16:creationId xmlns:a16="http://schemas.microsoft.com/office/drawing/2014/main" id="{3BD7836C-C4E5-959C-C135-421D8357209F}"/>
                    </a:ext>
                  </a:extLst>
                </p:cNvPr>
                <p:cNvSpPr/>
                <p:nvPr/>
              </p:nvSpPr>
              <p:spPr>
                <a:xfrm>
                  <a:off x="9495" y="4580"/>
                  <a:ext cx="797" cy="560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" name="Rectangles 15">
                  <a:extLst>
                    <a:ext uri="{FF2B5EF4-FFF2-40B4-BE49-F238E27FC236}">
                      <a16:creationId xmlns:a16="http://schemas.microsoft.com/office/drawing/2014/main" id="{D2EFFAAB-67BD-0B31-FA29-EE3023081E9D}"/>
                    </a:ext>
                  </a:extLst>
                </p:cNvPr>
                <p:cNvSpPr/>
                <p:nvPr/>
              </p:nvSpPr>
              <p:spPr>
                <a:xfrm>
                  <a:off x="6668" y="3935"/>
                  <a:ext cx="797" cy="1206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" name="Rectangles 16">
                  <a:extLst>
                    <a:ext uri="{FF2B5EF4-FFF2-40B4-BE49-F238E27FC236}">
                      <a16:creationId xmlns:a16="http://schemas.microsoft.com/office/drawing/2014/main" id="{C80A4540-5C2E-B189-FB2A-9ABE596AC50E}"/>
                    </a:ext>
                  </a:extLst>
                </p:cNvPr>
                <p:cNvSpPr/>
                <p:nvPr/>
              </p:nvSpPr>
              <p:spPr>
                <a:xfrm>
                  <a:off x="8553" y="4483"/>
                  <a:ext cx="797" cy="657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" name="Rectangles 17">
                  <a:extLst>
                    <a:ext uri="{FF2B5EF4-FFF2-40B4-BE49-F238E27FC236}">
                      <a16:creationId xmlns:a16="http://schemas.microsoft.com/office/drawing/2014/main" id="{40BBEEA5-E0D4-5026-0DA6-91D7D7858FCC}"/>
                    </a:ext>
                  </a:extLst>
                </p:cNvPr>
                <p:cNvSpPr/>
                <p:nvPr/>
              </p:nvSpPr>
              <p:spPr>
                <a:xfrm>
                  <a:off x="10966" y="4885"/>
                  <a:ext cx="797" cy="255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2C34728D-9C07-8357-9F74-58DE878CA5C5}"/>
                  </a:ext>
                </a:extLst>
              </p:cNvPr>
              <p:cNvGrpSpPr/>
              <p:nvPr/>
            </p:nvGrpSpPr>
            <p:grpSpPr>
              <a:xfrm>
                <a:off x="4511" y="3906"/>
                <a:ext cx="7728" cy="2001"/>
                <a:chOff x="1743" y="2561"/>
                <a:chExt cx="10623" cy="3074"/>
              </a:xfrm>
            </p:grpSpPr>
            <p:grpSp>
              <p:nvGrpSpPr>
                <p:cNvPr id="40" name="Group 39">
                  <a:extLst>
                    <a:ext uri="{FF2B5EF4-FFF2-40B4-BE49-F238E27FC236}">
                      <a16:creationId xmlns:a16="http://schemas.microsoft.com/office/drawing/2014/main" id="{B4AB4890-E0FF-A55E-E544-1A9104F76B02}"/>
                    </a:ext>
                  </a:extLst>
                </p:cNvPr>
                <p:cNvGrpSpPr/>
                <p:nvPr/>
              </p:nvGrpSpPr>
              <p:grpSpPr>
                <a:xfrm>
                  <a:off x="5630" y="3549"/>
                  <a:ext cx="6736" cy="2086"/>
                  <a:chOff x="5630" y="3549"/>
                  <a:chExt cx="6736" cy="2086"/>
                </a:xfrm>
              </p:grpSpPr>
              <p:sp>
                <p:nvSpPr>
                  <p:cNvPr id="48" name="Rectangles 22">
                    <a:extLst>
                      <a:ext uri="{FF2B5EF4-FFF2-40B4-BE49-F238E27FC236}">
                        <a16:creationId xmlns:a16="http://schemas.microsoft.com/office/drawing/2014/main" id="{22F6E29D-FE66-9CF8-8A09-BE57088FAEC6}"/>
                      </a:ext>
                    </a:extLst>
                  </p:cNvPr>
                  <p:cNvSpPr/>
                  <p:nvPr/>
                </p:nvSpPr>
                <p:spPr>
                  <a:xfrm>
                    <a:off x="6596" y="3735"/>
                    <a:ext cx="942" cy="1714"/>
                  </a:xfrm>
                  <a:prstGeom prst="rect">
                    <a:avLst/>
                  </a:prstGeom>
                  <a:solidFill>
                    <a:schemeClr val="bg1"/>
                  </a:solidFill>
                  <a:ln w="38100">
                    <a:solidFill>
                      <a:srgbClr val="20202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9" name="Rectangles 23">
                    <a:extLst>
                      <a:ext uri="{FF2B5EF4-FFF2-40B4-BE49-F238E27FC236}">
                        <a16:creationId xmlns:a16="http://schemas.microsoft.com/office/drawing/2014/main" id="{0B9E12DA-B776-F41D-BFA9-9FDDD678DDAD}"/>
                      </a:ext>
                    </a:extLst>
                  </p:cNvPr>
                  <p:cNvSpPr/>
                  <p:nvPr/>
                </p:nvSpPr>
                <p:spPr>
                  <a:xfrm>
                    <a:off x="7538" y="3735"/>
                    <a:ext cx="942" cy="1714"/>
                  </a:xfrm>
                  <a:prstGeom prst="rect">
                    <a:avLst/>
                  </a:prstGeom>
                  <a:solidFill>
                    <a:schemeClr val="bg1"/>
                  </a:solidFill>
                  <a:ln w="38100">
                    <a:solidFill>
                      <a:srgbClr val="20202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0" name="Rectangles 24">
                    <a:extLst>
                      <a:ext uri="{FF2B5EF4-FFF2-40B4-BE49-F238E27FC236}">
                        <a16:creationId xmlns:a16="http://schemas.microsoft.com/office/drawing/2014/main" id="{FEF54347-2C49-BC56-E83F-734B597846AE}"/>
                      </a:ext>
                    </a:extLst>
                  </p:cNvPr>
                  <p:cNvSpPr/>
                  <p:nvPr/>
                </p:nvSpPr>
                <p:spPr>
                  <a:xfrm>
                    <a:off x="8480" y="3735"/>
                    <a:ext cx="942" cy="1714"/>
                  </a:xfrm>
                  <a:prstGeom prst="rect">
                    <a:avLst/>
                  </a:prstGeom>
                  <a:solidFill>
                    <a:schemeClr val="bg1"/>
                  </a:solidFill>
                  <a:ln w="38100">
                    <a:solidFill>
                      <a:srgbClr val="20202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1" name="Rectangles 25">
                    <a:extLst>
                      <a:ext uri="{FF2B5EF4-FFF2-40B4-BE49-F238E27FC236}">
                        <a16:creationId xmlns:a16="http://schemas.microsoft.com/office/drawing/2014/main" id="{28D54E7A-ACE7-9374-ECA8-C2A9F83DE596}"/>
                      </a:ext>
                    </a:extLst>
                  </p:cNvPr>
                  <p:cNvSpPr/>
                  <p:nvPr/>
                </p:nvSpPr>
                <p:spPr>
                  <a:xfrm>
                    <a:off x="9422" y="3735"/>
                    <a:ext cx="942" cy="1714"/>
                  </a:xfrm>
                  <a:prstGeom prst="rect">
                    <a:avLst/>
                  </a:prstGeom>
                  <a:solidFill>
                    <a:schemeClr val="bg1"/>
                  </a:solidFill>
                  <a:ln w="38100">
                    <a:solidFill>
                      <a:srgbClr val="20202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2" name="Oval 51">
                    <a:extLst>
                      <a:ext uri="{FF2B5EF4-FFF2-40B4-BE49-F238E27FC236}">
                        <a16:creationId xmlns:a16="http://schemas.microsoft.com/office/drawing/2014/main" id="{1BC227CA-8BB1-1DF4-6534-59225B592190}"/>
                      </a:ext>
                    </a:extLst>
                  </p:cNvPr>
                  <p:cNvSpPr/>
                  <p:nvPr/>
                </p:nvSpPr>
                <p:spPr>
                  <a:xfrm>
                    <a:off x="10364" y="3549"/>
                    <a:ext cx="2002" cy="2086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53" name="Straight Connector 52">
                    <a:extLst>
                      <a:ext uri="{FF2B5EF4-FFF2-40B4-BE49-F238E27FC236}">
                        <a16:creationId xmlns:a16="http://schemas.microsoft.com/office/drawing/2014/main" id="{2C756538-7BCD-84B6-34C5-FB26CB476136}"/>
                      </a:ext>
                    </a:extLst>
                  </p:cNvPr>
                  <p:cNvCxnSpPr/>
                  <p:nvPr/>
                </p:nvCxnSpPr>
                <p:spPr>
                  <a:xfrm>
                    <a:off x="5630" y="3735"/>
                    <a:ext cx="966" cy="15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" name="Straight Connector 53">
                    <a:extLst>
                      <a:ext uri="{FF2B5EF4-FFF2-40B4-BE49-F238E27FC236}">
                        <a16:creationId xmlns:a16="http://schemas.microsoft.com/office/drawing/2014/main" id="{DCAAACDD-7EA0-90E2-7271-EECFBC8F5A2F}"/>
                      </a:ext>
                    </a:extLst>
                  </p:cNvPr>
                  <p:cNvCxnSpPr/>
                  <p:nvPr/>
                </p:nvCxnSpPr>
                <p:spPr>
                  <a:xfrm>
                    <a:off x="5630" y="5449"/>
                    <a:ext cx="966" cy="15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1" name="Rectangles 30">
                  <a:extLst>
                    <a:ext uri="{FF2B5EF4-FFF2-40B4-BE49-F238E27FC236}">
                      <a16:creationId xmlns:a16="http://schemas.microsoft.com/office/drawing/2014/main" id="{AD28B021-B215-41F0-7F4B-C18E013E8E77}"/>
                    </a:ext>
                  </a:extLst>
                </p:cNvPr>
                <p:cNvSpPr/>
                <p:nvPr/>
              </p:nvSpPr>
              <p:spPr>
                <a:xfrm>
                  <a:off x="7611" y="4275"/>
                  <a:ext cx="797" cy="865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" name="Rectangles 31">
                  <a:extLst>
                    <a:ext uri="{FF2B5EF4-FFF2-40B4-BE49-F238E27FC236}">
                      <a16:creationId xmlns:a16="http://schemas.microsoft.com/office/drawing/2014/main" id="{69C616F7-0F49-412D-01B3-37A0FC5ACD1E}"/>
                    </a:ext>
                  </a:extLst>
                </p:cNvPr>
                <p:cNvSpPr/>
                <p:nvPr/>
              </p:nvSpPr>
              <p:spPr>
                <a:xfrm>
                  <a:off x="9495" y="4632"/>
                  <a:ext cx="797" cy="50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Rectangles 32">
                  <a:extLst>
                    <a:ext uri="{FF2B5EF4-FFF2-40B4-BE49-F238E27FC236}">
                      <a16:creationId xmlns:a16="http://schemas.microsoft.com/office/drawing/2014/main" id="{312F1734-20B4-DF29-1853-EA5D888D582B}"/>
                    </a:ext>
                  </a:extLst>
                </p:cNvPr>
                <p:cNvSpPr/>
                <p:nvPr/>
              </p:nvSpPr>
              <p:spPr>
                <a:xfrm>
                  <a:off x="6668" y="4160"/>
                  <a:ext cx="797" cy="980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" name="Rectangles 48">
                  <a:extLst>
                    <a:ext uri="{FF2B5EF4-FFF2-40B4-BE49-F238E27FC236}">
                      <a16:creationId xmlns:a16="http://schemas.microsoft.com/office/drawing/2014/main" id="{1F01E7E6-5519-4CD9-0706-1C5968D43ED3}"/>
                    </a:ext>
                  </a:extLst>
                </p:cNvPr>
                <p:cNvSpPr/>
                <p:nvPr/>
              </p:nvSpPr>
              <p:spPr>
                <a:xfrm>
                  <a:off x="8553" y="4579"/>
                  <a:ext cx="797" cy="561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Rectangles 49">
                  <a:extLst>
                    <a:ext uri="{FF2B5EF4-FFF2-40B4-BE49-F238E27FC236}">
                      <a16:creationId xmlns:a16="http://schemas.microsoft.com/office/drawing/2014/main" id="{E58E222C-FFCC-6600-785C-61B19C267E10}"/>
                    </a:ext>
                  </a:extLst>
                </p:cNvPr>
                <p:cNvSpPr/>
                <p:nvPr/>
              </p:nvSpPr>
              <p:spPr>
                <a:xfrm>
                  <a:off x="10966" y="4885"/>
                  <a:ext cx="797" cy="255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7" name="Straight Arrow Connector 46">
                  <a:extLst>
                    <a:ext uri="{FF2B5EF4-FFF2-40B4-BE49-F238E27FC236}">
                      <a16:creationId xmlns:a16="http://schemas.microsoft.com/office/drawing/2014/main" id="{1448A2B6-9C7F-6224-8E7E-82478DD1D0AC}"/>
                    </a:ext>
                  </a:extLst>
                </p:cNvPr>
                <p:cNvCxnSpPr/>
                <p:nvPr/>
              </p:nvCxnSpPr>
              <p:spPr>
                <a:xfrm flipV="1">
                  <a:off x="1743" y="2561"/>
                  <a:ext cx="1018" cy="6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6" name="Rectangles 52">
                <a:extLst>
                  <a:ext uri="{FF2B5EF4-FFF2-40B4-BE49-F238E27FC236}">
                    <a16:creationId xmlns:a16="http://schemas.microsoft.com/office/drawing/2014/main" id="{DE989D6D-A51F-428C-079D-D752169D5BA1}"/>
                  </a:ext>
                </a:extLst>
              </p:cNvPr>
              <p:cNvSpPr/>
              <p:nvPr/>
            </p:nvSpPr>
            <p:spPr>
              <a:xfrm>
                <a:off x="5252" y="3292"/>
                <a:ext cx="1085" cy="113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77298957-032F-BE2C-4F6D-1E52AFDB8A64}"/>
                  </a:ext>
                </a:extLst>
              </p:cNvPr>
              <p:cNvCxnSpPr/>
              <p:nvPr/>
            </p:nvCxnSpPr>
            <p:spPr>
              <a:xfrm flipV="1">
                <a:off x="6337" y="2626"/>
                <a:ext cx="972" cy="117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CEAC1357-CA8B-12A1-2A76-959935D0EA27}"/>
                  </a:ext>
                </a:extLst>
              </p:cNvPr>
              <p:cNvCxnSpPr>
                <a:stCxn id="36" idx="3"/>
              </p:cNvCxnSpPr>
              <p:nvPr/>
            </p:nvCxnSpPr>
            <p:spPr>
              <a:xfrm>
                <a:off x="6337" y="3860"/>
                <a:ext cx="955" cy="4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0E6D5A09-AA8A-5B6E-CB91-46E5650F1461}"/>
                  </a:ext>
                </a:extLst>
              </p:cNvPr>
              <p:cNvCxnSpPr/>
              <p:nvPr/>
            </p:nvCxnSpPr>
            <p:spPr>
              <a:xfrm>
                <a:off x="6354" y="4061"/>
                <a:ext cx="972" cy="1194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34564CA5-ED3E-FDDA-92C1-9C6C3A9350AE}"/>
                </a:ext>
              </a:extLst>
            </p:cNvPr>
            <p:cNvGrpSpPr/>
            <p:nvPr/>
          </p:nvGrpSpPr>
          <p:grpSpPr>
            <a:xfrm>
              <a:off x="241491" y="3244367"/>
              <a:ext cx="1410481" cy="566168"/>
              <a:chOff x="6511480" y="2727960"/>
              <a:chExt cx="3619322" cy="1185147"/>
            </a:xfrm>
          </p:grpSpPr>
          <p:grpSp>
            <p:nvGrpSpPr>
              <p:cNvPr id="86" name="Group 85">
                <a:extLst>
                  <a:ext uri="{FF2B5EF4-FFF2-40B4-BE49-F238E27FC236}">
                    <a16:creationId xmlns:a16="http://schemas.microsoft.com/office/drawing/2014/main" id="{5E2627A7-0EC4-2136-9F8A-52EC88E4F95B}"/>
                  </a:ext>
                </a:extLst>
              </p:cNvPr>
              <p:cNvGrpSpPr/>
              <p:nvPr/>
            </p:nvGrpSpPr>
            <p:grpSpPr>
              <a:xfrm>
                <a:off x="6511480" y="2727960"/>
                <a:ext cx="3125882" cy="1185147"/>
                <a:chOff x="10105" y="2821"/>
                <a:chExt cx="5304" cy="2003"/>
              </a:xfrm>
            </p:grpSpPr>
            <p:sp>
              <p:nvSpPr>
                <p:cNvPr id="94" name="Oval 93">
                  <a:extLst>
                    <a:ext uri="{FF2B5EF4-FFF2-40B4-BE49-F238E27FC236}">
                      <a16:creationId xmlns:a16="http://schemas.microsoft.com/office/drawing/2014/main" id="{E251F0ED-D715-CD83-DB97-8D1EA83C8E11}"/>
                    </a:ext>
                  </a:extLst>
                </p:cNvPr>
                <p:cNvSpPr/>
                <p:nvPr/>
              </p:nvSpPr>
              <p:spPr>
                <a:xfrm>
                  <a:off x="14954" y="3325"/>
                  <a:ext cx="455" cy="457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5" name="Oval 94">
                  <a:extLst>
                    <a:ext uri="{FF2B5EF4-FFF2-40B4-BE49-F238E27FC236}">
                      <a16:creationId xmlns:a16="http://schemas.microsoft.com/office/drawing/2014/main" id="{AA74C321-505D-455F-562B-28ACEE6B0D9C}"/>
                    </a:ext>
                  </a:extLst>
                </p:cNvPr>
                <p:cNvSpPr/>
                <p:nvPr/>
              </p:nvSpPr>
              <p:spPr>
                <a:xfrm>
                  <a:off x="14954" y="3837"/>
                  <a:ext cx="455" cy="457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6" name="Oval 95">
                  <a:extLst>
                    <a:ext uri="{FF2B5EF4-FFF2-40B4-BE49-F238E27FC236}">
                      <a16:creationId xmlns:a16="http://schemas.microsoft.com/office/drawing/2014/main" id="{9203B62E-85F5-4EB0-BF14-D6006645901F}"/>
                    </a:ext>
                  </a:extLst>
                </p:cNvPr>
                <p:cNvSpPr/>
                <p:nvPr/>
              </p:nvSpPr>
              <p:spPr>
                <a:xfrm>
                  <a:off x="14954" y="4367"/>
                  <a:ext cx="455" cy="457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7" name="Oval 96">
                  <a:extLst>
                    <a:ext uri="{FF2B5EF4-FFF2-40B4-BE49-F238E27FC236}">
                      <a16:creationId xmlns:a16="http://schemas.microsoft.com/office/drawing/2014/main" id="{EFFE458F-1F41-7A58-A709-37B2A4C640B7}"/>
                    </a:ext>
                  </a:extLst>
                </p:cNvPr>
                <p:cNvSpPr/>
                <p:nvPr/>
              </p:nvSpPr>
              <p:spPr>
                <a:xfrm>
                  <a:off x="14954" y="2821"/>
                  <a:ext cx="455" cy="457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98" name="Group 97">
                  <a:extLst>
                    <a:ext uri="{FF2B5EF4-FFF2-40B4-BE49-F238E27FC236}">
                      <a16:creationId xmlns:a16="http://schemas.microsoft.com/office/drawing/2014/main" id="{68BA05BA-39C7-845A-CF30-A4D2C099C6D6}"/>
                    </a:ext>
                  </a:extLst>
                </p:cNvPr>
                <p:cNvGrpSpPr/>
                <p:nvPr/>
              </p:nvGrpSpPr>
              <p:grpSpPr>
                <a:xfrm>
                  <a:off x="10105" y="2994"/>
                  <a:ext cx="4734" cy="1724"/>
                  <a:chOff x="5630" y="3726"/>
                  <a:chExt cx="4734" cy="1724"/>
                </a:xfrm>
              </p:grpSpPr>
              <p:grpSp>
                <p:nvGrpSpPr>
                  <p:cNvPr id="99" name="Group 98">
                    <a:extLst>
                      <a:ext uri="{FF2B5EF4-FFF2-40B4-BE49-F238E27FC236}">
                        <a16:creationId xmlns:a16="http://schemas.microsoft.com/office/drawing/2014/main" id="{508DF9B3-98C2-F22E-A78B-44E227CEDFA6}"/>
                      </a:ext>
                    </a:extLst>
                  </p:cNvPr>
                  <p:cNvGrpSpPr/>
                  <p:nvPr/>
                </p:nvGrpSpPr>
                <p:grpSpPr>
                  <a:xfrm>
                    <a:off x="5630" y="3726"/>
                    <a:ext cx="4734" cy="1724"/>
                    <a:chOff x="5630" y="3726"/>
                    <a:chExt cx="4734" cy="1724"/>
                  </a:xfrm>
                </p:grpSpPr>
                <p:sp>
                  <p:nvSpPr>
                    <p:cNvPr id="104" name="Rectangles 39">
                      <a:extLst>
                        <a:ext uri="{FF2B5EF4-FFF2-40B4-BE49-F238E27FC236}">
                          <a16:creationId xmlns:a16="http://schemas.microsoft.com/office/drawing/2014/main" id="{9562CB67-895E-E8A4-1E5D-03101B76412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96" y="3735"/>
                      <a:ext cx="942" cy="1714"/>
                    </a:xfrm>
                    <a:prstGeom prst="rect">
                      <a:avLst/>
                    </a:prstGeom>
                    <a:noFill/>
                    <a:ln w="38100">
                      <a:solidFill>
                        <a:srgbClr val="20202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5" name="Rectangles 40">
                      <a:extLst>
                        <a:ext uri="{FF2B5EF4-FFF2-40B4-BE49-F238E27FC236}">
                          <a16:creationId xmlns:a16="http://schemas.microsoft.com/office/drawing/2014/main" id="{BDC5062C-7ABF-50B0-C66A-8DF2BCC5D00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38" y="3735"/>
                      <a:ext cx="942" cy="1714"/>
                    </a:xfrm>
                    <a:prstGeom prst="rect">
                      <a:avLst/>
                    </a:prstGeom>
                    <a:noFill/>
                    <a:ln w="38100">
                      <a:solidFill>
                        <a:srgbClr val="20202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6" name="Rectangles 41">
                      <a:extLst>
                        <a:ext uri="{FF2B5EF4-FFF2-40B4-BE49-F238E27FC236}">
                          <a16:creationId xmlns:a16="http://schemas.microsoft.com/office/drawing/2014/main" id="{89D865C4-66AB-9FCD-F063-FAFB3FFEB7E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480" y="3735"/>
                      <a:ext cx="942" cy="1714"/>
                    </a:xfrm>
                    <a:prstGeom prst="rect">
                      <a:avLst/>
                    </a:prstGeom>
                    <a:noFill/>
                    <a:ln w="38100">
                      <a:solidFill>
                        <a:srgbClr val="20202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7" name="Rectangles 42">
                      <a:extLst>
                        <a:ext uri="{FF2B5EF4-FFF2-40B4-BE49-F238E27FC236}">
                          <a16:creationId xmlns:a16="http://schemas.microsoft.com/office/drawing/2014/main" id="{51C8C7BE-B040-CF28-0374-1ECB74CD0C9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422" y="3735"/>
                      <a:ext cx="942" cy="1714"/>
                    </a:xfrm>
                    <a:prstGeom prst="rect">
                      <a:avLst/>
                    </a:prstGeom>
                    <a:noFill/>
                    <a:ln w="38100">
                      <a:solidFill>
                        <a:srgbClr val="20202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08" name="Straight Connector 107">
                      <a:extLst>
                        <a:ext uri="{FF2B5EF4-FFF2-40B4-BE49-F238E27FC236}">
                          <a16:creationId xmlns:a16="http://schemas.microsoft.com/office/drawing/2014/main" id="{814FF608-05AF-44A7-6B3E-BF7CDD588B8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630" y="3726"/>
                      <a:ext cx="954" cy="8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9" name="Straight Connector 108">
                      <a:extLst>
                        <a:ext uri="{FF2B5EF4-FFF2-40B4-BE49-F238E27FC236}">
                          <a16:creationId xmlns:a16="http://schemas.microsoft.com/office/drawing/2014/main" id="{4E69A912-F31C-F27A-2B38-B0ED274B4278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5630" y="5435"/>
                      <a:ext cx="966" cy="15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00" name="Rectangles 46">
                    <a:extLst>
                      <a:ext uri="{FF2B5EF4-FFF2-40B4-BE49-F238E27FC236}">
                        <a16:creationId xmlns:a16="http://schemas.microsoft.com/office/drawing/2014/main" id="{5F7FD313-6A3D-D9B4-7D17-B80CC9CFB69D}"/>
                      </a:ext>
                    </a:extLst>
                  </p:cNvPr>
                  <p:cNvSpPr/>
                  <p:nvPr/>
                </p:nvSpPr>
                <p:spPr>
                  <a:xfrm>
                    <a:off x="7647" y="4514"/>
                    <a:ext cx="718" cy="626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2</a:t>
                    </a:r>
                  </a:p>
                </p:txBody>
              </p:sp>
              <p:sp>
                <p:nvSpPr>
                  <p:cNvPr id="101" name="Rectangles 47">
                    <a:extLst>
                      <a:ext uri="{FF2B5EF4-FFF2-40B4-BE49-F238E27FC236}">
                        <a16:creationId xmlns:a16="http://schemas.microsoft.com/office/drawing/2014/main" id="{0493DA86-F30A-9440-10D9-0FB25394FF68}"/>
                      </a:ext>
                    </a:extLst>
                  </p:cNvPr>
                  <p:cNvSpPr/>
                  <p:nvPr/>
                </p:nvSpPr>
                <p:spPr>
                  <a:xfrm>
                    <a:off x="9521" y="3919"/>
                    <a:ext cx="733" cy="1221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1</a:t>
                    </a:r>
                  </a:p>
                </p:txBody>
              </p:sp>
              <p:sp>
                <p:nvSpPr>
                  <p:cNvPr id="102" name="Rectangles 48">
                    <a:extLst>
                      <a:ext uri="{FF2B5EF4-FFF2-40B4-BE49-F238E27FC236}">
                        <a16:creationId xmlns:a16="http://schemas.microsoft.com/office/drawing/2014/main" id="{3888B21A-00C0-DD2B-C331-B4C1ACAFFC9D}"/>
                      </a:ext>
                    </a:extLst>
                  </p:cNvPr>
                  <p:cNvSpPr/>
                  <p:nvPr/>
                </p:nvSpPr>
                <p:spPr>
                  <a:xfrm>
                    <a:off x="6703" y="4177"/>
                    <a:ext cx="727" cy="980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1</a:t>
                    </a:r>
                  </a:p>
                </p:txBody>
              </p:sp>
              <p:sp>
                <p:nvSpPr>
                  <p:cNvPr id="103" name="Rectangles 49">
                    <a:extLst>
                      <a:ext uri="{FF2B5EF4-FFF2-40B4-BE49-F238E27FC236}">
                        <a16:creationId xmlns:a16="http://schemas.microsoft.com/office/drawing/2014/main" id="{CFFEF081-5230-E8AE-EF08-EE8B2E348E88}"/>
                      </a:ext>
                    </a:extLst>
                  </p:cNvPr>
                  <p:cNvSpPr/>
                  <p:nvPr/>
                </p:nvSpPr>
                <p:spPr>
                  <a:xfrm>
                    <a:off x="8590" y="4341"/>
                    <a:ext cx="734" cy="799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4</a:t>
                    </a:r>
                  </a:p>
                </p:txBody>
              </p:sp>
            </p:grpSp>
          </p:grpSp>
          <p:grpSp>
            <p:nvGrpSpPr>
              <p:cNvPr id="87" name="Group 86">
                <a:extLst>
                  <a:ext uri="{FF2B5EF4-FFF2-40B4-BE49-F238E27FC236}">
                    <a16:creationId xmlns:a16="http://schemas.microsoft.com/office/drawing/2014/main" id="{FFE01900-90AE-713C-6FFB-86870C492E79}"/>
                  </a:ext>
                </a:extLst>
              </p:cNvPr>
              <p:cNvGrpSpPr/>
              <p:nvPr/>
            </p:nvGrpSpPr>
            <p:grpSpPr>
              <a:xfrm>
                <a:off x="9478122" y="2819079"/>
                <a:ext cx="652680" cy="1047285"/>
                <a:chOff x="9790858" y="3447234"/>
                <a:chExt cx="652680" cy="1047285"/>
              </a:xfrm>
            </p:grpSpPr>
            <p:cxnSp>
              <p:nvCxnSpPr>
                <p:cNvPr id="88" name="Straight Connector 87">
                  <a:extLst>
                    <a:ext uri="{FF2B5EF4-FFF2-40B4-BE49-F238E27FC236}">
                      <a16:creationId xmlns:a16="http://schemas.microsoft.com/office/drawing/2014/main" id="{F7E99E7E-B361-47C6-58DA-51034BEAA96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803278" y="3482587"/>
                  <a:ext cx="233160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Straight Connector 88">
                  <a:extLst>
                    <a:ext uri="{FF2B5EF4-FFF2-40B4-BE49-F238E27FC236}">
                      <a16:creationId xmlns:a16="http://schemas.microsoft.com/office/drawing/2014/main" id="{07330CED-55D2-04DA-B878-948380F141F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790858" y="3796625"/>
                  <a:ext cx="299936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Straight Connector 89">
                  <a:extLst>
                    <a:ext uri="{FF2B5EF4-FFF2-40B4-BE49-F238E27FC236}">
                      <a16:creationId xmlns:a16="http://schemas.microsoft.com/office/drawing/2014/main" id="{909B2ADA-9A44-62D4-F6B4-7ECEB8EF372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803278" y="4132109"/>
                  <a:ext cx="233160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Straight Connector 90">
                  <a:extLst>
                    <a:ext uri="{FF2B5EF4-FFF2-40B4-BE49-F238E27FC236}">
                      <a16:creationId xmlns:a16="http://schemas.microsoft.com/office/drawing/2014/main" id="{55876B03-0C05-C44F-46CA-1EFEFB71857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790858" y="4446147"/>
                  <a:ext cx="299936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2" name="Rectangles 60">
                  <a:extLst>
                    <a:ext uri="{FF2B5EF4-FFF2-40B4-BE49-F238E27FC236}">
                      <a16:creationId xmlns:a16="http://schemas.microsoft.com/office/drawing/2014/main" id="{B13A2497-0884-B95A-73CD-2B17133A0FBF}"/>
                    </a:ext>
                  </a:extLst>
                </p:cNvPr>
                <p:cNvSpPr/>
                <p:nvPr/>
              </p:nvSpPr>
              <p:spPr>
                <a:xfrm>
                  <a:off x="10010959" y="3447234"/>
                  <a:ext cx="432579" cy="389921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2</a:t>
                  </a:r>
                </a:p>
              </p:txBody>
            </p:sp>
            <p:sp>
              <p:nvSpPr>
                <p:cNvPr id="93" name="Rectangles 61">
                  <a:extLst>
                    <a:ext uri="{FF2B5EF4-FFF2-40B4-BE49-F238E27FC236}">
                      <a16:creationId xmlns:a16="http://schemas.microsoft.com/office/drawing/2014/main" id="{60DB774F-A6E9-90B9-9917-C7DA6778FBF0}"/>
                    </a:ext>
                  </a:extLst>
                </p:cNvPr>
                <p:cNvSpPr/>
                <p:nvPr/>
              </p:nvSpPr>
              <p:spPr>
                <a:xfrm>
                  <a:off x="10009780" y="4070872"/>
                  <a:ext cx="432579" cy="423647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2</a:t>
                  </a:r>
                </a:p>
              </p:txBody>
            </p:sp>
          </p:grpSp>
        </p:grp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224D1733-3FB7-9E50-831F-60FAAE35425E}"/>
                </a:ext>
              </a:extLst>
            </p:cNvPr>
            <p:cNvGrpSpPr/>
            <p:nvPr/>
          </p:nvGrpSpPr>
          <p:grpSpPr>
            <a:xfrm>
              <a:off x="144799" y="3942908"/>
              <a:ext cx="1535239" cy="535901"/>
              <a:chOff x="6511480" y="2727960"/>
              <a:chExt cx="3619322" cy="1185147"/>
            </a:xfrm>
          </p:grpSpPr>
          <p:grpSp>
            <p:nvGrpSpPr>
              <p:cNvPr id="113" name="Group 112">
                <a:extLst>
                  <a:ext uri="{FF2B5EF4-FFF2-40B4-BE49-F238E27FC236}">
                    <a16:creationId xmlns:a16="http://schemas.microsoft.com/office/drawing/2014/main" id="{4E0558BD-5BC7-9F99-CA2B-E5559081CD96}"/>
                  </a:ext>
                </a:extLst>
              </p:cNvPr>
              <p:cNvGrpSpPr/>
              <p:nvPr/>
            </p:nvGrpSpPr>
            <p:grpSpPr>
              <a:xfrm>
                <a:off x="6511480" y="2727960"/>
                <a:ext cx="3125882" cy="1185147"/>
                <a:chOff x="10105" y="2821"/>
                <a:chExt cx="5304" cy="2003"/>
              </a:xfrm>
            </p:grpSpPr>
            <p:sp>
              <p:nvSpPr>
                <p:cNvPr id="121" name="Oval 120">
                  <a:extLst>
                    <a:ext uri="{FF2B5EF4-FFF2-40B4-BE49-F238E27FC236}">
                      <a16:creationId xmlns:a16="http://schemas.microsoft.com/office/drawing/2014/main" id="{B8C07092-A891-67BA-407A-698C3231EA17}"/>
                    </a:ext>
                  </a:extLst>
                </p:cNvPr>
                <p:cNvSpPr/>
                <p:nvPr/>
              </p:nvSpPr>
              <p:spPr>
                <a:xfrm>
                  <a:off x="14954" y="3325"/>
                  <a:ext cx="455" cy="457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2" name="Oval 121">
                  <a:extLst>
                    <a:ext uri="{FF2B5EF4-FFF2-40B4-BE49-F238E27FC236}">
                      <a16:creationId xmlns:a16="http://schemas.microsoft.com/office/drawing/2014/main" id="{AA776155-E1F9-ABB5-6A9C-7794F86DC760}"/>
                    </a:ext>
                  </a:extLst>
                </p:cNvPr>
                <p:cNvSpPr/>
                <p:nvPr/>
              </p:nvSpPr>
              <p:spPr>
                <a:xfrm>
                  <a:off x="14954" y="3837"/>
                  <a:ext cx="455" cy="457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3" name="Oval 122">
                  <a:extLst>
                    <a:ext uri="{FF2B5EF4-FFF2-40B4-BE49-F238E27FC236}">
                      <a16:creationId xmlns:a16="http://schemas.microsoft.com/office/drawing/2014/main" id="{2BF27087-01B0-466B-A6BB-E4D3D2751DCF}"/>
                    </a:ext>
                  </a:extLst>
                </p:cNvPr>
                <p:cNvSpPr/>
                <p:nvPr/>
              </p:nvSpPr>
              <p:spPr>
                <a:xfrm>
                  <a:off x="14954" y="4367"/>
                  <a:ext cx="455" cy="457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4" name="Oval 123">
                  <a:extLst>
                    <a:ext uri="{FF2B5EF4-FFF2-40B4-BE49-F238E27FC236}">
                      <a16:creationId xmlns:a16="http://schemas.microsoft.com/office/drawing/2014/main" id="{1F02E1CE-1427-31E8-CF22-1BF1A3573292}"/>
                    </a:ext>
                  </a:extLst>
                </p:cNvPr>
                <p:cNvSpPr/>
                <p:nvPr/>
              </p:nvSpPr>
              <p:spPr>
                <a:xfrm>
                  <a:off x="14954" y="2821"/>
                  <a:ext cx="455" cy="457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25" name="Group 124">
                  <a:extLst>
                    <a:ext uri="{FF2B5EF4-FFF2-40B4-BE49-F238E27FC236}">
                      <a16:creationId xmlns:a16="http://schemas.microsoft.com/office/drawing/2014/main" id="{767205EE-18FC-2AB3-1147-CA9269F3DC37}"/>
                    </a:ext>
                  </a:extLst>
                </p:cNvPr>
                <p:cNvGrpSpPr/>
                <p:nvPr/>
              </p:nvGrpSpPr>
              <p:grpSpPr>
                <a:xfrm>
                  <a:off x="10105" y="2994"/>
                  <a:ext cx="4734" cy="1724"/>
                  <a:chOff x="5630" y="3726"/>
                  <a:chExt cx="4734" cy="1724"/>
                </a:xfrm>
              </p:grpSpPr>
              <p:grpSp>
                <p:nvGrpSpPr>
                  <p:cNvPr id="126" name="Group 125">
                    <a:extLst>
                      <a:ext uri="{FF2B5EF4-FFF2-40B4-BE49-F238E27FC236}">
                        <a16:creationId xmlns:a16="http://schemas.microsoft.com/office/drawing/2014/main" id="{705F0401-FBCD-0031-FCB0-82685E8DF231}"/>
                      </a:ext>
                    </a:extLst>
                  </p:cNvPr>
                  <p:cNvGrpSpPr/>
                  <p:nvPr/>
                </p:nvGrpSpPr>
                <p:grpSpPr>
                  <a:xfrm>
                    <a:off x="5630" y="3726"/>
                    <a:ext cx="4734" cy="1724"/>
                    <a:chOff x="5630" y="3726"/>
                    <a:chExt cx="4734" cy="1724"/>
                  </a:xfrm>
                </p:grpSpPr>
                <p:sp>
                  <p:nvSpPr>
                    <p:cNvPr id="131" name="Rectangles 39">
                      <a:extLst>
                        <a:ext uri="{FF2B5EF4-FFF2-40B4-BE49-F238E27FC236}">
                          <a16:creationId xmlns:a16="http://schemas.microsoft.com/office/drawing/2014/main" id="{DF0298F4-AA17-19E3-3166-A1F63A5AD11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96" y="3735"/>
                      <a:ext cx="942" cy="1714"/>
                    </a:xfrm>
                    <a:prstGeom prst="rect">
                      <a:avLst/>
                    </a:prstGeom>
                    <a:noFill/>
                    <a:ln w="38100">
                      <a:solidFill>
                        <a:srgbClr val="20202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2" name="Rectangles 40">
                      <a:extLst>
                        <a:ext uri="{FF2B5EF4-FFF2-40B4-BE49-F238E27FC236}">
                          <a16:creationId xmlns:a16="http://schemas.microsoft.com/office/drawing/2014/main" id="{4E2B8CF0-EFA8-CC2A-EFA1-F7776458869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38" y="3735"/>
                      <a:ext cx="942" cy="1714"/>
                    </a:xfrm>
                    <a:prstGeom prst="rect">
                      <a:avLst/>
                    </a:prstGeom>
                    <a:noFill/>
                    <a:ln w="38100">
                      <a:solidFill>
                        <a:srgbClr val="20202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3" name="Rectangles 41">
                      <a:extLst>
                        <a:ext uri="{FF2B5EF4-FFF2-40B4-BE49-F238E27FC236}">
                          <a16:creationId xmlns:a16="http://schemas.microsoft.com/office/drawing/2014/main" id="{8C7F6C45-2846-454E-ED40-041EE38F8D1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480" y="3735"/>
                      <a:ext cx="942" cy="1714"/>
                    </a:xfrm>
                    <a:prstGeom prst="rect">
                      <a:avLst/>
                    </a:prstGeom>
                    <a:noFill/>
                    <a:ln w="38100">
                      <a:solidFill>
                        <a:srgbClr val="20202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4" name="Rectangles 42">
                      <a:extLst>
                        <a:ext uri="{FF2B5EF4-FFF2-40B4-BE49-F238E27FC236}">
                          <a16:creationId xmlns:a16="http://schemas.microsoft.com/office/drawing/2014/main" id="{78FEB313-6BCF-25C1-4BD4-9C0EFC936F4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422" y="3735"/>
                      <a:ext cx="942" cy="1714"/>
                    </a:xfrm>
                    <a:prstGeom prst="rect">
                      <a:avLst/>
                    </a:prstGeom>
                    <a:noFill/>
                    <a:ln w="38100">
                      <a:solidFill>
                        <a:srgbClr val="20202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35" name="Straight Connector 134">
                      <a:extLst>
                        <a:ext uri="{FF2B5EF4-FFF2-40B4-BE49-F238E27FC236}">
                          <a16:creationId xmlns:a16="http://schemas.microsoft.com/office/drawing/2014/main" id="{082D6075-8368-6206-DE5B-1B7FA3C6490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630" y="3726"/>
                      <a:ext cx="954" cy="8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6" name="Straight Connector 135">
                      <a:extLst>
                        <a:ext uri="{FF2B5EF4-FFF2-40B4-BE49-F238E27FC236}">
                          <a16:creationId xmlns:a16="http://schemas.microsoft.com/office/drawing/2014/main" id="{8453C294-3E59-B2C0-D06D-872571920119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5630" y="5435"/>
                      <a:ext cx="966" cy="15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27" name="Rectangles 46">
                    <a:extLst>
                      <a:ext uri="{FF2B5EF4-FFF2-40B4-BE49-F238E27FC236}">
                        <a16:creationId xmlns:a16="http://schemas.microsoft.com/office/drawing/2014/main" id="{9DF7AC40-4C43-6EF8-D4BC-1CD8C1EB52C8}"/>
                      </a:ext>
                    </a:extLst>
                  </p:cNvPr>
                  <p:cNvSpPr/>
                  <p:nvPr/>
                </p:nvSpPr>
                <p:spPr>
                  <a:xfrm>
                    <a:off x="7647" y="4275"/>
                    <a:ext cx="734" cy="865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2</a:t>
                    </a:r>
                  </a:p>
                </p:txBody>
              </p:sp>
              <p:sp>
                <p:nvSpPr>
                  <p:cNvPr id="128" name="Rectangles 47">
                    <a:extLst>
                      <a:ext uri="{FF2B5EF4-FFF2-40B4-BE49-F238E27FC236}">
                        <a16:creationId xmlns:a16="http://schemas.microsoft.com/office/drawing/2014/main" id="{65DD68A9-9B3A-3056-F3A2-2C25C379E47B}"/>
                      </a:ext>
                    </a:extLst>
                  </p:cNvPr>
                  <p:cNvSpPr/>
                  <p:nvPr/>
                </p:nvSpPr>
                <p:spPr>
                  <a:xfrm>
                    <a:off x="9521" y="4514"/>
                    <a:ext cx="733" cy="626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1</a:t>
                    </a:r>
                  </a:p>
                </p:txBody>
              </p:sp>
              <p:sp>
                <p:nvSpPr>
                  <p:cNvPr id="129" name="Rectangles 48">
                    <a:extLst>
                      <a:ext uri="{FF2B5EF4-FFF2-40B4-BE49-F238E27FC236}">
                        <a16:creationId xmlns:a16="http://schemas.microsoft.com/office/drawing/2014/main" id="{DE5B9230-6D81-5227-2A04-8FC997F126B9}"/>
                      </a:ext>
                    </a:extLst>
                  </p:cNvPr>
                  <p:cNvSpPr/>
                  <p:nvPr/>
                </p:nvSpPr>
                <p:spPr>
                  <a:xfrm>
                    <a:off x="6703" y="4177"/>
                    <a:ext cx="727" cy="980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1</a:t>
                    </a:r>
                  </a:p>
                </p:txBody>
              </p:sp>
              <p:sp>
                <p:nvSpPr>
                  <p:cNvPr id="130" name="Rectangles 49">
                    <a:extLst>
                      <a:ext uri="{FF2B5EF4-FFF2-40B4-BE49-F238E27FC236}">
                        <a16:creationId xmlns:a16="http://schemas.microsoft.com/office/drawing/2014/main" id="{775806EC-6D60-A79D-DFD6-66B750D9E468}"/>
                      </a:ext>
                    </a:extLst>
                  </p:cNvPr>
                  <p:cNvSpPr/>
                  <p:nvPr/>
                </p:nvSpPr>
                <p:spPr>
                  <a:xfrm>
                    <a:off x="8590" y="4341"/>
                    <a:ext cx="734" cy="799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4</a:t>
                    </a:r>
                  </a:p>
                </p:txBody>
              </p:sp>
            </p:grpSp>
          </p:grpSp>
          <p:grpSp>
            <p:nvGrpSpPr>
              <p:cNvPr id="114" name="Group 113">
                <a:extLst>
                  <a:ext uri="{FF2B5EF4-FFF2-40B4-BE49-F238E27FC236}">
                    <a16:creationId xmlns:a16="http://schemas.microsoft.com/office/drawing/2014/main" id="{BCFF44CB-E4F8-3FBF-46D6-2F3E244919BE}"/>
                  </a:ext>
                </a:extLst>
              </p:cNvPr>
              <p:cNvGrpSpPr/>
              <p:nvPr/>
            </p:nvGrpSpPr>
            <p:grpSpPr>
              <a:xfrm>
                <a:off x="9478122" y="2819079"/>
                <a:ext cx="652680" cy="1047285"/>
                <a:chOff x="9790858" y="3447234"/>
                <a:chExt cx="652680" cy="1047285"/>
              </a:xfrm>
            </p:grpSpPr>
            <p:cxnSp>
              <p:nvCxnSpPr>
                <p:cNvPr id="115" name="Straight Connector 114">
                  <a:extLst>
                    <a:ext uri="{FF2B5EF4-FFF2-40B4-BE49-F238E27FC236}">
                      <a16:creationId xmlns:a16="http://schemas.microsoft.com/office/drawing/2014/main" id="{2229F909-00F2-98F0-CF1D-605AB96EC4E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803278" y="3482587"/>
                  <a:ext cx="233160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Straight Connector 115">
                  <a:extLst>
                    <a:ext uri="{FF2B5EF4-FFF2-40B4-BE49-F238E27FC236}">
                      <a16:creationId xmlns:a16="http://schemas.microsoft.com/office/drawing/2014/main" id="{FCBF39E1-34B0-228E-16EE-DDDBC9F00EF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790858" y="3796625"/>
                  <a:ext cx="299936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Straight Connector 116">
                  <a:extLst>
                    <a:ext uri="{FF2B5EF4-FFF2-40B4-BE49-F238E27FC236}">
                      <a16:creationId xmlns:a16="http://schemas.microsoft.com/office/drawing/2014/main" id="{0B1FCCBD-C01B-333B-9CC0-76F62372870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803278" y="4132109"/>
                  <a:ext cx="233160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Connector 117">
                  <a:extLst>
                    <a:ext uri="{FF2B5EF4-FFF2-40B4-BE49-F238E27FC236}">
                      <a16:creationId xmlns:a16="http://schemas.microsoft.com/office/drawing/2014/main" id="{F6A59992-6658-BA0E-2C16-F20390EFBF4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790858" y="4446147"/>
                  <a:ext cx="299936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9" name="Rectangles 60">
                  <a:extLst>
                    <a:ext uri="{FF2B5EF4-FFF2-40B4-BE49-F238E27FC236}">
                      <a16:creationId xmlns:a16="http://schemas.microsoft.com/office/drawing/2014/main" id="{A8F63C03-58DD-615D-B6C7-03B51230316A}"/>
                    </a:ext>
                  </a:extLst>
                </p:cNvPr>
                <p:cNvSpPr/>
                <p:nvPr/>
              </p:nvSpPr>
              <p:spPr>
                <a:xfrm>
                  <a:off x="10010959" y="3447234"/>
                  <a:ext cx="432579" cy="389921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2</a:t>
                  </a:r>
                </a:p>
              </p:txBody>
            </p:sp>
            <p:sp>
              <p:nvSpPr>
                <p:cNvPr id="120" name="Rectangles 61">
                  <a:extLst>
                    <a:ext uri="{FF2B5EF4-FFF2-40B4-BE49-F238E27FC236}">
                      <a16:creationId xmlns:a16="http://schemas.microsoft.com/office/drawing/2014/main" id="{E9F59628-F670-B06B-8600-1B753F11CE32}"/>
                    </a:ext>
                  </a:extLst>
                </p:cNvPr>
                <p:cNvSpPr/>
                <p:nvPr/>
              </p:nvSpPr>
              <p:spPr>
                <a:xfrm>
                  <a:off x="10009780" y="4070872"/>
                  <a:ext cx="432579" cy="423647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2</a:t>
                  </a:r>
                </a:p>
              </p:txBody>
            </p:sp>
          </p:grpSp>
        </p:grpSp>
        <p:grpSp>
          <p:nvGrpSpPr>
            <p:cNvPr id="137" name="Group 136">
              <a:extLst>
                <a:ext uri="{FF2B5EF4-FFF2-40B4-BE49-F238E27FC236}">
                  <a16:creationId xmlns:a16="http://schemas.microsoft.com/office/drawing/2014/main" id="{AD7EA16A-AD4D-6103-99FD-1FD385C38C17}"/>
                </a:ext>
              </a:extLst>
            </p:cNvPr>
            <p:cNvGrpSpPr/>
            <p:nvPr/>
          </p:nvGrpSpPr>
          <p:grpSpPr>
            <a:xfrm>
              <a:off x="230174" y="4589719"/>
              <a:ext cx="1407450" cy="551063"/>
              <a:chOff x="2639601" y="1836738"/>
              <a:chExt cx="3898265" cy="1392555"/>
            </a:xfrm>
          </p:grpSpPr>
          <p:grpSp>
            <p:nvGrpSpPr>
              <p:cNvPr id="138" name="Group 137">
                <a:extLst>
                  <a:ext uri="{FF2B5EF4-FFF2-40B4-BE49-F238E27FC236}">
                    <a16:creationId xmlns:a16="http://schemas.microsoft.com/office/drawing/2014/main" id="{A70C5276-5812-6BA0-6532-0E780B5EC11B}"/>
                  </a:ext>
                </a:extLst>
              </p:cNvPr>
              <p:cNvGrpSpPr/>
              <p:nvPr/>
            </p:nvGrpSpPr>
            <p:grpSpPr>
              <a:xfrm>
                <a:off x="2639601" y="1836738"/>
                <a:ext cx="3898265" cy="1392555"/>
                <a:chOff x="2639601" y="1836738"/>
                <a:chExt cx="3898265" cy="1392555"/>
              </a:xfrm>
            </p:grpSpPr>
            <p:grpSp>
              <p:nvGrpSpPr>
                <p:cNvPr id="144" name="Group 143">
                  <a:extLst>
                    <a:ext uri="{FF2B5EF4-FFF2-40B4-BE49-F238E27FC236}">
                      <a16:creationId xmlns:a16="http://schemas.microsoft.com/office/drawing/2014/main" id="{E7B3D94D-7BA7-6ADB-AF9B-2E8DCF1B71C1}"/>
                    </a:ext>
                  </a:extLst>
                </p:cNvPr>
                <p:cNvGrpSpPr/>
                <p:nvPr/>
              </p:nvGrpSpPr>
              <p:grpSpPr>
                <a:xfrm>
                  <a:off x="2639601" y="1836738"/>
                  <a:ext cx="3898265" cy="1392555"/>
                  <a:chOff x="2639601" y="1836738"/>
                  <a:chExt cx="3898265" cy="1392555"/>
                </a:xfrm>
              </p:grpSpPr>
              <p:grpSp>
                <p:nvGrpSpPr>
                  <p:cNvPr id="146" name="Group 145">
                    <a:extLst>
                      <a:ext uri="{FF2B5EF4-FFF2-40B4-BE49-F238E27FC236}">
                        <a16:creationId xmlns:a16="http://schemas.microsoft.com/office/drawing/2014/main" id="{DDCD347D-7002-40D3-D165-EDFA29E0DBA8}"/>
                      </a:ext>
                    </a:extLst>
                  </p:cNvPr>
                  <p:cNvGrpSpPr/>
                  <p:nvPr/>
                </p:nvGrpSpPr>
                <p:grpSpPr>
                  <a:xfrm>
                    <a:off x="2639601" y="1836738"/>
                    <a:ext cx="3898265" cy="1392555"/>
                    <a:chOff x="10122" y="2631"/>
                    <a:chExt cx="6139" cy="2193"/>
                  </a:xfrm>
                </p:grpSpPr>
                <p:grpSp>
                  <p:nvGrpSpPr>
                    <p:cNvPr id="148" name="Group 147">
                      <a:extLst>
                        <a:ext uri="{FF2B5EF4-FFF2-40B4-BE49-F238E27FC236}">
                          <a16:creationId xmlns:a16="http://schemas.microsoft.com/office/drawing/2014/main" id="{473B14C0-F96A-0711-2433-490D12F6B81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122" y="2631"/>
                      <a:ext cx="6139" cy="2193"/>
                      <a:chOff x="10105" y="2631"/>
                      <a:chExt cx="6139" cy="2193"/>
                    </a:xfrm>
                  </p:grpSpPr>
                  <p:sp>
                    <p:nvSpPr>
                      <p:cNvPr id="150" name="Oval 149">
                        <a:extLst>
                          <a:ext uri="{FF2B5EF4-FFF2-40B4-BE49-F238E27FC236}">
                            <a16:creationId xmlns:a16="http://schemas.microsoft.com/office/drawing/2014/main" id="{6E264FA2-E934-2C8D-98A7-41143F6A1B0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4954" y="3325"/>
                        <a:ext cx="455" cy="457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51" name="Oval 150">
                        <a:extLst>
                          <a:ext uri="{FF2B5EF4-FFF2-40B4-BE49-F238E27FC236}">
                            <a16:creationId xmlns:a16="http://schemas.microsoft.com/office/drawing/2014/main" id="{99A370D7-265B-5B49-6F03-D25C826DBCB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4954" y="3837"/>
                        <a:ext cx="455" cy="457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52" name="Oval 151">
                        <a:extLst>
                          <a:ext uri="{FF2B5EF4-FFF2-40B4-BE49-F238E27FC236}">
                            <a16:creationId xmlns:a16="http://schemas.microsoft.com/office/drawing/2014/main" id="{CAF8D410-79DC-679D-8304-E643D497D65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4954" y="4367"/>
                        <a:ext cx="455" cy="457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53" name="Oval 152">
                        <a:extLst>
                          <a:ext uri="{FF2B5EF4-FFF2-40B4-BE49-F238E27FC236}">
                            <a16:creationId xmlns:a16="http://schemas.microsoft.com/office/drawing/2014/main" id="{3F4E0D76-BCBA-795B-52C9-442EB7ABFA6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4954" y="2821"/>
                        <a:ext cx="455" cy="457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grpSp>
                    <p:nvGrpSpPr>
                      <p:cNvPr id="154" name="Group 153">
                        <a:extLst>
                          <a:ext uri="{FF2B5EF4-FFF2-40B4-BE49-F238E27FC236}">
                            <a16:creationId xmlns:a16="http://schemas.microsoft.com/office/drawing/2014/main" id="{74136C67-0C06-D8FD-872A-9220AF93D31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0105" y="2631"/>
                        <a:ext cx="6139" cy="2087"/>
                        <a:chOff x="5630" y="3363"/>
                        <a:chExt cx="6139" cy="2087"/>
                      </a:xfrm>
                    </p:grpSpPr>
                    <p:grpSp>
                      <p:nvGrpSpPr>
                        <p:cNvPr id="155" name="Group 154">
                          <a:extLst>
                            <a:ext uri="{FF2B5EF4-FFF2-40B4-BE49-F238E27FC236}">
                              <a16:creationId xmlns:a16="http://schemas.microsoft.com/office/drawing/2014/main" id="{4DB019F7-0601-B63A-A53F-E04AAC448C5A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5630" y="3721"/>
                          <a:ext cx="4734" cy="1729"/>
                          <a:chOff x="5630" y="3721"/>
                          <a:chExt cx="4734" cy="1729"/>
                        </a:xfrm>
                      </p:grpSpPr>
                      <p:sp>
                        <p:nvSpPr>
                          <p:cNvPr id="158" name="Rectangles 39">
                            <a:extLst>
                              <a:ext uri="{FF2B5EF4-FFF2-40B4-BE49-F238E27FC236}">
                                <a16:creationId xmlns:a16="http://schemas.microsoft.com/office/drawing/2014/main" id="{C04F7EE7-1F50-C8B3-00B8-9862D7867B7E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596" y="3735"/>
                            <a:ext cx="942" cy="1714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 w="38100">
                            <a:solidFill>
                              <a:srgbClr val="202020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159" name="Rectangles 40">
                            <a:extLst>
                              <a:ext uri="{FF2B5EF4-FFF2-40B4-BE49-F238E27FC236}">
                                <a16:creationId xmlns:a16="http://schemas.microsoft.com/office/drawing/2014/main" id="{62D9759D-C9AB-F61C-A882-31A9222748FF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7538" y="3735"/>
                            <a:ext cx="942" cy="1714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 w="38100">
                            <a:solidFill>
                              <a:srgbClr val="202020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160" name="Rectangles 41">
                            <a:extLst>
                              <a:ext uri="{FF2B5EF4-FFF2-40B4-BE49-F238E27FC236}">
                                <a16:creationId xmlns:a16="http://schemas.microsoft.com/office/drawing/2014/main" id="{3C561E1C-76EA-6D90-B4FB-70E952D35768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8480" y="3735"/>
                            <a:ext cx="942" cy="1714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 w="38100">
                            <a:solidFill>
                              <a:srgbClr val="202020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161" name="Rectangles 42">
                            <a:extLst>
                              <a:ext uri="{FF2B5EF4-FFF2-40B4-BE49-F238E27FC236}">
                                <a16:creationId xmlns:a16="http://schemas.microsoft.com/office/drawing/2014/main" id="{8B96FD54-D8E1-2959-D81A-C769FF994686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9422" y="3735"/>
                            <a:ext cx="942" cy="1714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 w="38100">
                            <a:solidFill>
                              <a:srgbClr val="202020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cxnSp>
                        <p:nvCxnSpPr>
                          <p:cNvPr id="162" name="Straight Connector 161">
                            <a:extLst>
                              <a:ext uri="{FF2B5EF4-FFF2-40B4-BE49-F238E27FC236}">
                                <a16:creationId xmlns:a16="http://schemas.microsoft.com/office/drawing/2014/main" id="{BCB89921-EEEF-498E-6BEA-38ADBEFFB2C8}"/>
                              </a:ext>
                            </a:extLst>
                          </p:cNvPr>
                          <p:cNvCxnSpPr/>
                          <p:nvPr/>
                        </p:nvCxnSpPr>
                        <p:spPr>
                          <a:xfrm>
                            <a:off x="5630" y="3721"/>
                            <a:ext cx="966" cy="15"/>
                          </a:xfrm>
                          <a:prstGeom prst="line">
                            <a:avLst/>
                          </a:prstGeom>
                          <a:ln w="3810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163" name="Straight Connector 162">
                            <a:extLst>
                              <a:ext uri="{FF2B5EF4-FFF2-40B4-BE49-F238E27FC236}">
                                <a16:creationId xmlns:a16="http://schemas.microsoft.com/office/drawing/2014/main" id="{3F0D8820-D01F-0717-21A8-68B7832DDDC7}"/>
                              </a:ext>
                            </a:extLst>
                          </p:cNvPr>
                          <p:cNvCxnSpPr/>
                          <p:nvPr/>
                        </p:nvCxnSpPr>
                        <p:spPr>
                          <a:xfrm>
                            <a:off x="5630" y="5435"/>
                            <a:ext cx="966" cy="15"/>
                          </a:xfrm>
                          <a:prstGeom prst="line">
                            <a:avLst/>
                          </a:prstGeom>
                          <a:ln w="3810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sp>
                      <p:nvSpPr>
                        <p:cNvPr id="156" name="Rectangles 49">
                          <a:extLst>
                            <a:ext uri="{FF2B5EF4-FFF2-40B4-BE49-F238E27FC236}">
                              <a16:creationId xmlns:a16="http://schemas.microsoft.com/office/drawing/2014/main" id="{B04A814E-E600-875C-9309-E6F94DAC91B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049" y="3363"/>
                          <a:ext cx="720" cy="793"/>
                        </a:xfrm>
                        <a:prstGeom prst="rect">
                          <a:avLst/>
                        </a:prstGeom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p:txBody>
                    </p:sp>
                  </p:grpSp>
                </p:grpSp>
                <p:sp>
                  <p:nvSpPr>
                    <p:cNvPr id="149" name="Rectangles 60">
                      <a:extLst>
                        <a:ext uri="{FF2B5EF4-FFF2-40B4-BE49-F238E27FC236}">
                          <a16:creationId xmlns:a16="http://schemas.microsoft.com/office/drawing/2014/main" id="{F3A16A4B-4781-B2F4-1F19-E01972B5334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541" y="3466"/>
                      <a:ext cx="720" cy="742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p:txBody>
                </p:sp>
              </p:grpSp>
              <p:sp>
                <p:nvSpPr>
                  <p:cNvPr id="147" name="Rectangles 49">
                    <a:extLst>
                      <a:ext uri="{FF2B5EF4-FFF2-40B4-BE49-F238E27FC236}">
                        <a16:creationId xmlns:a16="http://schemas.microsoft.com/office/drawing/2014/main" id="{19043FA7-B760-68FB-B919-CFB37D62961B}"/>
                      </a:ext>
                    </a:extLst>
                  </p:cNvPr>
                  <p:cNvSpPr/>
                  <p:nvPr/>
                </p:nvSpPr>
                <p:spPr>
                  <a:xfrm>
                    <a:off x="5118830" y="2556192"/>
                    <a:ext cx="457200" cy="494030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4</a:t>
                    </a:r>
                  </a:p>
                </p:txBody>
              </p:sp>
            </p:grpSp>
            <p:sp>
              <p:nvSpPr>
                <p:cNvPr id="145" name="Rectangles 49">
                  <a:extLst>
                    <a:ext uri="{FF2B5EF4-FFF2-40B4-BE49-F238E27FC236}">
                      <a16:creationId xmlns:a16="http://schemas.microsoft.com/office/drawing/2014/main" id="{AFD7BF1D-704B-7CE2-B4EA-51879148D6C9}"/>
                    </a:ext>
                  </a:extLst>
                </p:cNvPr>
                <p:cNvSpPr/>
                <p:nvPr/>
              </p:nvSpPr>
              <p:spPr>
                <a:xfrm>
                  <a:off x="4539219" y="2556192"/>
                  <a:ext cx="457200" cy="497994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3</a:t>
                  </a:r>
                </a:p>
              </p:txBody>
            </p:sp>
          </p:grpSp>
          <p:sp>
            <p:nvSpPr>
              <p:cNvPr id="140" name="Rectangles 49">
                <a:extLst>
                  <a:ext uri="{FF2B5EF4-FFF2-40B4-BE49-F238E27FC236}">
                    <a16:creationId xmlns:a16="http://schemas.microsoft.com/office/drawing/2014/main" id="{12780AB3-7600-75C2-75B3-768E0F395742}"/>
                  </a:ext>
                </a:extLst>
              </p:cNvPr>
              <p:cNvSpPr/>
              <p:nvPr/>
            </p:nvSpPr>
            <p:spPr>
              <a:xfrm>
                <a:off x="3935471" y="2535133"/>
                <a:ext cx="457200" cy="49799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cxnSp>
            <p:nvCxnSpPr>
              <p:cNvPr id="141" name="Straight Connector 140">
                <a:extLst>
                  <a:ext uri="{FF2B5EF4-FFF2-40B4-BE49-F238E27FC236}">
                    <a16:creationId xmlns:a16="http://schemas.microsoft.com/office/drawing/2014/main" id="{17A452AF-4494-EA90-7FB0-34B4A6005A00}"/>
                  </a:ext>
                </a:extLst>
              </p:cNvPr>
              <p:cNvCxnSpPr/>
              <p:nvPr/>
            </p:nvCxnSpPr>
            <p:spPr>
              <a:xfrm>
                <a:off x="5862739" y="2102485"/>
                <a:ext cx="311020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>
                <a:extLst>
                  <a:ext uri="{FF2B5EF4-FFF2-40B4-BE49-F238E27FC236}">
                    <a16:creationId xmlns:a16="http://schemas.microsoft.com/office/drawing/2014/main" id="{9957E9CF-968F-5540-E38D-81ECBC6FFB0E}"/>
                  </a:ext>
                </a:extLst>
              </p:cNvPr>
              <p:cNvCxnSpPr/>
              <p:nvPr/>
            </p:nvCxnSpPr>
            <p:spPr>
              <a:xfrm>
                <a:off x="5860375" y="2415095"/>
                <a:ext cx="311020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>
                <a:extLst>
                  <a:ext uri="{FF2B5EF4-FFF2-40B4-BE49-F238E27FC236}">
                    <a16:creationId xmlns:a16="http://schemas.microsoft.com/office/drawing/2014/main" id="{495C4EE1-43BA-4120-F0F2-2061121D38A8}"/>
                  </a:ext>
                </a:extLst>
              </p:cNvPr>
              <p:cNvCxnSpPr/>
              <p:nvPr/>
            </p:nvCxnSpPr>
            <p:spPr>
              <a:xfrm>
                <a:off x="5860375" y="2755014"/>
                <a:ext cx="311020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2" name="Group 181">
              <a:extLst>
                <a:ext uri="{FF2B5EF4-FFF2-40B4-BE49-F238E27FC236}">
                  <a16:creationId xmlns:a16="http://schemas.microsoft.com/office/drawing/2014/main" id="{9E7D8C8C-F71A-0926-A915-BCE2EDEF2658}"/>
                </a:ext>
              </a:extLst>
            </p:cNvPr>
            <p:cNvGrpSpPr/>
            <p:nvPr/>
          </p:nvGrpSpPr>
          <p:grpSpPr>
            <a:xfrm>
              <a:off x="174671" y="5287835"/>
              <a:ext cx="1308262" cy="505048"/>
              <a:chOff x="174671" y="5287835"/>
              <a:chExt cx="1308262" cy="505048"/>
            </a:xfrm>
          </p:grpSpPr>
          <p:grpSp>
            <p:nvGrpSpPr>
              <p:cNvPr id="166" name="Group 165">
                <a:extLst>
                  <a:ext uri="{FF2B5EF4-FFF2-40B4-BE49-F238E27FC236}">
                    <a16:creationId xmlns:a16="http://schemas.microsoft.com/office/drawing/2014/main" id="{9695A910-CBD8-8DE0-E9E8-7F0A61397FC2}"/>
                  </a:ext>
                </a:extLst>
              </p:cNvPr>
              <p:cNvGrpSpPr/>
              <p:nvPr/>
            </p:nvGrpSpPr>
            <p:grpSpPr>
              <a:xfrm>
                <a:off x="174671" y="5529176"/>
                <a:ext cx="1308262" cy="263707"/>
                <a:chOff x="2976880" y="5102947"/>
                <a:chExt cx="4988560" cy="1070610"/>
              </a:xfrm>
            </p:grpSpPr>
            <p:cxnSp>
              <p:nvCxnSpPr>
                <p:cNvPr id="176" name="Straight Arrow Connector 175">
                  <a:extLst>
                    <a:ext uri="{FF2B5EF4-FFF2-40B4-BE49-F238E27FC236}">
                      <a16:creationId xmlns:a16="http://schemas.microsoft.com/office/drawing/2014/main" id="{B30A417A-A2B8-57DC-7C41-ED9C7B8F97D2}"/>
                    </a:ext>
                  </a:extLst>
                </p:cNvPr>
                <p:cNvCxnSpPr/>
                <p:nvPr/>
              </p:nvCxnSpPr>
              <p:spPr>
                <a:xfrm flipV="1">
                  <a:off x="4213860" y="5922094"/>
                  <a:ext cx="3751580" cy="10795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4" name="Straight Connector 173">
                  <a:extLst>
                    <a:ext uri="{FF2B5EF4-FFF2-40B4-BE49-F238E27FC236}">
                      <a16:creationId xmlns:a16="http://schemas.microsoft.com/office/drawing/2014/main" id="{2B3F3AB4-E87C-7593-E973-62A75B6D7DFF}"/>
                    </a:ext>
                  </a:extLst>
                </p:cNvPr>
                <p:cNvCxnSpPr/>
                <p:nvPr/>
              </p:nvCxnSpPr>
              <p:spPr>
                <a:xfrm flipH="1">
                  <a:off x="6527165" y="6111327"/>
                  <a:ext cx="143510" cy="62230"/>
                </a:xfrm>
                <a:prstGeom prst="line">
                  <a:avLst/>
                </a:prstGeom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2" name="Straight Connector 171">
                  <a:extLst>
                    <a:ext uri="{FF2B5EF4-FFF2-40B4-BE49-F238E27FC236}">
                      <a16:creationId xmlns:a16="http://schemas.microsoft.com/office/drawing/2014/main" id="{29EDD35B-CB97-AA20-E10F-BDAC89225A9C}"/>
                    </a:ext>
                  </a:extLst>
                </p:cNvPr>
                <p:cNvCxnSpPr/>
                <p:nvPr/>
              </p:nvCxnSpPr>
              <p:spPr>
                <a:xfrm flipH="1">
                  <a:off x="2976880" y="5102947"/>
                  <a:ext cx="143510" cy="62230"/>
                </a:xfrm>
                <a:prstGeom prst="line">
                  <a:avLst/>
                </a:prstGeom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79" name="Straight Arrow Connector 178">
                <a:extLst>
                  <a:ext uri="{FF2B5EF4-FFF2-40B4-BE49-F238E27FC236}">
                    <a16:creationId xmlns:a16="http://schemas.microsoft.com/office/drawing/2014/main" id="{043296A3-6A5B-9544-AA8C-7D713ABF0E8A}"/>
                  </a:ext>
                </a:extLst>
              </p:cNvPr>
              <p:cNvCxnSpPr/>
              <p:nvPr/>
            </p:nvCxnSpPr>
            <p:spPr>
              <a:xfrm flipH="1" flipV="1">
                <a:off x="496408" y="5287835"/>
                <a:ext cx="2664" cy="44310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0" name="Freeform 85">
                <a:extLst>
                  <a:ext uri="{FF2B5EF4-FFF2-40B4-BE49-F238E27FC236}">
                    <a16:creationId xmlns:a16="http://schemas.microsoft.com/office/drawing/2014/main" id="{670BB2F3-3922-CBB4-76EB-358CC3B1E03E}"/>
                  </a:ext>
                </a:extLst>
              </p:cNvPr>
              <p:cNvSpPr/>
              <p:nvPr/>
            </p:nvSpPr>
            <p:spPr>
              <a:xfrm>
                <a:off x="499239" y="5374956"/>
                <a:ext cx="960380" cy="323768"/>
              </a:xfrm>
              <a:custGeom>
                <a:avLst/>
                <a:gdLst>
                  <a:gd name="connisteX0" fmla="*/ 0 w 3662045"/>
                  <a:gd name="connsiteY0" fmla="*/ 0 h 1314138"/>
                  <a:gd name="connisteX1" fmla="*/ 118745 w 3662045"/>
                  <a:gd name="connsiteY1" fmla="*/ 624840 h 1314138"/>
                  <a:gd name="connisteX2" fmla="*/ 431165 w 3662045"/>
                  <a:gd name="connsiteY2" fmla="*/ 1033780 h 1314138"/>
                  <a:gd name="connisteX3" fmla="*/ 1163320 w 3662045"/>
                  <a:gd name="connsiteY3" fmla="*/ 1238250 h 1314138"/>
                  <a:gd name="connisteX4" fmla="*/ 2305050 w 3662045"/>
                  <a:gd name="connsiteY4" fmla="*/ 1303020 h 1314138"/>
                  <a:gd name="connisteX5" fmla="*/ 3662045 w 3662045"/>
                  <a:gd name="connsiteY5" fmla="*/ 1313815 h 1314138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  <a:cxn ang="0">
                    <a:pos x="connisteX4" y="connsiteY4"/>
                  </a:cxn>
                  <a:cxn ang="0">
                    <a:pos x="connisteX5" y="connsiteY5"/>
                  </a:cxn>
                </a:cxnLst>
                <a:rect l="l" t="t" r="r" b="b"/>
                <a:pathLst>
                  <a:path w="3662045" h="1314139">
                    <a:moveTo>
                      <a:pt x="0" y="0"/>
                    </a:moveTo>
                    <a:cubicBezTo>
                      <a:pt x="17780" y="116840"/>
                      <a:pt x="32385" y="417830"/>
                      <a:pt x="118745" y="624840"/>
                    </a:cubicBezTo>
                    <a:cubicBezTo>
                      <a:pt x="205105" y="831850"/>
                      <a:pt x="222250" y="911225"/>
                      <a:pt x="431165" y="1033780"/>
                    </a:cubicBezTo>
                    <a:cubicBezTo>
                      <a:pt x="640080" y="1156335"/>
                      <a:pt x="788670" y="1184275"/>
                      <a:pt x="1163320" y="1238250"/>
                    </a:cubicBezTo>
                    <a:cubicBezTo>
                      <a:pt x="1537970" y="1292225"/>
                      <a:pt x="1805305" y="1287780"/>
                      <a:pt x="2305050" y="1303020"/>
                    </a:cubicBezTo>
                    <a:cubicBezTo>
                      <a:pt x="2804795" y="1318260"/>
                      <a:pt x="3413760" y="1313180"/>
                      <a:pt x="3662045" y="1313815"/>
                    </a:cubicBezTo>
                  </a:path>
                </a:pathLst>
              </a:custGeom>
              <a:noFill/>
              <a:ln w="381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1" name="Oval 180">
                <a:extLst>
                  <a:ext uri="{FF2B5EF4-FFF2-40B4-BE49-F238E27FC236}">
                    <a16:creationId xmlns:a16="http://schemas.microsoft.com/office/drawing/2014/main" id="{D03FFF09-7BFC-635F-0A6D-F857DEDC10E2}"/>
                  </a:ext>
                </a:extLst>
              </p:cNvPr>
              <p:cNvSpPr/>
              <p:nvPr/>
            </p:nvSpPr>
            <p:spPr>
              <a:xfrm>
                <a:off x="1025308" y="5644449"/>
                <a:ext cx="457625" cy="95410"/>
              </a:xfrm>
              <a:prstGeom prst="ellipse">
                <a:avLst/>
              </a:prstGeom>
              <a:noFill/>
              <a:ln w="38100">
                <a:solidFill>
                  <a:srgbClr val="CC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83" name="TextBox 182">
            <a:extLst>
              <a:ext uri="{FF2B5EF4-FFF2-40B4-BE49-F238E27FC236}">
                <a16:creationId xmlns:a16="http://schemas.microsoft.com/office/drawing/2014/main" id="{F2A9471F-6FAB-9CFF-2B27-12D8E1E182EB}"/>
              </a:ext>
            </a:extLst>
          </p:cNvPr>
          <p:cNvSpPr txBox="1"/>
          <p:nvPr/>
        </p:nvSpPr>
        <p:spPr>
          <a:xfrm>
            <a:off x="7641118" y="2012686"/>
            <a:ext cx="4550882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dirty="0"/>
              <a:t>SRPT for Multiserver Systems [</a:t>
            </a:r>
            <a:r>
              <a:rPr lang="en-US" b="1" dirty="0"/>
              <a:t>G</a:t>
            </a:r>
            <a:r>
              <a:rPr lang="en-US" dirty="0"/>
              <a:t>SH’18]</a:t>
            </a:r>
          </a:p>
          <a:p>
            <a:pPr>
              <a:spcAft>
                <a:spcPts val="1200"/>
              </a:spcAft>
            </a:pPr>
            <a:endParaRPr lang="en-US" sz="200" dirty="0"/>
          </a:p>
          <a:p>
            <a:pPr>
              <a:spcAft>
                <a:spcPts val="1200"/>
              </a:spcAft>
            </a:pPr>
            <a:r>
              <a:rPr lang="en-US" dirty="0"/>
              <a:t>Load Balancing Guardrails [</a:t>
            </a:r>
            <a:r>
              <a:rPr lang="en-US" b="1" dirty="0"/>
              <a:t>G</a:t>
            </a:r>
            <a:r>
              <a:rPr lang="en-US" dirty="0"/>
              <a:t>SH’19]</a:t>
            </a:r>
          </a:p>
          <a:p>
            <a:pPr>
              <a:spcAft>
                <a:spcPts val="1200"/>
              </a:spcAft>
            </a:pPr>
            <a:endParaRPr lang="en-US" sz="200" dirty="0"/>
          </a:p>
          <a:p>
            <a:pPr>
              <a:spcAft>
                <a:spcPts val="1200"/>
              </a:spcAft>
            </a:pPr>
            <a:r>
              <a:rPr lang="en-US" dirty="0"/>
              <a:t>WCFS: A new framework for analyzing multiserver systems [</a:t>
            </a:r>
            <a:r>
              <a:rPr lang="en-US" b="1" dirty="0"/>
              <a:t>G</a:t>
            </a:r>
            <a:r>
              <a:rPr lang="en-US" dirty="0"/>
              <a:t>HS’22]</a:t>
            </a:r>
          </a:p>
          <a:p>
            <a:pPr>
              <a:spcAft>
                <a:spcPts val="1200"/>
              </a:spcAft>
            </a:pPr>
            <a:r>
              <a:rPr lang="en-US" dirty="0"/>
              <a:t>Optimal Scheduling in the Multiserver-job Model under Heavy Traffic [</a:t>
            </a:r>
            <a:r>
              <a:rPr lang="en-US" b="1" dirty="0"/>
              <a:t>G</a:t>
            </a:r>
            <a:r>
              <a:rPr lang="en-US" dirty="0"/>
              <a:t>SHS’23]</a:t>
            </a:r>
          </a:p>
          <a:p>
            <a:pPr>
              <a:spcAft>
                <a:spcPts val="1200"/>
              </a:spcAft>
            </a:pPr>
            <a:r>
              <a:rPr lang="en-US" dirty="0"/>
              <a:t>The RESET and MARC Techniques, with Application to Multiserver-Job Analysis [</a:t>
            </a:r>
            <a:r>
              <a:rPr lang="en-US" b="1" dirty="0"/>
              <a:t>G</a:t>
            </a:r>
            <a:r>
              <a:rPr lang="en-US" dirty="0"/>
              <a:t>HHS]</a:t>
            </a:r>
            <a:endParaRPr lang="en-US" b="1" dirty="0"/>
          </a:p>
          <a:p>
            <a:pPr>
              <a:spcAft>
                <a:spcPts val="1200"/>
              </a:spcAft>
            </a:pPr>
            <a:r>
              <a:rPr lang="en-US" dirty="0"/>
              <a:t>Nudge: Stochastically Improving upon                FCFS [</a:t>
            </a:r>
            <a:r>
              <a:rPr lang="en-US" b="1" dirty="0"/>
              <a:t>G</a:t>
            </a:r>
            <a:r>
              <a:rPr lang="en-US" dirty="0"/>
              <a:t>YSH’21]</a:t>
            </a:r>
          </a:p>
        </p:txBody>
      </p: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30D3763F-88DA-F74D-97A6-B2CA1A0A705B}"/>
              </a:ext>
            </a:extLst>
          </p:cNvPr>
          <p:cNvGrpSpPr/>
          <p:nvPr/>
        </p:nvGrpSpPr>
        <p:grpSpPr>
          <a:xfrm>
            <a:off x="11341683" y="1978019"/>
            <a:ext cx="443632" cy="4157776"/>
            <a:chOff x="11341683" y="1978019"/>
            <a:chExt cx="443632" cy="4157776"/>
          </a:xfrm>
        </p:grpSpPr>
        <p:pic>
          <p:nvPicPr>
            <p:cNvPr id="185" name="Graphic 184">
              <a:extLst>
                <a:ext uri="{FF2B5EF4-FFF2-40B4-BE49-F238E27FC236}">
                  <a16:creationId xmlns:a16="http://schemas.microsoft.com/office/drawing/2014/main" id="{E2CDEB50-8282-30DC-3CF5-9C2E46C5CBC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341683" y="5326090"/>
              <a:ext cx="443632" cy="809705"/>
            </a:xfrm>
            <a:prstGeom prst="rect">
              <a:avLst/>
            </a:prstGeom>
          </p:spPr>
        </p:pic>
        <p:pic>
          <p:nvPicPr>
            <p:cNvPr id="186" name="Graphic 185">
              <a:extLst>
                <a:ext uri="{FF2B5EF4-FFF2-40B4-BE49-F238E27FC236}">
                  <a16:creationId xmlns:a16="http://schemas.microsoft.com/office/drawing/2014/main" id="{CBF8BE0C-2B8A-1473-233B-E24E398AE4F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341683" y="1978019"/>
              <a:ext cx="443632" cy="809705"/>
            </a:xfrm>
            <a:prstGeom prst="rect">
              <a:avLst/>
            </a:prstGeom>
          </p:spPr>
        </p:pic>
        <p:pic>
          <p:nvPicPr>
            <p:cNvPr id="187" name="Graphic 186">
              <a:extLst>
                <a:ext uri="{FF2B5EF4-FFF2-40B4-BE49-F238E27FC236}">
                  <a16:creationId xmlns:a16="http://schemas.microsoft.com/office/drawing/2014/main" id="{A2005E0D-27B1-9AC4-7F71-1342EA78C15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341683" y="2569932"/>
              <a:ext cx="443632" cy="809705"/>
            </a:xfrm>
            <a:prstGeom prst="rect">
              <a:avLst/>
            </a:prstGeom>
          </p:spPr>
        </p:pic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B8A6E391-DB7E-5E87-16FF-EACAD9B199ED}"/>
              </a:ext>
            </a:extLst>
          </p:cNvPr>
          <p:cNvSpPr/>
          <p:nvPr/>
        </p:nvSpPr>
        <p:spPr>
          <a:xfrm>
            <a:off x="0" y="5254381"/>
            <a:ext cx="12192000" cy="104901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-Shape 7">
            <a:extLst>
              <a:ext uri="{FF2B5EF4-FFF2-40B4-BE49-F238E27FC236}">
                <a16:creationId xmlns:a16="http://schemas.microsoft.com/office/drawing/2014/main" id="{5430B5B2-54A1-8B84-5375-CBAD0B8D2D56}"/>
              </a:ext>
            </a:extLst>
          </p:cNvPr>
          <p:cNvSpPr/>
          <p:nvPr/>
        </p:nvSpPr>
        <p:spPr>
          <a:xfrm rot="18910860">
            <a:off x="1111322" y="1722434"/>
            <a:ext cx="896956" cy="470667"/>
          </a:xfrm>
          <a:prstGeom prst="corner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L-Shape 60">
            <a:extLst>
              <a:ext uri="{FF2B5EF4-FFF2-40B4-BE49-F238E27FC236}">
                <a16:creationId xmlns:a16="http://schemas.microsoft.com/office/drawing/2014/main" id="{22C70017-A1DC-731A-4E99-461E6D09EF83}"/>
              </a:ext>
            </a:extLst>
          </p:cNvPr>
          <p:cNvSpPr/>
          <p:nvPr/>
        </p:nvSpPr>
        <p:spPr>
          <a:xfrm rot="18910860">
            <a:off x="1106995" y="2432482"/>
            <a:ext cx="896956" cy="470667"/>
          </a:xfrm>
          <a:prstGeom prst="corner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L-Shape 82">
            <a:extLst>
              <a:ext uri="{FF2B5EF4-FFF2-40B4-BE49-F238E27FC236}">
                <a16:creationId xmlns:a16="http://schemas.microsoft.com/office/drawing/2014/main" id="{130FAFA8-901E-5E53-C16B-A0B04F14C498}"/>
              </a:ext>
            </a:extLst>
          </p:cNvPr>
          <p:cNvSpPr/>
          <p:nvPr/>
        </p:nvSpPr>
        <p:spPr>
          <a:xfrm rot="18910860">
            <a:off x="1108926" y="3121761"/>
            <a:ext cx="896956" cy="470667"/>
          </a:xfrm>
          <a:prstGeom prst="corner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L-Shape 74">
            <a:extLst>
              <a:ext uri="{FF2B5EF4-FFF2-40B4-BE49-F238E27FC236}">
                <a16:creationId xmlns:a16="http://schemas.microsoft.com/office/drawing/2014/main" id="{8A745843-AF30-DE6F-1CD6-E1B40BACED63}"/>
              </a:ext>
            </a:extLst>
          </p:cNvPr>
          <p:cNvSpPr/>
          <p:nvPr/>
        </p:nvSpPr>
        <p:spPr>
          <a:xfrm rot="18910860">
            <a:off x="1135436" y="3754530"/>
            <a:ext cx="896956" cy="470667"/>
          </a:xfrm>
          <a:prstGeom prst="corner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2626F8C-2598-FEC1-7B96-AEE5EE4D2FC2}"/>
              </a:ext>
            </a:extLst>
          </p:cNvPr>
          <p:cNvSpPr/>
          <p:nvPr/>
        </p:nvSpPr>
        <p:spPr>
          <a:xfrm>
            <a:off x="95769" y="1568067"/>
            <a:ext cx="12192000" cy="2995218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L-Shape 84">
            <a:extLst>
              <a:ext uri="{FF2B5EF4-FFF2-40B4-BE49-F238E27FC236}">
                <a16:creationId xmlns:a16="http://schemas.microsoft.com/office/drawing/2014/main" id="{79CF6B11-5ABF-EBA7-2958-9CF10E0AFADF}"/>
              </a:ext>
            </a:extLst>
          </p:cNvPr>
          <p:cNvSpPr/>
          <p:nvPr/>
        </p:nvSpPr>
        <p:spPr>
          <a:xfrm rot="18910860">
            <a:off x="1112712" y="4461221"/>
            <a:ext cx="896956" cy="470667"/>
          </a:xfrm>
          <a:prstGeom prst="corner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754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" grpId="0" animBg="1"/>
      <p:bldP spid="8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7F8D1-7DA0-6A5B-D1B7-832A847E6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Outline: Optimal Multiserver Scheduling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32D85B-F991-3532-F7FB-D00BF0BB6E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3430" y="1825625"/>
            <a:ext cx="6061236" cy="4351338"/>
          </a:xfrm>
        </p:spPr>
        <p:txBody>
          <a:bodyPr/>
          <a:lstStyle/>
          <a:p>
            <a:pPr marL="0" indent="0">
              <a:lnSpc>
                <a:spcPct val="130000"/>
              </a:lnSpc>
              <a:buNone/>
            </a:pPr>
            <a:r>
              <a:rPr lang="en-US" dirty="0" err="1"/>
              <a:t>Chp</a:t>
            </a:r>
            <a:r>
              <a:rPr lang="en-US" dirty="0"/>
              <a:t>. 2: Central queue for many servers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dirty="0" err="1"/>
              <a:t>Chp</a:t>
            </a:r>
            <a:r>
              <a:rPr lang="en-US" dirty="0"/>
              <a:t>. 3: Dispatching to many servers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dirty="0" err="1"/>
              <a:t>Chp</a:t>
            </a:r>
            <a:r>
              <a:rPr lang="en-US" dirty="0"/>
              <a:t>. 4: Many servers per job: Analysis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dirty="0" err="1"/>
              <a:t>Chp</a:t>
            </a:r>
            <a:r>
              <a:rPr lang="en-US" dirty="0"/>
              <a:t>. 5: Many servers per job: Optimality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dirty="0" err="1"/>
              <a:t>Chp</a:t>
            </a:r>
            <a:r>
              <a:rPr lang="en-US" dirty="0"/>
              <a:t>. 6: Many servers per job: FCFS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dirty="0" err="1"/>
              <a:t>Chp</a:t>
            </a:r>
            <a:r>
              <a:rPr lang="en-US" dirty="0"/>
              <a:t>. 7: Tail of response time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A7B503-64A0-35E6-F93B-FA9D640B5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Thesis Defense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012338-91BC-04CD-F4DA-BA6DD94A3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843A6-7A35-4597-A30E-75A4C0056BD0}" type="slidenum">
              <a:rPr lang="en-US" smtClean="0"/>
              <a:t>39</a:t>
            </a:fld>
            <a:endParaRPr lang="en-US"/>
          </a:p>
        </p:txBody>
      </p:sp>
      <p:grpSp>
        <p:nvGrpSpPr>
          <p:cNvPr id="184" name="Group 183">
            <a:extLst>
              <a:ext uri="{FF2B5EF4-FFF2-40B4-BE49-F238E27FC236}">
                <a16:creationId xmlns:a16="http://schemas.microsoft.com/office/drawing/2014/main" id="{275F52B4-6E25-69A9-4955-57793D06C65A}"/>
              </a:ext>
            </a:extLst>
          </p:cNvPr>
          <p:cNvGrpSpPr/>
          <p:nvPr/>
        </p:nvGrpSpPr>
        <p:grpSpPr>
          <a:xfrm>
            <a:off x="135393" y="1893662"/>
            <a:ext cx="1544645" cy="3899221"/>
            <a:chOff x="135393" y="1893662"/>
            <a:chExt cx="1544645" cy="3899221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CC3F7D5A-FC19-DE38-6AA2-3EC722D0BD38}"/>
                </a:ext>
              </a:extLst>
            </p:cNvPr>
            <p:cNvGrpSpPr/>
            <p:nvPr/>
          </p:nvGrpSpPr>
          <p:grpSpPr>
            <a:xfrm>
              <a:off x="223091" y="1893662"/>
              <a:ext cx="1414533" cy="568010"/>
              <a:chOff x="6674799" y="2758005"/>
              <a:chExt cx="2888137" cy="1024370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514DF84E-333C-ADF1-B46D-1C0C4545E7D2}"/>
                  </a:ext>
                </a:extLst>
              </p:cNvPr>
              <p:cNvGrpSpPr/>
              <p:nvPr/>
            </p:nvGrpSpPr>
            <p:grpSpPr>
              <a:xfrm>
                <a:off x="6674799" y="2758005"/>
                <a:ext cx="2888137" cy="1024370"/>
                <a:chOff x="10122" y="2821"/>
                <a:chExt cx="5487" cy="2003"/>
              </a:xfrm>
            </p:grpSpPr>
            <p:grpSp>
              <p:nvGrpSpPr>
                <p:cNvPr id="11" name="Group 10">
                  <a:extLst>
                    <a:ext uri="{FF2B5EF4-FFF2-40B4-BE49-F238E27FC236}">
                      <a16:creationId xmlns:a16="http://schemas.microsoft.com/office/drawing/2014/main" id="{39D2B208-2D5B-9B91-67C3-25D65D1C1701}"/>
                    </a:ext>
                  </a:extLst>
                </p:cNvPr>
                <p:cNvGrpSpPr/>
                <p:nvPr/>
              </p:nvGrpSpPr>
              <p:grpSpPr>
                <a:xfrm>
                  <a:off x="10122" y="2821"/>
                  <a:ext cx="5487" cy="2003"/>
                  <a:chOff x="10105" y="2821"/>
                  <a:chExt cx="5487" cy="2003"/>
                </a:xfrm>
              </p:grpSpPr>
              <p:sp>
                <p:nvSpPr>
                  <p:cNvPr id="14" name="Oval 13">
                    <a:extLst>
                      <a:ext uri="{FF2B5EF4-FFF2-40B4-BE49-F238E27FC236}">
                        <a16:creationId xmlns:a16="http://schemas.microsoft.com/office/drawing/2014/main" id="{3DA601A1-5C13-E83F-CD1D-0C8C432FAB44}"/>
                      </a:ext>
                    </a:extLst>
                  </p:cNvPr>
                  <p:cNvSpPr/>
                  <p:nvPr/>
                </p:nvSpPr>
                <p:spPr>
                  <a:xfrm>
                    <a:off x="14954" y="3325"/>
                    <a:ext cx="455" cy="457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" name="Oval 14">
                    <a:extLst>
                      <a:ext uri="{FF2B5EF4-FFF2-40B4-BE49-F238E27FC236}">
                        <a16:creationId xmlns:a16="http://schemas.microsoft.com/office/drawing/2014/main" id="{AF559299-0F5D-A634-2877-781E1771FD7D}"/>
                      </a:ext>
                    </a:extLst>
                  </p:cNvPr>
                  <p:cNvSpPr/>
                  <p:nvPr/>
                </p:nvSpPr>
                <p:spPr>
                  <a:xfrm>
                    <a:off x="14954" y="3837"/>
                    <a:ext cx="455" cy="457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" name="Oval 15">
                    <a:extLst>
                      <a:ext uri="{FF2B5EF4-FFF2-40B4-BE49-F238E27FC236}">
                        <a16:creationId xmlns:a16="http://schemas.microsoft.com/office/drawing/2014/main" id="{A6A2B79C-327F-E5B3-9B3D-6A515EBE0FAE}"/>
                      </a:ext>
                    </a:extLst>
                  </p:cNvPr>
                  <p:cNvSpPr/>
                  <p:nvPr/>
                </p:nvSpPr>
                <p:spPr>
                  <a:xfrm>
                    <a:off x="14954" y="4367"/>
                    <a:ext cx="455" cy="457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" name="Oval 16">
                    <a:extLst>
                      <a:ext uri="{FF2B5EF4-FFF2-40B4-BE49-F238E27FC236}">
                        <a16:creationId xmlns:a16="http://schemas.microsoft.com/office/drawing/2014/main" id="{3A22BBD8-6133-8AEF-3BD4-DE594B2ADAE2}"/>
                      </a:ext>
                    </a:extLst>
                  </p:cNvPr>
                  <p:cNvSpPr/>
                  <p:nvPr/>
                </p:nvSpPr>
                <p:spPr>
                  <a:xfrm>
                    <a:off x="14954" y="2821"/>
                    <a:ext cx="455" cy="457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8" name="Group 17">
                    <a:extLst>
                      <a:ext uri="{FF2B5EF4-FFF2-40B4-BE49-F238E27FC236}">
                        <a16:creationId xmlns:a16="http://schemas.microsoft.com/office/drawing/2014/main" id="{3493CC7C-CD6A-FCA1-7372-F823966CD62D}"/>
                      </a:ext>
                    </a:extLst>
                  </p:cNvPr>
                  <p:cNvGrpSpPr/>
                  <p:nvPr/>
                </p:nvGrpSpPr>
                <p:grpSpPr>
                  <a:xfrm>
                    <a:off x="10105" y="2989"/>
                    <a:ext cx="5487" cy="1820"/>
                    <a:chOff x="10122" y="2747"/>
                    <a:chExt cx="5487" cy="1820"/>
                  </a:xfrm>
                </p:grpSpPr>
                <p:grpSp>
                  <p:nvGrpSpPr>
                    <p:cNvPr id="19" name="Group 18">
                      <a:extLst>
                        <a:ext uri="{FF2B5EF4-FFF2-40B4-BE49-F238E27FC236}">
                          <a16:creationId xmlns:a16="http://schemas.microsoft.com/office/drawing/2014/main" id="{34F34E1D-6BDC-27B5-3BF0-8DE580C38DC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122" y="2747"/>
                      <a:ext cx="4734" cy="1729"/>
                      <a:chOff x="5630" y="3721"/>
                      <a:chExt cx="4734" cy="1729"/>
                    </a:xfrm>
                  </p:grpSpPr>
                  <p:grpSp>
                    <p:nvGrpSpPr>
                      <p:cNvPr id="21" name="Group 20">
                        <a:extLst>
                          <a:ext uri="{FF2B5EF4-FFF2-40B4-BE49-F238E27FC236}">
                            <a16:creationId xmlns:a16="http://schemas.microsoft.com/office/drawing/2014/main" id="{AC4418EB-780C-9B5F-DA00-4241C170CB1D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630" y="3721"/>
                        <a:ext cx="4734" cy="1729"/>
                        <a:chOff x="5630" y="3721"/>
                        <a:chExt cx="4734" cy="1729"/>
                      </a:xfrm>
                    </p:grpSpPr>
                    <p:sp>
                      <p:nvSpPr>
                        <p:cNvPr id="26" name="Rectangles 39">
                          <a:extLst>
                            <a:ext uri="{FF2B5EF4-FFF2-40B4-BE49-F238E27FC236}">
                              <a16:creationId xmlns:a16="http://schemas.microsoft.com/office/drawing/2014/main" id="{12633E03-6AE0-F563-AC51-FD27E49D6F5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596" y="3735"/>
                          <a:ext cx="942" cy="1714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 w="38100">
                          <a:solidFill>
                            <a:srgbClr val="20202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7" name="Rectangles 40">
                          <a:extLst>
                            <a:ext uri="{FF2B5EF4-FFF2-40B4-BE49-F238E27FC236}">
                              <a16:creationId xmlns:a16="http://schemas.microsoft.com/office/drawing/2014/main" id="{58F15D2A-80F0-4C27-517A-A050C92252A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38" y="3735"/>
                          <a:ext cx="942" cy="1714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 w="38100">
                          <a:solidFill>
                            <a:srgbClr val="20202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8" name="Rectangles 41">
                          <a:extLst>
                            <a:ext uri="{FF2B5EF4-FFF2-40B4-BE49-F238E27FC236}">
                              <a16:creationId xmlns:a16="http://schemas.microsoft.com/office/drawing/2014/main" id="{228A3FF7-51DF-A3F7-6AA6-1893CB553BB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8480" y="3735"/>
                          <a:ext cx="942" cy="1714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 w="38100">
                          <a:solidFill>
                            <a:srgbClr val="20202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9" name="Rectangles 42">
                          <a:extLst>
                            <a:ext uri="{FF2B5EF4-FFF2-40B4-BE49-F238E27FC236}">
                              <a16:creationId xmlns:a16="http://schemas.microsoft.com/office/drawing/2014/main" id="{6A167601-E8D1-6E87-BB11-50DE429D126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9422" y="3735"/>
                          <a:ext cx="942" cy="1714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 w="38100">
                          <a:solidFill>
                            <a:srgbClr val="20202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cxnSp>
                      <p:nvCxnSpPr>
                        <p:cNvPr id="30" name="Straight Connector 29">
                          <a:extLst>
                            <a:ext uri="{FF2B5EF4-FFF2-40B4-BE49-F238E27FC236}">
                              <a16:creationId xmlns:a16="http://schemas.microsoft.com/office/drawing/2014/main" id="{7A6B005A-7515-6147-8915-EA62AE2AB2E3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5630" y="3721"/>
                          <a:ext cx="966" cy="15"/>
                        </a:xfrm>
                        <a:prstGeom prst="line">
                          <a:avLst/>
                        </a:prstGeom>
                        <a:ln w="381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31" name="Straight Connector 30">
                          <a:extLst>
                            <a:ext uri="{FF2B5EF4-FFF2-40B4-BE49-F238E27FC236}">
                              <a16:creationId xmlns:a16="http://schemas.microsoft.com/office/drawing/2014/main" id="{52E0AD4E-E147-86CF-6650-566D39AD568C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5630" y="5435"/>
                          <a:ext cx="966" cy="15"/>
                        </a:xfrm>
                        <a:prstGeom prst="line">
                          <a:avLst/>
                        </a:prstGeom>
                        <a:ln w="381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sp>
                    <p:nvSpPr>
                      <p:cNvPr id="22" name="Rectangles 46">
                        <a:extLst>
                          <a:ext uri="{FF2B5EF4-FFF2-40B4-BE49-F238E27FC236}">
                            <a16:creationId xmlns:a16="http://schemas.microsoft.com/office/drawing/2014/main" id="{99A7BC3A-92D2-770D-507C-1C05880AD5B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552" y="4514"/>
                        <a:ext cx="797" cy="634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3" name="Rectangles 47">
                        <a:extLst>
                          <a:ext uri="{FF2B5EF4-FFF2-40B4-BE49-F238E27FC236}">
                            <a16:creationId xmlns:a16="http://schemas.microsoft.com/office/drawing/2014/main" id="{AA47D459-B5DC-3E00-4787-5C5DEF29658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642" y="4367"/>
                        <a:ext cx="717" cy="763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4" name="Rectangles 48">
                        <a:extLst>
                          <a:ext uri="{FF2B5EF4-FFF2-40B4-BE49-F238E27FC236}">
                            <a16:creationId xmlns:a16="http://schemas.microsoft.com/office/drawing/2014/main" id="{B6ECEF10-57A3-F545-1E7D-1D3CA188F9D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519" y="4551"/>
                        <a:ext cx="724" cy="585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sp>
                    <p:nvSpPr>
                      <p:cNvPr id="25" name="Rectangles 49">
                        <a:extLst>
                          <a:ext uri="{FF2B5EF4-FFF2-40B4-BE49-F238E27FC236}">
                            <a16:creationId xmlns:a16="http://schemas.microsoft.com/office/drawing/2014/main" id="{F2A24C01-714B-0D26-4031-FAADE4ED8B3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18" y="3792"/>
                        <a:ext cx="756" cy="1364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sp>
                  <p:nvSpPr>
                    <p:cNvPr id="20" name="Rectangles 75">
                      <a:extLst>
                        <a:ext uri="{FF2B5EF4-FFF2-40B4-BE49-F238E27FC236}">
                          <a16:creationId xmlns:a16="http://schemas.microsoft.com/office/drawing/2014/main" id="{C1B749C7-A0FA-4B5B-6BA6-50BF426DA01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123" y="4181"/>
                      <a:ext cx="486" cy="386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sp>
              <p:nvSpPr>
                <p:cNvPr id="12" name="Rectangles 60">
                  <a:extLst>
                    <a:ext uri="{FF2B5EF4-FFF2-40B4-BE49-F238E27FC236}">
                      <a16:creationId xmlns:a16="http://schemas.microsoft.com/office/drawing/2014/main" id="{7EC15D5E-1E86-F3B1-0C47-A748085E52B9}"/>
                    </a:ext>
                  </a:extLst>
                </p:cNvPr>
                <p:cNvSpPr/>
                <p:nvPr/>
              </p:nvSpPr>
              <p:spPr>
                <a:xfrm>
                  <a:off x="15126" y="3434"/>
                  <a:ext cx="455" cy="249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Rectangles 61">
                  <a:extLst>
                    <a:ext uri="{FF2B5EF4-FFF2-40B4-BE49-F238E27FC236}">
                      <a16:creationId xmlns:a16="http://schemas.microsoft.com/office/drawing/2014/main" id="{190554B3-C3D3-DE31-98F7-52FBF4892BDD}"/>
                    </a:ext>
                  </a:extLst>
                </p:cNvPr>
                <p:cNvSpPr/>
                <p:nvPr/>
              </p:nvSpPr>
              <p:spPr>
                <a:xfrm>
                  <a:off x="15126" y="2935"/>
                  <a:ext cx="455" cy="209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" name="Rectangles 75">
                <a:extLst>
                  <a:ext uri="{FF2B5EF4-FFF2-40B4-BE49-F238E27FC236}">
                    <a16:creationId xmlns:a16="http://schemas.microsoft.com/office/drawing/2014/main" id="{B8D1B607-F739-E49D-22EC-7FD4D0041468}"/>
                  </a:ext>
                </a:extLst>
              </p:cNvPr>
              <p:cNvSpPr/>
              <p:nvPr/>
            </p:nvSpPr>
            <p:spPr>
              <a:xfrm>
                <a:off x="9309937" y="3311975"/>
                <a:ext cx="237640" cy="11252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04CC7A57-3773-0B03-EAA0-664609ADC041}"/>
                </a:ext>
              </a:extLst>
            </p:cNvPr>
            <p:cNvGrpSpPr/>
            <p:nvPr/>
          </p:nvGrpSpPr>
          <p:grpSpPr>
            <a:xfrm>
              <a:off x="135393" y="2532524"/>
              <a:ext cx="1310796" cy="646052"/>
              <a:chOff x="4511" y="1833"/>
              <a:chExt cx="7728" cy="4074"/>
            </a:xfrm>
          </p:grpSpPr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88A6EB49-096C-5F37-4A54-9E612B472545}"/>
                  </a:ext>
                </a:extLst>
              </p:cNvPr>
              <p:cNvGrpSpPr/>
              <p:nvPr/>
            </p:nvGrpSpPr>
            <p:grpSpPr>
              <a:xfrm>
                <a:off x="7337" y="1833"/>
                <a:ext cx="4900" cy="1358"/>
                <a:chOff x="5630" y="3549"/>
                <a:chExt cx="6736" cy="2086"/>
              </a:xfrm>
            </p:grpSpPr>
            <p:grpSp>
              <p:nvGrpSpPr>
                <p:cNvPr id="69" name="Group 68">
                  <a:extLst>
                    <a:ext uri="{FF2B5EF4-FFF2-40B4-BE49-F238E27FC236}">
                      <a16:creationId xmlns:a16="http://schemas.microsoft.com/office/drawing/2014/main" id="{4E5CCA29-8EEC-A8E7-6D9E-2E18AE48C031}"/>
                    </a:ext>
                  </a:extLst>
                </p:cNvPr>
                <p:cNvGrpSpPr/>
                <p:nvPr/>
              </p:nvGrpSpPr>
              <p:grpSpPr>
                <a:xfrm>
                  <a:off x="5630" y="3549"/>
                  <a:ext cx="6736" cy="2086"/>
                  <a:chOff x="5630" y="3549"/>
                  <a:chExt cx="6736" cy="2086"/>
                </a:xfrm>
              </p:grpSpPr>
              <p:sp>
                <p:nvSpPr>
                  <p:cNvPr id="76" name="Rectangles 34">
                    <a:extLst>
                      <a:ext uri="{FF2B5EF4-FFF2-40B4-BE49-F238E27FC236}">
                        <a16:creationId xmlns:a16="http://schemas.microsoft.com/office/drawing/2014/main" id="{A8338952-75E3-47A7-82F2-08816525AE43}"/>
                      </a:ext>
                    </a:extLst>
                  </p:cNvPr>
                  <p:cNvSpPr/>
                  <p:nvPr/>
                </p:nvSpPr>
                <p:spPr>
                  <a:xfrm>
                    <a:off x="6596" y="3735"/>
                    <a:ext cx="942" cy="1714"/>
                  </a:xfrm>
                  <a:prstGeom prst="rect">
                    <a:avLst/>
                  </a:prstGeom>
                  <a:solidFill>
                    <a:schemeClr val="bg1"/>
                  </a:solidFill>
                  <a:ln w="38100">
                    <a:solidFill>
                      <a:srgbClr val="20202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7" name="Rectangles 35">
                    <a:extLst>
                      <a:ext uri="{FF2B5EF4-FFF2-40B4-BE49-F238E27FC236}">
                        <a16:creationId xmlns:a16="http://schemas.microsoft.com/office/drawing/2014/main" id="{BB907A48-C52C-0592-7380-065B4D31252F}"/>
                      </a:ext>
                    </a:extLst>
                  </p:cNvPr>
                  <p:cNvSpPr/>
                  <p:nvPr/>
                </p:nvSpPr>
                <p:spPr>
                  <a:xfrm>
                    <a:off x="7538" y="3735"/>
                    <a:ext cx="942" cy="1714"/>
                  </a:xfrm>
                  <a:prstGeom prst="rect">
                    <a:avLst/>
                  </a:prstGeom>
                  <a:solidFill>
                    <a:schemeClr val="bg1"/>
                  </a:solidFill>
                  <a:ln w="38100">
                    <a:solidFill>
                      <a:srgbClr val="20202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8" name="Rectangles 36">
                    <a:extLst>
                      <a:ext uri="{FF2B5EF4-FFF2-40B4-BE49-F238E27FC236}">
                        <a16:creationId xmlns:a16="http://schemas.microsoft.com/office/drawing/2014/main" id="{6A193967-9CFB-E256-8D82-BC150A78B51E}"/>
                      </a:ext>
                    </a:extLst>
                  </p:cNvPr>
                  <p:cNvSpPr/>
                  <p:nvPr/>
                </p:nvSpPr>
                <p:spPr>
                  <a:xfrm>
                    <a:off x="8480" y="3735"/>
                    <a:ext cx="942" cy="1714"/>
                  </a:xfrm>
                  <a:prstGeom prst="rect">
                    <a:avLst/>
                  </a:prstGeom>
                  <a:solidFill>
                    <a:schemeClr val="bg1"/>
                  </a:solidFill>
                  <a:ln w="38100">
                    <a:solidFill>
                      <a:srgbClr val="20202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9" name="Rectangles 37">
                    <a:extLst>
                      <a:ext uri="{FF2B5EF4-FFF2-40B4-BE49-F238E27FC236}">
                        <a16:creationId xmlns:a16="http://schemas.microsoft.com/office/drawing/2014/main" id="{D90EF100-01EB-5D90-B83B-DDE3A5581B5C}"/>
                      </a:ext>
                    </a:extLst>
                  </p:cNvPr>
                  <p:cNvSpPr/>
                  <p:nvPr/>
                </p:nvSpPr>
                <p:spPr>
                  <a:xfrm>
                    <a:off x="9422" y="3735"/>
                    <a:ext cx="942" cy="1714"/>
                  </a:xfrm>
                  <a:prstGeom prst="rect">
                    <a:avLst/>
                  </a:prstGeom>
                  <a:solidFill>
                    <a:schemeClr val="bg1"/>
                  </a:solidFill>
                  <a:ln w="38100">
                    <a:solidFill>
                      <a:srgbClr val="20202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0" name="Oval 79">
                    <a:extLst>
                      <a:ext uri="{FF2B5EF4-FFF2-40B4-BE49-F238E27FC236}">
                        <a16:creationId xmlns:a16="http://schemas.microsoft.com/office/drawing/2014/main" id="{7E67D74E-D42E-4F0C-6B27-141A43CC7DB7}"/>
                      </a:ext>
                    </a:extLst>
                  </p:cNvPr>
                  <p:cNvSpPr/>
                  <p:nvPr/>
                </p:nvSpPr>
                <p:spPr>
                  <a:xfrm>
                    <a:off x="10364" y="3549"/>
                    <a:ext cx="2002" cy="2086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81" name="Straight Connector 80">
                    <a:extLst>
                      <a:ext uri="{FF2B5EF4-FFF2-40B4-BE49-F238E27FC236}">
                        <a16:creationId xmlns:a16="http://schemas.microsoft.com/office/drawing/2014/main" id="{030398BA-F1E8-AFBD-80B6-39C2074BD25E}"/>
                      </a:ext>
                    </a:extLst>
                  </p:cNvPr>
                  <p:cNvCxnSpPr/>
                  <p:nvPr/>
                </p:nvCxnSpPr>
                <p:spPr>
                  <a:xfrm>
                    <a:off x="5630" y="3735"/>
                    <a:ext cx="966" cy="15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" name="Straight Connector 81">
                    <a:extLst>
                      <a:ext uri="{FF2B5EF4-FFF2-40B4-BE49-F238E27FC236}">
                        <a16:creationId xmlns:a16="http://schemas.microsoft.com/office/drawing/2014/main" id="{7AAD6A3C-5C3B-7834-56B6-2698DDB1649C}"/>
                      </a:ext>
                    </a:extLst>
                  </p:cNvPr>
                  <p:cNvCxnSpPr/>
                  <p:nvPr/>
                </p:nvCxnSpPr>
                <p:spPr>
                  <a:xfrm>
                    <a:off x="5630" y="5449"/>
                    <a:ext cx="966" cy="15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70" name="Rectangles 41">
                  <a:extLst>
                    <a:ext uri="{FF2B5EF4-FFF2-40B4-BE49-F238E27FC236}">
                      <a16:creationId xmlns:a16="http://schemas.microsoft.com/office/drawing/2014/main" id="{EFD8A229-90B4-6D3E-3D85-B79630ECE1B7}"/>
                    </a:ext>
                  </a:extLst>
                </p:cNvPr>
                <p:cNvSpPr/>
                <p:nvPr/>
              </p:nvSpPr>
              <p:spPr>
                <a:xfrm>
                  <a:off x="7611" y="4275"/>
                  <a:ext cx="797" cy="865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" name="Rectangles 42">
                  <a:extLst>
                    <a:ext uri="{FF2B5EF4-FFF2-40B4-BE49-F238E27FC236}">
                      <a16:creationId xmlns:a16="http://schemas.microsoft.com/office/drawing/2014/main" id="{FC7F9EAF-0EDB-B4CB-6FEB-5226587F8E2F}"/>
                    </a:ext>
                  </a:extLst>
                </p:cNvPr>
                <p:cNvSpPr/>
                <p:nvPr/>
              </p:nvSpPr>
              <p:spPr>
                <a:xfrm>
                  <a:off x="9496" y="4769"/>
                  <a:ext cx="797" cy="372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" name="Rectangles 43">
                  <a:extLst>
                    <a:ext uri="{FF2B5EF4-FFF2-40B4-BE49-F238E27FC236}">
                      <a16:creationId xmlns:a16="http://schemas.microsoft.com/office/drawing/2014/main" id="{76B8D97C-D4CD-DC73-D97C-53B55EF18875}"/>
                    </a:ext>
                  </a:extLst>
                </p:cNvPr>
                <p:cNvSpPr/>
                <p:nvPr/>
              </p:nvSpPr>
              <p:spPr>
                <a:xfrm>
                  <a:off x="6668" y="4160"/>
                  <a:ext cx="797" cy="980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" name="Rectangles 44">
                  <a:extLst>
                    <a:ext uri="{FF2B5EF4-FFF2-40B4-BE49-F238E27FC236}">
                      <a16:creationId xmlns:a16="http://schemas.microsoft.com/office/drawing/2014/main" id="{2D7D7633-D83C-36CE-E7FF-BC084938600E}"/>
                    </a:ext>
                  </a:extLst>
                </p:cNvPr>
                <p:cNvSpPr/>
                <p:nvPr/>
              </p:nvSpPr>
              <p:spPr>
                <a:xfrm>
                  <a:off x="8553" y="4483"/>
                  <a:ext cx="797" cy="657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" name="Rectangles 45">
                  <a:extLst>
                    <a:ext uri="{FF2B5EF4-FFF2-40B4-BE49-F238E27FC236}">
                      <a16:creationId xmlns:a16="http://schemas.microsoft.com/office/drawing/2014/main" id="{CE868FE6-D03E-15A4-945A-F6D146A7F58E}"/>
                    </a:ext>
                  </a:extLst>
                </p:cNvPr>
                <p:cNvSpPr/>
                <p:nvPr/>
              </p:nvSpPr>
              <p:spPr>
                <a:xfrm>
                  <a:off x="10966" y="4885"/>
                  <a:ext cx="797" cy="255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4A812A1B-2C69-AC2B-5D82-D587FAD0D174}"/>
                  </a:ext>
                </a:extLst>
              </p:cNvPr>
              <p:cNvGrpSpPr/>
              <p:nvPr/>
            </p:nvGrpSpPr>
            <p:grpSpPr>
              <a:xfrm>
                <a:off x="7338" y="3191"/>
                <a:ext cx="4900" cy="1358"/>
                <a:chOff x="5630" y="3549"/>
                <a:chExt cx="6736" cy="2086"/>
              </a:xfrm>
            </p:grpSpPr>
            <p:grpSp>
              <p:nvGrpSpPr>
                <p:cNvPr id="55" name="Group 54">
                  <a:extLst>
                    <a:ext uri="{FF2B5EF4-FFF2-40B4-BE49-F238E27FC236}">
                      <a16:creationId xmlns:a16="http://schemas.microsoft.com/office/drawing/2014/main" id="{5F77D287-5A35-13FA-5B90-AD4C4319B784}"/>
                    </a:ext>
                  </a:extLst>
                </p:cNvPr>
                <p:cNvGrpSpPr/>
                <p:nvPr/>
              </p:nvGrpSpPr>
              <p:grpSpPr>
                <a:xfrm>
                  <a:off x="5630" y="3549"/>
                  <a:ext cx="6736" cy="2086"/>
                  <a:chOff x="5630" y="3549"/>
                  <a:chExt cx="6736" cy="2086"/>
                </a:xfrm>
              </p:grpSpPr>
              <p:sp>
                <p:nvSpPr>
                  <p:cNvPr id="62" name="Rectangles 6">
                    <a:extLst>
                      <a:ext uri="{FF2B5EF4-FFF2-40B4-BE49-F238E27FC236}">
                        <a16:creationId xmlns:a16="http://schemas.microsoft.com/office/drawing/2014/main" id="{13C4626B-E3AA-6C3D-5DBA-9EA32662A365}"/>
                      </a:ext>
                    </a:extLst>
                  </p:cNvPr>
                  <p:cNvSpPr/>
                  <p:nvPr/>
                </p:nvSpPr>
                <p:spPr>
                  <a:xfrm>
                    <a:off x="6596" y="3735"/>
                    <a:ext cx="942" cy="1714"/>
                  </a:xfrm>
                  <a:prstGeom prst="rect">
                    <a:avLst/>
                  </a:prstGeom>
                  <a:solidFill>
                    <a:schemeClr val="bg1"/>
                  </a:solidFill>
                  <a:ln w="38100">
                    <a:solidFill>
                      <a:srgbClr val="20202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3" name="Rectangles 7">
                    <a:extLst>
                      <a:ext uri="{FF2B5EF4-FFF2-40B4-BE49-F238E27FC236}">
                        <a16:creationId xmlns:a16="http://schemas.microsoft.com/office/drawing/2014/main" id="{F2EF893A-77A8-8C9E-E44D-92A30B8EBCCD}"/>
                      </a:ext>
                    </a:extLst>
                  </p:cNvPr>
                  <p:cNvSpPr/>
                  <p:nvPr/>
                </p:nvSpPr>
                <p:spPr>
                  <a:xfrm>
                    <a:off x="7538" y="3735"/>
                    <a:ext cx="942" cy="1714"/>
                  </a:xfrm>
                  <a:prstGeom prst="rect">
                    <a:avLst/>
                  </a:prstGeom>
                  <a:solidFill>
                    <a:schemeClr val="bg1"/>
                  </a:solidFill>
                  <a:ln w="38100">
                    <a:solidFill>
                      <a:srgbClr val="20202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4" name="Rectangles 8">
                    <a:extLst>
                      <a:ext uri="{FF2B5EF4-FFF2-40B4-BE49-F238E27FC236}">
                        <a16:creationId xmlns:a16="http://schemas.microsoft.com/office/drawing/2014/main" id="{5600B42F-015F-BBB7-2DA4-1B46C16A4DFB}"/>
                      </a:ext>
                    </a:extLst>
                  </p:cNvPr>
                  <p:cNvSpPr/>
                  <p:nvPr/>
                </p:nvSpPr>
                <p:spPr>
                  <a:xfrm>
                    <a:off x="8480" y="3735"/>
                    <a:ext cx="942" cy="1714"/>
                  </a:xfrm>
                  <a:prstGeom prst="rect">
                    <a:avLst/>
                  </a:prstGeom>
                  <a:solidFill>
                    <a:schemeClr val="bg1"/>
                  </a:solidFill>
                  <a:ln w="38100">
                    <a:solidFill>
                      <a:srgbClr val="20202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5" name="Rectangles 9">
                    <a:extLst>
                      <a:ext uri="{FF2B5EF4-FFF2-40B4-BE49-F238E27FC236}">
                        <a16:creationId xmlns:a16="http://schemas.microsoft.com/office/drawing/2014/main" id="{4BF5D34F-EA25-9B14-CEA2-C090584937AE}"/>
                      </a:ext>
                    </a:extLst>
                  </p:cNvPr>
                  <p:cNvSpPr/>
                  <p:nvPr/>
                </p:nvSpPr>
                <p:spPr>
                  <a:xfrm>
                    <a:off x="9422" y="3735"/>
                    <a:ext cx="942" cy="1714"/>
                  </a:xfrm>
                  <a:prstGeom prst="rect">
                    <a:avLst/>
                  </a:prstGeom>
                  <a:solidFill>
                    <a:schemeClr val="bg1"/>
                  </a:solidFill>
                  <a:ln w="38100">
                    <a:solidFill>
                      <a:srgbClr val="20202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6" name="Oval 65">
                    <a:extLst>
                      <a:ext uri="{FF2B5EF4-FFF2-40B4-BE49-F238E27FC236}">
                        <a16:creationId xmlns:a16="http://schemas.microsoft.com/office/drawing/2014/main" id="{CC56DE75-4B43-24F3-579E-B36080AD0C34}"/>
                      </a:ext>
                    </a:extLst>
                  </p:cNvPr>
                  <p:cNvSpPr/>
                  <p:nvPr/>
                </p:nvSpPr>
                <p:spPr>
                  <a:xfrm>
                    <a:off x="10364" y="3549"/>
                    <a:ext cx="2002" cy="2086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67" name="Straight Connector 66">
                    <a:extLst>
                      <a:ext uri="{FF2B5EF4-FFF2-40B4-BE49-F238E27FC236}">
                        <a16:creationId xmlns:a16="http://schemas.microsoft.com/office/drawing/2014/main" id="{EC309E37-C32D-F091-0CF7-D5BB6FBAA434}"/>
                      </a:ext>
                    </a:extLst>
                  </p:cNvPr>
                  <p:cNvCxnSpPr/>
                  <p:nvPr/>
                </p:nvCxnSpPr>
                <p:spPr>
                  <a:xfrm>
                    <a:off x="5630" y="3735"/>
                    <a:ext cx="966" cy="15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" name="Straight Connector 67">
                    <a:extLst>
                      <a:ext uri="{FF2B5EF4-FFF2-40B4-BE49-F238E27FC236}">
                        <a16:creationId xmlns:a16="http://schemas.microsoft.com/office/drawing/2014/main" id="{FE218928-C475-9077-F219-3B0F39A4E446}"/>
                      </a:ext>
                    </a:extLst>
                  </p:cNvPr>
                  <p:cNvCxnSpPr/>
                  <p:nvPr/>
                </p:nvCxnSpPr>
                <p:spPr>
                  <a:xfrm>
                    <a:off x="5630" y="5449"/>
                    <a:ext cx="966" cy="15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6" name="Rectangles 13">
                  <a:extLst>
                    <a:ext uri="{FF2B5EF4-FFF2-40B4-BE49-F238E27FC236}">
                      <a16:creationId xmlns:a16="http://schemas.microsoft.com/office/drawing/2014/main" id="{092FADDE-782C-8566-4987-A525A16F0F28}"/>
                    </a:ext>
                  </a:extLst>
                </p:cNvPr>
                <p:cNvSpPr/>
                <p:nvPr/>
              </p:nvSpPr>
              <p:spPr>
                <a:xfrm>
                  <a:off x="7611" y="4275"/>
                  <a:ext cx="797" cy="865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" name="Rectangles 14">
                  <a:extLst>
                    <a:ext uri="{FF2B5EF4-FFF2-40B4-BE49-F238E27FC236}">
                      <a16:creationId xmlns:a16="http://schemas.microsoft.com/office/drawing/2014/main" id="{3BD7836C-C4E5-959C-C135-421D8357209F}"/>
                    </a:ext>
                  </a:extLst>
                </p:cNvPr>
                <p:cNvSpPr/>
                <p:nvPr/>
              </p:nvSpPr>
              <p:spPr>
                <a:xfrm>
                  <a:off x="9495" y="4580"/>
                  <a:ext cx="797" cy="560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" name="Rectangles 15">
                  <a:extLst>
                    <a:ext uri="{FF2B5EF4-FFF2-40B4-BE49-F238E27FC236}">
                      <a16:creationId xmlns:a16="http://schemas.microsoft.com/office/drawing/2014/main" id="{D2EFFAAB-67BD-0B31-FA29-EE3023081E9D}"/>
                    </a:ext>
                  </a:extLst>
                </p:cNvPr>
                <p:cNvSpPr/>
                <p:nvPr/>
              </p:nvSpPr>
              <p:spPr>
                <a:xfrm>
                  <a:off x="6668" y="3935"/>
                  <a:ext cx="797" cy="1206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" name="Rectangles 16">
                  <a:extLst>
                    <a:ext uri="{FF2B5EF4-FFF2-40B4-BE49-F238E27FC236}">
                      <a16:creationId xmlns:a16="http://schemas.microsoft.com/office/drawing/2014/main" id="{C80A4540-5C2E-B189-FB2A-9ABE596AC50E}"/>
                    </a:ext>
                  </a:extLst>
                </p:cNvPr>
                <p:cNvSpPr/>
                <p:nvPr/>
              </p:nvSpPr>
              <p:spPr>
                <a:xfrm>
                  <a:off x="8553" y="4483"/>
                  <a:ext cx="797" cy="657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" name="Rectangles 17">
                  <a:extLst>
                    <a:ext uri="{FF2B5EF4-FFF2-40B4-BE49-F238E27FC236}">
                      <a16:creationId xmlns:a16="http://schemas.microsoft.com/office/drawing/2014/main" id="{40BBEEA5-E0D4-5026-0DA6-91D7D7858FCC}"/>
                    </a:ext>
                  </a:extLst>
                </p:cNvPr>
                <p:cNvSpPr/>
                <p:nvPr/>
              </p:nvSpPr>
              <p:spPr>
                <a:xfrm>
                  <a:off x="10966" y="4885"/>
                  <a:ext cx="797" cy="255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2C34728D-9C07-8357-9F74-58DE878CA5C5}"/>
                  </a:ext>
                </a:extLst>
              </p:cNvPr>
              <p:cNvGrpSpPr/>
              <p:nvPr/>
            </p:nvGrpSpPr>
            <p:grpSpPr>
              <a:xfrm>
                <a:off x="4511" y="3906"/>
                <a:ext cx="7728" cy="2001"/>
                <a:chOff x="1743" y="2561"/>
                <a:chExt cx="10623" cy="3074"/>
              </a:xfrm>
            </p:grpSpPr>
            <p:grpSp>
              <p:nvGrpSpPr>
                <p:cNvPr id="40" name="Group 39">
                  <a:extLst>
                    <a:ext uri="{FF2B5EF4-FFF2-40B4-BE49-F238E27FC236}">
                      <a16:creationId xmlns:a16="http://schemas.microsoft.com/office/drawing/2014/main" id="{B4AB4890-E0FF-A55E-E544-1A9104F76B02}"/>
                    </a:ext>
                  </a:extLst>
                </p:cNvPr>
                <p:cNvGrpSpPr/>
                <p:nvPr/>
              </p:nvGrpSpPr>
              <p:grpSpPr>
                <a:xfrm>
                  <a:off x="5630" y="3549"/>
                  <a:ext cx="6736" cy="2086"/>
                  <a:chOff x="5630" y="3549"/>
                  <a:chExt cx="6736" cy="2086"/>
                </a:xfrm>
              </p:grpSpPr>
              <p:sp>
                <p:nvSpPr>
                  <p:cNvPr id="48" name="Rectangles 22">
                    <a:extLst>
                      <a:ext uri="{FF2B5EF4-FFF2-40B4-BE49-F238E27FC236}">
                        <a16:creationId xmlns:a16="http://schemas.microsoft.com/office/drawing/2014/main" id="{22F6E29D-FE66-9CF8-8A09-BE57088FAEC6}"/>
                      </a:ext>
                    </a:extLst>
                  </p:cNvPr>
                  <p:cNvSpPr/>
                  <p:nvPr/>
                </p:nvSpPr>
                <p:spPr>
                  <a:xfrm>
                    <a:off x="6596" y="3735"/>
                    <a:ext cx="942" cy="1714"/>
                  </a:xfrm>
                  <a:prstGeom prst="rect">
                    <a:avLst/>
                  </a:prstGeom>
                  <a:solidFill>
                    <a:schemeClr val="bg1"/>
                  </a:solidFill>
                  <a:ln w="38100">
                    <a:solidFill>
                      <a:srgbClr val="20202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9" name="Rectangles 23">
                    <a:extLst>
                      <a:ext uri="{FF2B5EF4-FFF2-40B4-BE49-F238E27FC236}">
                        <a16:creationId xmlns:a16="http://schemas.microsoft.com/office/drawing/2014/main" id="{0B9E12DA-B776-F41D-BFA9-9FDDD678DDAD}"/>
                      </a:ext>
                    </a:extLst>
                  </p:cNvPr>
                  <p:cNvSpPr/>
                  <p:nvPr/>
                </p:nvSpPr>
                <p:spPr>
                  <a:xfrm>
                    <a:off x="7538" y="3735"/>
                    <a:ext cx="942" cy="1714"/>
                  </a:xfrm>
                  <a:prstGeom prst="rect">
                    <a:avLst/>
                  </a:prstGeom>
                  <a:solidFill>
                    <a:schemeClr val="bg1"/>
                  </a:solidFill>
                  <a:ln w="38100">
                    <a:solidFill>
                      <a:srgbClr val="20202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0" name="Rectangles 24">
                    <a:extLst>
                      <a:ext uri="{FF2B5EF4-FFF2-40B4-BE49-F238E27FC236}">
                        <a16:creationId xmlns:a16="http://schemas.microsoft.com/office/drawing/2014/main" id="{FEF54347-2C49-BC56-E83F-734B597846AE}"/>
                      </a:ext>
                    </a:extLst>
                  </p:cNvPr>
                  <p:cNvSpPr/>
                  <p:nvPr/>
                </p:nvSpPr>
                <p:spPr>
                  <a:xfrm>
                    <a:off x="8480" y="3735"/>
                    <a:ext cx="942" cy="1714"/>
                  </a:xfrm>
                  <a:prstGeom prst="rect">
                    <a:avLst/>
                  </a:prstGeom>
                  <a:solidFill>
                    <a:schemeClr val="bg1"/>
                  </a:solidFill>
                  <a:ln w="38100">
                    <a:solidFill>
                      <a:srgbClr val="20202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1" name="Rectangles 25">
                    <a:extLst>
                      <a:ext uri="{FF2B5EF4-FFF2-40B4-BE49-F238E27FC236}">
                        <a16:creationId xmlns:a16="http://schemas.microsoft.com/office/drawing/2014/main" id="{28D54E7A-ACE7-9374-ECA8-C2A9F83DE596}"/>
                      </a:ext>
                    </a:extLst>
                  </p:cNvPr>
                  <p:cNvSpPr/>
                  <p:nvPr/>
                </p:nvSpPr>
                <p:spPr>
                  <a:xfrm>
                    <a:off x="9422" y="3735"/>
                    <a:ext cx="942" cy="1714"/>
                  </a:xfrm>
                  <a:prstGeom prst="rect">
                    <a:avLst/>
                  </a:prstGeom>
                  <a:solidFill>
                    <a:schemeClr val="bg1"/>
                  </a:solidFill>
                  <a:ln w="38100">
                    <a:solidFill>
                      <a:srgbClr val="20202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2" name="Oval 51">
                    <a:extLst>
                      <a:ext uri="{FF2B5EF4-FFF2-40B4-BE49-F238E27FC236}">
                        <a16:creationId xmlns:a16="http://schemas.microsoft.com/office/drawing/2014/main" id="{1BC227CA-8BB1-1DF4-6534-59225B592190}"/>
                      </a:ext>
                    </a:extLst>
                  </p:cNvPr>
                  <p:cNvSpPr/>
                  <p:nvPr/>
                </p:nvSpPr>
                <p:spPr>
                  <a:xfrm>
                    <a:off x="10364" y="3549"/>
                    <a:ext cx="2002" cy="2086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53" name="Straight Connector 52">
                    <a:extLst>
                      <a:ext uri="{FF2B5EF4-FFF2-40B4-BE49-F238E27FC236}">
                        <a16:creationId xmlns:a16="http://schemas.microsoft.com/office/drawing/2014/main" id="{2C756538-7BCD-84B6-34C5-FB26CB476136}"/>
                      </a:ext>
                    </a:extLst>
                  </p:cNvPr>
                  <p:cNvCxnSpPr/>
                  <p:nvPr/>
                </p:nvCxnSpPr>
                <p:spPr>
                  <a:xfrm>
                    <a:off x="5630" y="3735"/>
                    <a:ext cx="966" cy="15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" name="Straight Connector 53">
                    <a:extLst>
                      <a:ext uri="{FF2B5EF4-FFF2-40B4-BE49-F238E27FC236}">
                        <a16:creationId xmlns:a16="http://schemas.microsoft.com/office/drawing/2014/main" id="{DCAAACDD-7EA0-90E2-7271-EECFBC8F5A2F}"/>
                      </a:ext>
                    </a:extLst>
                  </p:cNvPr>
                  <p:cNvCxnSpPr/>
                  <p:nvPr/>
                </p:nvCxnSpPr>
                <p:spPr>
                  <a:xfrm>
                    <a:off x="5630" y="5449"/>
                    <a:ext cx="966" cy="15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1" name="Rectangles 30">
                  <a:extLst>
                    <a:ext uri="{FF2B5EF4-FFF2-40B4-BE49-F238E27FC236}">
                      <a16:creationId xmlns:a16="http://schemas.microsoft.com/office/drawing/2014/main" id="{AD28B021-B215-41F0-7F4B-C18E013E8E77}"/>
                    </a:ext>
                  </a:extLst>
                </p:cNvPr>
                <p:cNvSpPr/>
                <p:nvPr/>
              </p:nvSpPr>
              <p:spPr>
                <a:xfrm>
                  <a:off x="7611" y="4275"/>
                  <a:ext cx="797" cy="865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" name="Rectangles 31">
                  <a:extLst>
                    <a:ext uri="{FF2B5EF4-FFF2-40B4-BE49-F238E27FC236}">
                      <a16:creationId xmlns:a16="http://schemas.microsoft.com/office/drawing/2014/main" id="{69C616F7-0F49-412D-01B3-37A0FC5ACD1E}"/>
                    </a:ext>
                  </a:extLst>
                </p:cNvPr>
                <p:cNvSpPr/>
                <p:nvPr/>
              </p:nvSpPr>
              <p:spPr>
                <a:xfrm>
                  <a:off x="9495" y="4632"/>
                  <a:ext cx="797" cy="50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Rectangles 32">
                  <a:extLst>
                    <a:ext uri="{FF2B5EF4-FFF2-40B4-BE49-F238E27FC236}">
                      <a16:creationId xmlns:a16="http://schemas.microsoft.com/office/drawing/2014/main" id="{312F1734-20B4-DF29-1853-EA5D888D582B}"/>
                    </a:ext>
                  </a:extLst>
                </p:cNvPr>
                <p:cNvSpPr/>
                <p:nvPr/>
              </p:nvSpPr>
              <p:spPr>
                <a:xfrm>
                  <a:off x="6668" y="4160"/>
                  <a:ext cx="797" cy="980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" name="Rectangles 48">
                  <a:extLst>
                    <a:ext uri="{FF2B5EF4-FFF2-40B4-BE49-F238E27FC236}">
                      <a16:creationId xmlns:a16="http://schemas.microsoft.com/office/drawing/2014/main" id="{1F01E7E6-5519-4CD9-0706-1C5968D43ED3}"/>
                    </a:ext>
                  </a:extLst>
                </p:cNvPr>
                <p:cNvSpPr/>
                <p:nvPr/>
              </p:nvSpPr>
              <p:spPr>
                <a:xfrm>
                  <a:off x="8553" y="4579"/>
                  <a:ext cx="797" cy="561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Rectangles 49">
                  <a:extLst>
                    <a:ext uri="{FF2B5EF4-FFF2-40B4-BE49-F238E27FC236}">
                      <a16:creationId xmlns:a16="http://schemas.microsoft.com/office/drawing/2014/main" id="{E58E222C-FFCC-6600-785C-61B19C267E10}"/>
                    </a:ext>
                  </a:extLst>
                </p:cNvPr>
                <p:cNvSpPr/>
                <p:nvPr/>
              </p:nvSpPr>
              <p:spPr>
                <a:xfrm>
                  <a:off x="10966" y="4885"/>
                  <a:ext cx="797" cy="255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7" name="Straight Arrow Connector 46">
                  <a:extLst>
                    <a:ext uri="{FF2B5EF4-FFF2-40B4-BE49-F238E27FC236}">
                      <a16:creationId xmlns:a16="http://schemas.microsoft.com/office/drawing/2014/main" id="{1448A2B6-9C7F-6224-8E7E-82478DD1D0AC}"/>
                    </a:ext>
                  </a:extLst>
                </p:cNvPr>
                <p:cNvCxnSpPr/>
                <p:nvPr/>
              </p:nvCxnSpPr>
              <p:spPr>
                <a:xfrm flipV="1">
                  <a:off x="1743" y="2561"/>
                  <a:ext cx="1018" cy="6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6" name="Rectangles 52">
                <a:extLst>
                  <a:ext uri="{FF2B5EF4-FFF2-40B4-BE49-F238E27FC236}">
                    <a16:creationId xmlns:a16="http://schemas.microsoft.com/office/drawing/2014/main" id="{DE989D6D-A51F-428C-079D-D752169D5BA1}"/>
                  </a:ext>
                </a:extLst>
              </p:cNvPr>
              <p:cNvSpPr/>
              <p:nvPr/>
            </p:nvSpPr>
            <p:spPr>
              <a:xfrm>
                <a:off x="5252" y="3292"/>
                <a:ext cx="1085" cy="113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77298957-032F-BE2C-4F6D-1E52AFDB8A64}"/>
                  </a:ext>
                </a:extLst>
              </p:cNvPr>
              <p:cNvCxnSpPr/>
              <p:nvPr/>
            </p:nvCxnSpPr>
            <p:spPr>
              <a:xfrm flipV="1">
                <a:off x="6337" y="2626"/>
                <a:ext cx="972" cy="117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CEAC1357-CA8B-12A1-2A76-959935D0EA27}"/>
                  </a:ext>
                </a:extLst>
              </p:cNvPr>
              <p:cNvCxnSpPr>
                <a:stCxn id="36" idx="3"/>
              </p:cNvCxnSpPr>
              <p:nvPr/>
            </p:nvCxnSpPr>
            <p:spPr>
              <a:xfrm>
                <a:off x="6337" y="3860"/>
                <a:ext cx="955" cy="4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0E6D5A09-AA8A-5B6E-CB91-46E5650F1461}"/>
                  </a:ext>
                </a:extLst>
              </p:cNvPr>
              <p:cNvCxnSpPr/>
              <p:nvPr/>
            </p:nvCxnSpPr>
            <p:spPr>
              <a:xfrm>
                <a:off x="6354" y="4061"/>
                <a:ext cx="972" cy="1194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34564CA5-ED3E-FDDA-92C1-9C6C3A9350AE}"/>
                </a:ext>
              </a:extLst>
            </p:cNvPr>
            <p:cNvGrpSpPr/>
            <p:nvPr/>
          </p:nvGrpSpPr>
          <p:grpSpPr>
            <a:xfrm>
              <a:off x="241491" y="3244367"/>
              <a:ext cx="1410481" cy="566168"/>
              <a:chOff x="6511480" y="2727960"/>
              <a:chExt cx="3619322" cy="1185147"/>
            </a:xfrm>
          </p:grpSpPr>
          <p:grpSp>
            <p:nvGrpSpPr>
              <p:cNvPr id="86" name="Group 85">
                <a:extLst>
                  <a:ext uri="{FF2B5EF4-FFF2-40B4-BE49-F238E27FC236}">
                    <a16:creationId xmlns:a16="http://schemas.microsoft.com/office/drawing/2014/main" id="{5E2627A7-0EC4-2136-9F8A-52EC88E4F95B}"/>
                  </a:ext>
                </a:extLst>
              </p:cNvPr>
              <p:cNvGrpSpPr/>
              <p:nvPr/>
            </p:nvGrpSpPr>
            <p:grpSpPr>
              <a:xfrm>
                <a:off x="6511480" y="2727960"/>
                <a:ext cx="3125882" cy="1185147"/>
                <a:chOff x="10105" y="2821"/>
                <a:chExt cx="5304" cy="2003"/>
              </a:xfrm>
            </p:grpSpPr>
            <p:sp>
              <p:nvSpPr>
                <p:cNvPr id="94" name="Oval 93">
                  <a:extLst>
                    <a:ext uri="{FF2B5EF4-FFF2-40B4-BE49-F238E27FC236}">
                      <a16:creationId xmlns:a16="http://schemas.microsoft.com/office/drawing/2014/main" id="{E251F0ED-D715-CD83-DB97-8D1EA83C8E11}"/>
                    </a:ext>
                  </a:extLst>
                </p:cNvPr>
                <p:cNvSpPr/>
                <p:nvPr/>
              </p:nvSpPr>
              <p:spPr>
                <a:xfrm>
                  <a:off x="14954" y="3325"/>
                  <a:ext cx="455" cy="457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5" name="Oval 94">
                  <a:extLst>
                    <a:ext uri="{FF2B5EF4-FFF2-40B4-BE49-F238E27FC236}">
                      <a16:creationId xmlns:a16="http://schemas.microsoft.com/office/drawing/2014/main" id="{AA74C321-505D-455F-562B-28ACEE6B0D9C}"/>
                    </a:ext>
                  </a:extLst>
                </p:cNvPr>
                <p:cNvSpPr/>
                <p:nvPr/>
              </p:nvSpPr>
              <p:spPr>
                <a:xfrm>
                  <a:off x="14954" y="3837"/>
                  <a:ext cx="455" cy="457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6" name="Oval 95">
                  <a:extLst>
                    <a:ext uri="{FF2B5EF4-FFF2-40B4-BE49-F238E27FC236}">
                      <a16:creationId xmlns:a16="http://schemas.microsoft.com/office/drawing/2014/main" id="{9203B62E-85F5-4EB0-BF14-D6006645901F}"/>
                    </a:ext>
                  </a:extLst>
                </p:cNvPr>
                <p:cNvSpPr/>
                <p:nvPr/>
              </p:nvSpPr>
              <p:spPr>
                <a:xfrm>
                  <a:off x="14954" y="4367"/>
                  <a:ext cx="455" cy="457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7" name="Oval 96">
                  <a:extLst>
                    <a:ext uri="{FF2B5EF4-FFF2-40B4-BE49-F238E27FC236}">
                      <a16:creationId xmlns:a16="http://schemas.microsoft.com/office/drawing/2014/main" id="{EFFE458F-1F41-7A58-A709-37B2A4C640B7}"/>
                    </a:ext>
                  </a:extLst>
                </p:cNvPr>
                <p:cNvSpPr/>
                <p:nvPr/>
              </p:nvSpPr>
              <p:spPr>
                <a:xfrm>
                  <a:off x="14954" y="2821"/>
                  <a:ext cx="455" cy="457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98" name="Group 97">
                  <a:extLst>
                    <a:ext uri="{FF2B5EF4-FFF2-40B4-BE49-F238E27FC236}">
                      <a16:creationId xmlns:a16="http://schemas.microsoft.com/office/drawing/2014/main" id="{68BA05BA-39C7-845A-CF30-A4D2C099C6D6}"/>
                    </a:ext>
                  </a:extLst>
                </p:cNvPr>
                <p:cNvGrpSpPr/>
                <p:nvPr/>
              </p:nvGrpSpPr>
              <p:grpSpPr>
                <a:xfrm>
                  <a:off x="10105" y="2994"/>
                  <a:ext cx="4734" cy="1724"/>
                  <a:chOff x="5630" y="3726"/>
                  <a:chExt cx="4734" cy="1724"/>
                </a:xfrm>
              </p:grpSpPr>
              <p:grpSp>
                <p:nvGrpSpPr>
                  <p:cNvPr id="99" name="Group 98">
                    <a:extLst>
                      <a:ext uri="{FF2B5EF4-FFF2-40B4-BE49-F238E27FC236}">
                        <a16:creationId xmlns:a16="http://schemas.microsoft.com/office/drawing/2014/main" id="{508DF9B3-98C2-F22E-A78B-44E227CEDFA6}"/>
                      </a:ext>
                    </a:extLst>
                  </p:cNvPr>
                  <p:cNvGrpSpPr/>
                  <p:nvPr/>
                </p:nvGrpSpPr>
                <p:grpSpPr>
                  <a:xfrm>
                    <a:off x="5630" y="3726"/>
                    <a:ext cx="4734" cy="1724"/>
                    <a:chOff x="5630" y="3726"/>
                    <a:chExt cx="4734" cy="1724"/>
                  </a:xfrm>
                </p:grpSpPr>
                <p:sp>
                  <p:nvSpPr>
                    <p:cNvPr id="104" name="Rectangles 39">
                      <a:extLst>
                        <a:ext uri="{FF2B5EF4-FFF2-40B4-BE49-F238E27FC236}">
                          <a16:creationId xmlns:a16="http://schemas.microsoft.com/office/drawing/2014/main" id="{9562CB67-895E-E8A4-1E5D-03101B76412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96" y="3735"/>
                      <a:ext cx="942" cy="1714"/>
                    </a:xfrm>
                    <a:prstGeom prst="rect">
                      <a:avLst/>
                    </a:prstGeom>
                    <a:noFill/>
                    <a:ln w="38100">
                      <a:solidFill>
                        <a:srgbClr val="20202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5" name="Rectangles 40">
                      <a:extLst>
                        <a:ext uri="{FF2B5EF4-FFF2-40B4-BE49-F238E27FC236}">
                          <a16:creationId xmlns:a16="http://schemas.microsoft.com/office/drawing/2014/main" id="{BDC5062C-7ABF-50B0-C66A-8DF2BCC5D00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38" y="3735"/>
                      <a:ext cx="942" cy="1714"/>
                    </a:xfrm>
                    <a:prstGeom prst="rect">
                      <a:avLst/>
                    </a:prstGeom>
                    <a:noFill/>
                    <a:ln w="38100">
                      <a:solidFill>
                        <a:srgbClr val="20202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6" name="Rectangles 41">
                      <a:extLst>
                        <a:ext uri="{FF2B5EF4-FFF2-40B4-BE49-F238E27FC236}">
                          <a16:creationId xmlns:a16="http://schemas.microsoft.com/office/drawing/2014/main" id="{89D865C4-66AB-9FCD-F063-FAFB3FFEB7E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480" y="3735"/>
                      <a:ext cx="942" cy="1714"/>
                    </a:xfrm>
                    <a:prstGeom prst="rect">
                      <a:avLst/>
                    </a:prstGeom>
                    <a:noFill/>
                    <a:ln w="38100">
                      <a:solidFill>
                        <a:srgbClr val="20202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7" name="Rectangles 42">
                      <a:extLst>
                        <a:ext uri="{FF2B5EF4-FFF2-40B4-BE49-F238E27FC236}">
                          <a16:creationId xmlns:a16="http://schemas.microsoft.com/office/drawing/2014/main" id="{51C8C7BE-B040-CF28-0374-1ECB74CD0C9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422" y="3735"/>
                      <a:ext cx="942" cy="1714"/>
                    </a:xfrm>
                    <a:prstGeom prst="rect">
                      <a:avLst/>
                    </a:prstGeom>
                    <a:noFill/>
                    <a:ln w="38100">
                      <a:solidFill>
                        <a:srgbClr val="20202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08" name="Straight Connector 107">
                      <a:extLst>
                        <a:ext uri="{FF2B5EF4-FFF2-40B4-BE49-F238E27FC236}">
                          <a16:creationId xmlns:a16="http://schemas.microsoft.com/office/drawing/2014/main" id="{814FF608-05AF-44A7-6B3E-BF7CDD588B8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630" y="3726"/>
                      <a:ext cx="954" cy="8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9" name="Straight Connector 108">
                      <a:extLst>
                        <a:ext uri="{FF2B5EF4-FFF2-40B4-BE49-F238E27FC236}">
                          <a16:creationId xmlns:a16="http://schemas.microsoft.com/office/drawing/2014/main" id="{4E69A912-F31C-F27A-2B38-B0ED274B4278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5630" y="5435"/>
                      <a:ext cx="966" cy="15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00" name="Rectangles 46">
                    <a:extLst>
                      <a:ext uri="{FF2B5EF4-FFF2-40B4-BE49-F238E27FC236}">
                        <a16:creationId xmlns:a16="http://schemas.microsoft.com/office/drawing/2014/main" id="{5F7FD313-6A3D-D9B4-7D17-B80CC9CFB69D}"/>
                      </a:ext>
                    </a:extLst>
                  </p:cNvPr>
                  <p:cNvSpPr/>
                  <p:nvPr/>
                </p:nvSpPr>
                <p:spPr>
                  <a:xfrm>
                    <a:off x="7647" y="4514"/>
                    <a:ext cx="718" cy="626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2</a:t>
                    </a:r>
                  </a:p>
                </p:txBody>
              </p:sp>
              <p:sp>
                <p:nvSpPr>
                  <p:cNvPr id="101" name="Rectangles 47">
                    <a:extLst>
                      <a:ext uri="{FF2B5EF4-FFF2-40B4-BE49-F238E27FC236}">
                        <a16:creationId xmlns:a16="http://schemas.microsoft.com/office/drawing/2014/main" id="{0493DA86-F30A-9440-10D9-0FB25394FF68}"/>
                      </a:ext>
                    </a:extLst>
                  </p:cNvPr>
                  <p:cNvSpPr/>
                  <p:nvPr/>
                </p:nvSpPr>
                <p:spPr>
                  <a:xfrm>
                    <a:off x="9521" y="3919"/>
                    <a:ext cx="733" cy="1221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1</a:t>
                    </a:r>
                  </a:p>
                </p:txBody>
              </p:sp>
              <p:sp>
                <p:nvSpPr>
                  <p:cNvPr id="102" name="Rectangles 48">
                    <a:extLst>
                      <a:ext uri="{FF2B5EF4-FFF2-40B4-BE49-F238E27FC236}">
                        <a16:creationId xmlns:a16="http://schemas.microsoft.com/office/drawing/2014/main" id="{3888B21A-00C0-DD2B-C331-B4C1ACAFFC9D}"/>
                      </a:ext>
                    </a:extLst>
                  </p:cNvPr>
                  <p:cNvSpPr/>
                  <p:nvPr/>
                </p:nvSpPr>
                <p:spPr>
                  <a:xfrm>
                    <a:off x="6703" y="4177"/>
                    <a:ext cx="727" cy="980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1</a:t>
                    </a:r>
                  </a:p>
                </p:txBody>
              </p:sp>
              <p:sp>
                <p:nvSpPr>
                  <p:cNvPr id="103" name="Rectangles 49">
                    <a:extLst>
                      <a:ext uri="{FF2B5EF4-FFF2-40B4-BE49-F238E27FC236}">
                        <a16:creationId xmlns:a16="http://schemas.microsoft.com/office/drawing/2014/main" id="{CFFEF081-5230-E8AE-EF08-EE8B2E348E88}"/>
                      </a:ext>
                    </a:extLst>
                  </p:cNvPr>
                  <p:cNvSpPr/>
                  <p:nvPr/>
                </p:nvSpPr>
                <p:spPr>
                  <a:xfrm>
                    <a:off x="8590" y="4341"/>
                    <a:ext cx="734" cy="799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4</a:t>
                    </a:r>
                  </a:p>
                </p:txBody>
              </p:sp>
            </p:grpSp>
          </p:grpSp>
          <p:grpSp>
            <p:nvGrpSpPr>
              <p:cNvPr id="87" name="Group 86">
                <a:extLst>
                  <a:ext uri="{FF2B5EF4-FFF2-40B4-BE49-F238E27FC236}">
                    <a16:creationId xmlns:a16="http://schemas.microsoft.com/office/drawing/2014/main" id="{FFE01900-90AE-713C-6FFB-86870C492E79}"/>
                  </a:ext>
                </a:extLst>
              </p:cNvPr>
              <p:cNvGrpSpPr/>
              <p:nvPr/>
            </p:nvGrpSpPr>
            <p:grpSpPr>
              <a:xfrm>
                <a:off x="9478122" y="2819079"/>
                <a:ext cx="652680" cy="1047285"/>
                <a:chOff x="9790858" y="3447234"/>
                <a:chExt cx="652680" cy="1047285"/>
              </a:xfrm>
            </p:grpSpPr>
            <p:cxnSp>
              <p:nvCxnSpPr>
                <p:cNvPr id="88" name="Straight Connector 87">
                  <a:extLst>
                    <a:ext uri="{FF2B5EF4-FFF2-40B4-BE49-F238E27FC236}">
                      <a16:creationId xmlns:a16="http://schemas.microsoft.com/office/drawing/2014/main" id="{F7E99E7E-B361-47C6-58DA-51034BEAA96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803278" y="3482587"/>
                  <a:ext cx="233160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Straight Connector 88">
                  <a:extLst>
                    <a:ext uri="{FF2B5EF4-FFF2-40B4-BE49-F238E27FC236}">
                      <a16:creationId xmlns:a16="http://schemas.microsoft.com/office/drawing/2014/main" id="{07330CED-55D2-04DA-B878-948380F141F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790858" y="3796625"/>
                  <a:ext cx="299936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Straight Connector 89">
                  <a:extLst>
                    <a:ext uri="{FF2B5EF4-FFF2-40B4-BE49-F238E27FC236}">
                      <a16:creationId xmlns:a16="http://schemas.microsoft.com/office/drawing/2014/main" id="{909B2ADA-9A44-62D4-F6B4-7ECEB8EF372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803278" y="4132109"/>
                  <a:ext cx="233160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Straight Connector 90">
                  <a:extLst>
                    <a:ext uri="{FF2B5EF4-FFF2-40B4-BE49-F238E27FC236}">
                      <a16:creationId xmlns:a16="http://schemas.microsoft.com/office/drawing/2014/main" id="{55876B03-0C05-C44F-46CA-1EFEFB71857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790858" y="4446147"/>
                  <a:ext cx="299936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2" name="Rectangles 60">
                  <a:extLst>
                    <a:ext uri="{FF2B5EF4-FFF2-40B4-BE49-F238E27FC236}">
                      <a16:creationId xmlns:a16="http://schemas.microsoft.com/office/drawing/2014/main" id="{B13A2497-0884-B95A-73CD-2B17133A0FBF}"/>
                    </a:ext>
                  </a:extLst>
                </p:cNvPr>
                <p:cNvSpPr/>
                <p:nvPr/>
              </p:nvSpPr>
              <p:spPr>
                <a:xfrm>
                  <a:off x="10010959" y="3447234"/>
                  <a:ext cx="432579" cy="389921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2</a:t>
                  </a:r>
                </a:p>
              </p:txBody>
            </p:sp>
            <p:sp>
              <p:nvSpPr>
                <p:cNvPr id="93" name="Rectangles 61">
                  <a:extLst>
                    <a:ext uri="{FF2B5EF4-FFF2-40B4-BE49-F238E27FC236}">
                      <a16:creationId xmlns:a16="http://schemas.microsoft.com/office/drawing/2014/main" id="{60DB774F-A6E9-90B9-9917-C7DA6778FBF0}"/>
                    </a:ext>
                  </a:extLst>
                </p:cNvPr>
                <p:cNvSpPr/>
                <p:nvPr/>
              </p:nvSpPr>
              <p:spPr>
                <a:xfrm>
                  <a:off x="10009780" y="4070872"/>
                  <a:ext cx="432579" cy="423647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2</a:t>
                  </a:r>
                </a:p>
              </p:txBody>
            </p:sp>
          </p:grpSp>
        </p:grp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224D1733-3FB7-9E50-831F-60FAAE35425E}"/>
                </a:ext>
              </a:extLst>
            </p:cNvPr>
            <p:cNvGrpSpPr/>
            <p:nvPr/>
          </p:nvGrpSpPr>
          <p:grpSpPr>
            <a:xfrm>
              <a:off x="144799" y="3942908"/>
              <a:ext cx="1535239" cy="535901"/>
              <a:chOff x="6511480" y="2727960"/>
              <a:chExt cx="3619322" cy="1185147"/>
            </a:xfrm>
          </p:grpSpPr>
          <p:grpSp>
            <p:nvGrpSpPr>
              <p:cNvPr id="113" name="Group 112">
                <a:extLst>
                  <a:ext uri="{FF2B5EF4-FFF2-40B4-BE49-F238E27FC236}">
                    <a16:creationId xmlns:a16="http://schemas.microsoft.com/office/drawing/2014/main" id="{4E0558BD-5BC7-9F99-CA2B-E5559081CD96}"/>
                  </a:ext>
                </a:extLst>
              </p:cNvPr>
              <p:cNvGrpSpPr/>
              <p:nvPr/>
            </p:nvGrpSpPr>
            <p:grpSpPr>
              <a:xfrm>
                <a:off x="6511480" y="2727960"/>
                <a:ext cx="3125882" cy="1185147"/>
                <a:chOff x="10105" y="2821"/>
                <a:chExt cx="5304" cy="2003"/>
              </a:xfrm>
            </p:grpSpPr>
            <p:sp>
              <p:nvSpPr>
                <p:cNvPr id="121" name="Oval 120">
                  <a:extLst>
                    <a:ext uri="{FF2B5EF4-FFF2-40B4-BE49-F238E27FC236}">
                      <a16:creationId xmlns:a16="http://schemas.microsoft.com/office/drawing/2014/main" id="{B8C07092-A891-67BA-407A-698C3231EA17}"/>
                    </a:ext>
                  </a:extLst>
                </p:cNvPr>
                <p:cNvSpPr/>
                <p:nvPr/>
              </p:nvSpPr>
              <p:spPr>
                <a:xfrm>
                  <a:off x="14954" y="3325"/>
                  <a:ext cx="455" cy="457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2" name="Oval 121">
                  <a:extLst>
                    <a:ext uri="{FF2B5EF4-FFF2-40B4-BE49-F238E27FC236}">
                      <a16:creationId xmlns:a16="http://schemas.microsoft.com/office/drawing/2014/main" id="{AA776155-E1F9-ABB5-6A9C-7794F86DC760}"/>
                    </a:ext>
                  </a:extLst>
                </p:cNvPr>
                <p:cNvSpPr/>
                <p:nvPr/>
              </p:nvSpPr>
              <p:spPr>
                <a:xfrm>
                  <a:off x="14954" y="3837"/>
                  <a:ext cx="455" cy="457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3" name="Oval 122">
                  <a:extLst>
                    <a:ext uri="{FF2B5EF4-FFF2-40B4-BE49-F238E27FC236}">
                      <a16:creationId xmlns:a16="http://schemas.microsoft.com/office/drawing/2014/main" id="{2BF27087-01B0-466B-A6BB-E4D3D2751DCF}"/>
                    </a:ext>
                  </a:extLst>
                </p:cNvPr>
                <p:cNvSpPr/>
                <p:nvPr/>
              </p:nvSpPr>
              <p:spPr>
                <a:xfrm>
                  <a:off x="14954" y="4367"/>
                  <a:ext cx="455" cy="457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4" name="Oval 123">
                  <a:extLst>
                    <a:ext uri="{FF2B5EF4-FFF2-40B4-BE49-F238E27FC236}">
                      <a16:creationId xmlns:a16="http://schemas.microsoft.com/office/drawing/2014/main" id="{1F02E1CE-1427-31E8-CF22-1BF1A3573292}"/>
                    </a:ext>
                  </a:extLst>
                </p:cNvPr>
                <p:cNvSpPr/>
                <p:nvPr/>
              </p:nvSpPr>
              <p:spPr>
                <a:xfrm>
                  <a:off x="14954" y="2821"/>
                  <a:ext cx="455" cy="457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25" name="Group 124">
                  <a:extLst>
                    <a:ext uri="{FF2B5EF4-FFF2-40B4-BE49-F238E27FC236}">
                      <a16:creationId xmlns:a16="http://schemas.microsoft.com/office/drawing/2014/main" id="{767205EE-18FC-2AB3-1147-CA9269F3DC37}"/>
                    </a:ext>
                  </a:extLst>
                </p:cNvPr>
                <p:cNvGrpSpPr/>
                <p:nvPr/>
              </p:nvGrpSpPr>
              <p:grpSpPr>
                <a:xfrm>
                  <a:off x="10105" y="2994"/>
                  <a:ext cx="4734" cy="1724"/>
                  <a:chOff x="5630" y="3726"/>
                  <a:chExt cx="4734" cy="1724"/>
                </a:xfrm>
              </p:grpSpPr>
              <p:grpSp>
                <p:nvGrpSpPr>
                  <p:cNvPr id="126" name="Group 125">
                    <a:extLst>
                      <a:ext uri="{FF2B5EF4-FFF2-40B4-BE49-F238E27FC236}">
                        <a16:creationId xmlns:a16="http://schemas.microsoft.com/office/drawing/2014/main" id="{705F0401-FBCD-0031-FCB0-82685E8DF231}"/>
                      </a:ext>
                    </a:extLst>
                  </p:cNvPr>
                  <p:cNvGrpSpPr/>
                  <p:nvPr/>
                </p:nvGrpSpPr>
                <p:grpSpPr>
                  <a:xfrm>
                    <a:off x="5630" y="3726"/>
                    <a:ext cx="4734" cy="1724"/>
                    <a:chOff x="5630" y="3726"/>
                    <a:chExt cx="4734" cy="1724"/>
                  </a:xfrm>
                </p:grpSpPr>
                <p:sp>
                  <p:nvSpPr>
                    <p:cNvPr id="131" name="Rectangles 39">
                      <a:extLst>
                        <a:ext uri="{FF2B5EF4-FFF2-40B4-BE49-F238E27FC236}">
                          <a16:creationId xmlns:a16="http://schemas.microsoft.com/office/drawing/2014/main" id="{DF0298F4-AA17-19E3-3166-A1F63A5AD11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96" y="3735"/>
                      <a:ext cx="942" cy="1714"/>
                    </a:xfrm>
                    <a:prstGeom prst="rect">
                      <a:avLst/>
                    </a:prstGeom>
                    <a:noFill/>
                    <a:ln w="38100">
                      <a:solidFill>
                        <a:srgbClr val="20202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2" name="Rectangles 40">
                      <a:extLst>
                        <a:ext uri="{FF2B5EF4-FFF2-40B4-BE49-F238E27FC236}">
                          <a16:creationId xmlns:a16="http://schemas.microsoft.com/office/drawing/2014/main" id="{4E2B8CF0-EFA8-CC2A-EFA1-F7776458869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38" y="3735"/>
                      <a:ext cx="942" cy="1714"/>
                    </a:xfrm>
                    <a:prstGeom prst="rect">
                      <a:avLst/>
                    </a:prstGeom>
                    <a:noFill/>
                    <a:ln w="38100">
                      <a:solidFill>
                        <a:srgbClr val="20202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3" name="Rectangles 41">
                      <a:extLst>
                        <a:ext uri="{FF2B5EF4-FFF2-40B4-BE49-F238E27FC236}">
                          <a16:creationId xmlns:a16="http://schemas.microsoft.com/office/drawing/2014/main" id="{8C7F6C45-2846-454E-ED40-041EE38F8D1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480" y="3735"/>
                      <a:ext cx="942" cy="1714"/>
                    </a:xfrm>
                    <a:prstGeom prst="rect">
                      <a:avLst/>
                    </a:prstGeom>
                    <a:noFill/>
                    <a:ln w="38100">
                      <a:solidFill>
                        <a:srgbClr val="20202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4" name="Rectangles 42">
                      <a:extLst>
                        <a:ext uri="{FF2B5EF4-FFF2-40B4-BE49-F238E27FC236}">
                          <a16:creationId xmlns:a16="http://schemas.microsoft.com/office/drawing/2014/main" id="{78FEB313-6BCF-25C1-4BD4-9C0EFC936F4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422" y="3735"/>
                      <a:ext cx="942" cy="1714"/>
                    </a:xfrm>
                    <a:prstGeom prst="rect">
                      <a:avLst/>
                    </a:prstGeom>
                    <a:noFill/>
                    <a:ln w="38100">
                      <a:solidFill>
                        <a:srgbClr val="20202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35" name="Straight Connector 134">
                      <a:extLst>
                        <a:ext uri="{FF2B5EF4-FFF2-40B4-BE49-F238E27FC236}">
                          <a16:creationId xmlns:a16="http://schemas.microsoft.com/office/drawing/2014/main" id="{082D6075-8368-6206-DE5B-1B7FA3C6490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630" y="3726"/>
                      <a:ext cx="954" cy="8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6" name="Straight Connector 135">
                      <a:extLst>
                        <a:ext uri="{FF2B5EF4-FFF2-40B4-BE49-F238E27FC236}">
                          <a16:creationId xmlns:a16="http://schemas.microsoft.com/office/drawing/2014/main" id="{8453C294-3E59-B2C0-D06D-872571920119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5630" y="5435"/>
                      <a:ext cx="966" cy="15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27" name="Rectangles 46">
                    <a:extLst>
                      <a:ext uri="{FF2B5EF4-FFF2-40B4-BE49-F238E27FC236}">
                        <a16:creationId xmlns:a16="http://schemas.microsoft.com/office/drawing/2014/main" id="{9DF7AC40-4C43-6EF8-D4BC-1CD8C1EB52C8}"/>
                      </a:ext>
                    </a:extLst>
                  </p:cNvPr>
                  <p:cNvSpPr/>
                  <p:nvPr/>
                </p:nvSpPr>
                <p:spPr>
                  <a:xfrm>
                    <a:off x="7647" y="4275"/>
                    <a:ext cx="734" cy="865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2</a:t>
                    </a:r>
                  </a:p>
                </p:txBody>
              </p:sp>
              <p:sp>
                <p:nvSpPr>
                  <p:cNvPr id="128" name="Rectangles 47">
                    <a:extLst>
                      <a:ext uri="{FF2B5EF4-FFF2-40B4-BE49-F238E27FC236}">
                        <a16:creationId xmlns:a16="http://schemas.microsoft.com/office/drawing/2014/main" id="{65DD68A9-9B3A-3056-F3A2-2C25C379E47B}"/>
                      </a:ext>
                    </a:extLst>
                  </p:cNvPr>
                  <p:cNvSpPr/>
                  <p:nvPr/>
                </p:nvSpPr>
                <p:spPr>
                  <a:xfrm>
                    <a:off x="9521" y="4514"/>
                    <a:ext cx="733" cy="626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1</a:t>
                    </a:r>
                  </a:p>
                </p:txBody>
              </p:sp>
              <p:sp>
                <p:nvSpPr>
                  <p:cNvPr id="129" name="Rectangles 48">
                    <a:extLst>
                      <a:ext uri="{FF2B5EF4-FFF2-40B4-BE49-F238E27FC236}">
                        <a16:creationId xmlns:a16="http://schemas.microsoft.com/office/drawing/2014/main" id="{DE5B9230-6D81-5227-2A04-8FC997F126B9}"/>
                      </a:ext>
                    </a:extLst>
                  </p:cNvPr>
                  <p:cNvSpPr/>
                  <p:nvPr/>
                </p:nvSpPr>
                <p:spPr>
                  <a:xfrm>
                    <a:off x="6703" y="4177"/>
                    <a:ext cx="727" cy="980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1</a:t>
                    </a:r>
                  </a:p>
                </p:txBody>
              </p:sp>
              <p:sp>
                <p:nvSpPr>
                  <p:cNvPr id="130" name="Rectangles 49">
                    <a:extLst>
                      <a:ext uri="{FF2B5EF4-FFF2-40B4-BE49-F238E27FC236}">
                        <a16:creationId xmlns:a16="http://schemas.microsoft.com/office/drawing/2014/main" id="{775806EC-6D60-A79D-DFD6-66B750D9E468}"/>
                      </a:ext>
                    </a:extLst>
                  </p:cNvPr>
                  <p:cNvSpPr/>
                  <p:nvPr/>
                </p:nvSpPr>
                <p:spPr>
                  <a:xfrm>
                    <a:off x="8590" y="4341"/>
                    <a:ext cx="734" cy="799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4</a:t>
                    </a:r>
                  </a:p>
                </p:txBody>
              </p:sp>
            </p:grpSp>
          </p:grpSp>
          <p:grpSp>
            <p:nvGrpSpPr>
              <p:cNvPr id="114" name="Group 113">
                <a:extLst>
                  <a:ext uri="{FF2B5EF4-FFF2-40B4-BE49-F238E27FC236}">
                    <a16:creationId xmlns:a16="http://schemas.microsoft.com/office/drawing/2014/main" id="{BCFF44CB-E4F8-3FBF-46D6-2F3E244919BE}"/>
                  </a:ext>
                </a:extLst>
              </p:cNvPr>
              <p:cNvGrpSpPr/>
              <p:nvPr/>
            </p:nvGrpSpPr>
            <p:grpSpPr>
              <a:xfrm>
                <a:off x="9478122" y="2819079"/>
                <a:ext cx="652680" cy="1047285"/>
                <a:chOff x="9790858" y="3447234"/>
                <a:chExt cx="652680" cy="1047285"/>
              </a:xfrm>
            </p:grpSpPr>
            <p:cxnSp>
              <p:nvCxnSpPr>
                <p:cNvPr id="115" name="Straight Connector 114">
                  <a:extLst>
                    <a:ext uri="{FF2B5EF4-FFF2-40B4-BE49-F238E27FC236}">
                      <a16:creationId xmlns:a16="http://schemas.microsoft.com/office/drawing/2014/main" id="{2229F909-00F2-98F0-CF1D-605AB96EC4E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803278" y="3482587"/>
                  <a:ext cx="233160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Straight Connector 115">
                  <a:extLst>
                    <a:ext uri="{FF2B5EF4-FFF2-40B4-BE49-F238E27FC236}">
                      <a16:creationId xmlns:a16="http://schemas.microsoft.com/office/drawing/2014/main" id="{FCBF39E1-34B0-228E-16EE-DDDBC9F00EF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790858" y="3796625"/>
                  <a:ext cx="299936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Straight Connector 116">
                  <a:extLst>
                    <a:ext uri="{FF2B5EF4-FFF2-40B4-BE49-F238E27FC236}">
                      <a16:creationId xmlns:a16="http://schemas.microsoft.com/office/drawing/2014/main" id="{0B1FCCBD-C01B-333B-9CC0-76F62372870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803278" y="4132109"/>
                  <a:ext cx="233160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Connector 117">
                  <a:extLst>
                    <a:ext uri="{FF2B5EF4-FFF2-40B4-BE49-F238E27FC236}">
                      <a16:creationId xmlns:a16="http://schemas.microsoft.com/office/drawing/2014/main" id="{F6A59992-6658-BA0E-2C16-F20390EFBF4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790858" y="4446147"/>
                  <a:ext cx="299936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9" name="Rectangles 60">
                  <a:extLst>
                    <a:ext uri="{FF2B5EF4-FFF2-40B4-BE49-F238E27FC236}">
                      <a16:creationId xmlns:a16="http://schemas.microsoft.com/office/drawing/2014/main" id="{A8F63C03-58DD-615D-B6C7-03B51230316A}"/>
                    </a:ext>
                  </a:extLst>
                </p:cNvPr>
                <p:cNvSpPr/>
                <p:nvPr/>
              </p:nvSpPr>
              <p:spPr>
                <a:xfrm>
                  <a:off x="10010959" y="3447234"/>
                  <a:ext cx="432579" cy="389921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2</a:t>
                  </a:r>
                </a:p>
              </p:txBody>
            </p:sp>
            <p:sp>
              <p:nvSpPr>
                <p:cNvPr id="120" name="Rectangles 61">
                  <a:extLst>
                    <a:ext uri="{FF2B5EF4-FFF2-40B4-BE49-F238E27FC236}">
                      <a16:creationId xmlns:a16="http://schemas.microsoft.com/office/drawing/2014/main" id="{E9F59628-F670-B06B-8600-1B753F11CE32}"/>
                    </a:ext>
                  </a:extLst>
                </p:cNvPr>
                <p:cNvSpPr/>
                <p:nvPr/>
              </p:nvSpPr>
              <p:spPr>
                <a:xfrm>
                  <a:off x="10009780" y="4070872"/>
                  <a:ext cx="432579" cy="423647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2</a:t>
                  </a:r>
                </a:p>
              </p:txBody>
            </p:sp>
          </p:grpSp>
        </p:grpSp>
        <p:grpSp>
          <p:nvGrpSpPr>
            <p:cNvPr id="137" name="Group 136">
              <a:extLst>
                <a:ext uri="{FF2B5EF4-FFF2-40B4-BE49-F238E27FC236}">
                  <a16:creationId xmlns:a16="http://schemas.microsoft.com/office/drawing/2014/main" id="{AD7EA16A-AD4D-6103-99FD-1FD385C38C17}"/>
                </a:ext>
              </a:extLst>
            </p:cNvPr>
            <p:cNvGrpSpPr/>
            <p:nvPr/>
          </p:nvGrpSpPr>
          <p:grpSpPr>
            <a:xfrm>
              <a:off x="230174" y="4589719"/>
              <a:ext cx="1407450" cy="551063"/>
              <a:chOff x="2639601" y="1836738"/>
              <a:chExt cx="3898265" cy="1392555"/>
            </a:xfrm>
          </p:grpSpPr>
          <p:grpSp>
            <p:nvGrpSpPr>
              <p:cNvPr id="138" name="Group 137">
                <a:extLst>
                  <a:ext uri="{FF2B5EF4-FFF2-40B4-BE49-F238E27FC236}">
                    <a16:creationId xmlns:a16="http://schemas.microsoft.com/office/drawing/2014/main" id="{A70C5276-5812-6BA0-6532-0E780B5EC11B}"/>
                  </a:ext>
                </a:extLst>
              </p:cNvPr>
              <p:cNvGrpSpPr/>
              <p:nvPr/>
            </p:nvGrpSpPr>
            <p:grpSpPr>
              <a:xfrm>
                <a:off x="2639601" y="1836738"/>
                <a:ext cx="3898265" cy="1392555"/>
                <a:chOff x="2639601" y="1836738"/>
                <a:chExt cx="3898265" cy="1392555"/>
              </a:xfrm>
            </p:grpSpPr>
            <p:grpSp>
              <p:nvGrpSpPr>
                <p:cNvPr id="144" name="Group 143">
                  <a:extLst>
                    <a:ext uri="{FF2B5EF4-FFF2-40B4-BE49-F238E27FC236}">
                      <a16:creationId xmlns:a16="http://schemas.microsoft.com/office/drawing/2014/main" id="{E7B3D94D-7BA7-6ADB-AF9B-2E8DCF1B71C1}"/>
                    </a:ext>
                  </a:extLst>
                </p:cNvPr>
                <p:cNvGrpSpPr/>
                <p:nvPr/>
              </p:nvGrpSpPr>
              <p:grpSpPr>
                <a:xfrm>
                  <a:off x="2639601" y="1836738"/>
                  <a:ext cx="3898265" cy="1392555"/>
                  <a:chOff x="2639601" y="1836738"/>
                  <a:chExt cx="3898265" cy="1392555"/>
                </a:xfrm>
              </p:grpSpPr>
              <p:grpSp>
                <p:nvGrpSpPr>
                  <p:cNvPr id="146" name="Group 145">
                    <a:extLst>
                      <a:ext uri="{FF2B5EF4-FFF2-40B4-BE49-F238E27FC236}">
                        <a16:creationId xmlns:a16="http://schemas.microsoft.com/office/drawing/2014/main" id="{DDCD347D-7002-40D3-D165-EDFA29E0DBA8}"/>
                      </a:ext>
                    </a:extLst>
                  </p:cNvPr>
                  <p:cNvGrpSpPr/>
                  <p:nvPr/>
                </p:nvGrpSpPr>
                <p:grpSpPr>
                  <a:xfrm>
                    <a:off x="2639601" y="1836738"/>
                    <a:ext cx="3898265" cy="1392555"/>
                    <a:chOff x="10122" y="2631"/>
                    <a:chExt cx="6139" cy="2193"/>
                  </a:xfrm>
                </p:grpSpPr>
                <p:grpSp>
                  <p:nvGrpSpPr>
                    <p:cNvPr id="148" name="Group 147">
                      <a:extLst>
                        <a:ext uri="{FF2B5EF4-FFF2-40B4-BE49-F238E27FC236}">
                          <a16:creationId xmlns:a16="http://schemas.microsoft.com/office/drawing/2014/main" id="{473B14C0-F96A-0711-2433-490D12F6B81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122" y="2631"/>
                      <a:ext cx="6139" cy="2193"/>
                      <a:chOff x="10105" y="2631"/>
                      <a:chExt cx="6139" cy="2193"/>
                    </a:xfrm>
                  </p:grpSpPr>
                  <p:sp>
                    <p:nvSpPr>
                      <p:cNvPr id="150" name="Oval 149">
                        <a:extLst>
                          <a:ext uri="{FF2B5EF4-FFF2-40B4-BE49-F238E27FC236}">
                            <a16:creationId xmlns:a16="http://schemas.microsoft.com/office/drawing/2014/main" id="{6E264FA2-E934-2C8D-98A7-41143F6A1B0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4954" y="3325"/>
                        <a:ext cx="455" cy="457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51" name="Oval 150">
                        <a:extLst>
                          <a:ext uri="{FF2B5EF4-FFF2-40B4-BE49-F238E27FC236}">
                            <a16:creationId xmlns:a16="http://schemas.microsoft.com/office/drawing/2014/main" id="{99A370D7-265B-5B49-6F03-D25C826DBCB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4954" y="3837"/>
                        <a:ext cx="455" cy="457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52" name="Oval 151">
                        <a:extLst>
                          <a:ext uri="{FF2B5EF4-FFF2-40B4-BE49-F238E27FC236}">
                            <a16:creationId xmlns:a16="http://schemas.microsoft.com/office/drawing/2014/main" id="{CAF8D410-79DC-679D-8304-E643D497D65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4954" y="4367"/>
                        <a:ext cx="455" cy="457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53" name="Oval 152">
                        <a:extLst>
                          <a:ext uri="{FF2B5EF4-FFF2-40B4-BE49-F238E27FC236}">
                            <a16:creationId xmlns:a16="http://schemas.microsoft.com/office/drawing/2014/main" id="{3F4E0D76-BCBA-795B-52C9-442EB7ABFA6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4954" y="2821"/>
                        <a:ext cx="455" cy="457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grpSp>
                    <p:nvGrpSpPr>
                      <p:cNvPr id="154" name="Group 153">
                        <a:extLst>
                          <a:ext uri="{FF2B5EF4-FFF2-40B4-BE49-F238E27FC236}">
                            <a16:creationId xmlns:a16="http://schemas.microsoft.com/office/drawing/2014/main" id="{74136C67-0C06-D8FD-872A-9220AF93D31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0105" y="2631"/>
                        <a:ext cx="6139" cy="2087"/>
                        <a:chOff x="5630" y="3363"/>
                        <a:chExt cx="6139" cy="2087"/>
                      </a:xfrm>
                    </p:grpSpPr>
                    <p:grpSp>
                      <p:nvGrpSpPr>
                        <p:cNvPr id="155" name="Group 154">
                          <a:extLst>
                            <a:ext uri="{FF2B5EF4-FFF2-40B4-BE49-F238E27FC236}">
                              <a16:creationId xmlns:a16="http://schemas.microsoft.com/office/drawing/2014/main" id="{4DB019F7-0601-B63A-A53F-E04AAC448C5A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5630" y="3721"/>
                          <a:ext cx="4734" cy="1729"/>
                          <a:chOff x="5630" y="3721"/>
                          <a:chExt cx="4734" cy="1729"/>
                        </a:xfrm>
                      </p:grpSpPr>
                      <p:sp>
                        <p:nvSpPr>
                          <p:cNvPr id="158" name="Rectangles 39">
                            <a:extLst>
                              <a:ext uri="{FF2B5EF4-FFF2-40B4-BE49-F238E27FC236}">
                                <a16:creationId xmlns:a16="http://schemas.microsoft.com/office/drawing/2014/main" id="{C04F7EE7-1F50-C8B3-00B8-9862D7867B7E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596" y="3735"/>
                            <a:ext cx="942" cy="1714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 w="38100">
                            <a:solidFill>
                              <a:srgbClr val="202020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159" name="Rectangles 40">
                            <a:extLst>
                              <a:ext uri="{FF2B5EF4-FFF2-40B4-BE49-F238E27FC236}">
                                <a16:creationId xmlns:a16="http://schemas.microsoft.com/office/drawing/2014/main" id="{62D9759D-C9AB-F61C-A882-31A9222748FF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7538" y="3735"/>
                            <a:ext cx="942" cy="1714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 w="38100">
                            <a:solidFill>
                              <a:srgbClr val="202020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160" name="Rectangles 41">
                            <a:extLst>
                              <a:ext uri="{FF2B5EF4-FFF2-40B4-BE49-F238E27FC236}">
                                <a16:creationId xmlns:a16="http://schemas.microsoft.com/office/drawing/2014/main" id="{3C561E1C-76EA-6D90-B4FB-70E952D35768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8480" y="3735"/>
                            <a:ext cx="942" cy="1714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 w="38100">
                            <a:solidFill>
                              <a:srgbClr val="202020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161" name="Rectangles 42">
                            <a:extLst>
                              <a:ext uri="{FF2B5EF4-FFF2-40B4-BE49-F238E27FC236}">
                                <a16:creationId xmlns:a16="http://schemas.microsoft.com/office/drawing/2014/main" id="{8B96FD54-D8E1-2959-D81A-C769FF994686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9422" y="3735"/>
                            <a:ext cx="942" cy="1714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 w="38100">
                            <a:solidFill>
                              <a:srgbClr val="202020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cxnSp>
                        <p:nvCxnSpPr>
                          <p:cNvPr id="162" name="Straight Connector 161">
                            <a:extLst>
                              <a:ext uri="{FF2B5EF4-FFF2-40B4-BE49-F238E27FC236}">
                                <a16:creationId xmlns:a16="http://schemas.microsoft.com/office/drawing/2014/main" id="{BCB89921-EEEF-498E-6BEA-38ADBEFFB2C8}"/>
                              </a:ext>
                            </a:extLst>
                          </p:cNvPr>
                          <p:cNvCxnSpPr/>
                          <p:nvPr/>
                        </p:nvCxnSpPr>
                        <p:spPr>
                          <a:xfrm>
                            <a:off x="5630" y="3721"/>
                            <a:ext cx="966" cy="15"/>
                          </a:xfrm>
                          <a:prstGeom prst="line">
                            <a:avLst/>
                          </a:prstGeom>
                          <a:ln w="3810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163" name="Straight Connector 162">
                            <a:extLst>
                              <a:ext uri="{FF2B5EF4-FFF2-40B4-BE49-F238E27FC236}">
                                <a16:creationId xmlns:a16="http://schemas.microsoft.com/office/drawing/2014/main" id="{3F0D8820-D01F-0717-21A8-68B7832DDDC7}"/>
                              </a:ext>
                            </a:extLst>
                          </p:cNvPr>
                          <p:cNvCxnSpPr/>
                          <p:nvPr/>
                        </p:nvCxnSpPr>
                        <p:spPr>
                          <a:xfrm>
                            <a:off x="5630" y="5435"/>
                            <a:ext cx="966" cy="15"/>
                          </a:xfrm>
                          <a:prstGeom prst="line">
                            <a:avLst/>
                          </a:prstGeom>
                          <a:ln w="3810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sp>
                      <p:nvSpPr>
                        <p:cNvPr id="156" name="Rectangles 49">
                          <a:extLst>
                            <a:ext uri="{FF2B5EF4-FFF2-40B4-BE49-F238E27FC236}">
                              <a16:creationId xmlns:a16="http://schemas.microsoft.com/office/drawing/2014/main" id="{B04A814E-E600-875C-9309-E6F94DAC91B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049" y="3363"/>
                          <a:ext cx="720" cy="793"/>
                        </a:xfrm>
                        <a:prstGeom prst="rect">
                          <a:avLst/>
                        </a:prstGeom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p:txBody>
                    </p:sp>
                  </p:grpSp>
                </p:grpSp>
                <p:sp>
                  <p:nvSpPr>
                    <p:cNvPr id="149" name="Rectangles 60">
                      <a:extLst>
                        <a:ext uri="{FF2B5EF4-FFF2-40B4-BE49-F238E27FC236}">
                          <a16:creationId xmlns:a16="http://schemas.microsoft.com/office/drawing/2014/main" id="{F3A16A4B-4781-B2F4-1F19-E01972B5334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541" y="3466"/>
                      <a:ext cx="720" cy="742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p:txBody>
                </p:sp>
              </p:grpSp>
              <p:sp>
                <p:nvSpPr>
                  <p:cNvPr id="147" name="Rectangles 49">
                    <a:extLst>
                      <a:ext uri="{FF2B5EF4-FFF2-40B4-BE49-F238E27FC236}">
                        <a16:creationId xmlns:a16="http://schemas.microsoft.com/office/drawing/2014/main" id="{19043FA7-B760-68FB-B919-CFB37D62961B}"/>
                      </a:ext>
                    </a:extLst>
                  </p:cNvPr>
                  <p:cNvSpPr/>
                  <p:nvPr/>
                </p:nvSpPr>
                <p:spPr>
                  <a:xfrm>
                    <a:off x="5118830" y="2556192"/>
                    <a:ext cx="457200" cy="494030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4</a:t>
                    </a:r>
                  </a:p>
                </p:txBody>
              </p:sp>
            </p:grpSp>
            <p:sp>
              <p:nvSpPr>
                <p:cNvPr id="145" name="Rectangles 49">
                  <a:extLst>
                    <a:ext uri="{FF2B5EF4-FFF2-40B4-BE49-F238E27FC236}">
                      <a16:creationId xmlns:a16="http://schemas.microsoft.com/office/drawing/2014/main" id="{AFD7BF1D-704B-7CE2-B4EA-51879148D6C9}"/>
                    </a:ext>
                  </a:extLst>
                </p:cNvPr>
                <p:cNvSpPr/>
                <p:nvPr/>
              </p:nvSpPr>
              <p:spPr>
                <a:xfrm>
                  <a:off x="4539219" y="2556192"/>
                  <a:ext cx="457200" cy="497994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3</a:t>
                  </a:r>
                </a:p>
              </p:txBody>
            </p:sp>
          </p:grpSp>
          <p:sp>
            <p:nvSpPr>
              <p:cNvPr id="140" name="Rectangles 49">
                <a:extLst>
                  <a:ext uri="{FF2B5EF4-FFF2-40B4-BE49-F238E27FC236}">
                    <a16:creationId xmlns:a16="http://schemas.microsoft.com/office/drawing/2014/main" id="{12780AB3-7600-75C2-75B3-768E0F395742}"/>
                  </a:ext>
                </a:extLst>
              </p:cNvPr>
              <p:cNvSpPr/>
              <p:nvPr/>
            </p:nvSpPr>
            <p:spPr>
              <a:xfrm>
                <a:off x="3935471" y="2535133"/>
                <a:ext cx="457200" cy="49799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cxnSp>
            <p:nvCxnSpPr>
              <p:cNvPr id="141" name="Straight Connector 140">
                <a:extLst>
                  <a:ext uri="{FF2B5EF4-FFF2-40B4-BE49-F238E27FC236}">
                    <a16:creationId xmlns:a16="http://schemas.microsoft.com/office/drawing/2014/main" id="{17A452AF-4494-EA90-7FB0-34B4A6005A00}"/>
                  </a:ext>
                </a:extLst>
              </p:cNvPr>
              <p:cNvCxnSpPr/>
              <p:nvPr/>
            </p:nvCxnSpPr>
            <p:spPr>
              <a:xfrm>
                <a:off x="5862739" y="2102485"/>
                <a:ext cx="311020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>
                <a:extLst>
                  <a:ext uri="{FF2B5EF4-FFF2-40B4-BE49-F238E27FC236}">
                    <a16:creationId xmlns:a16="http://schemas.microsoft.com/office/drawing/2014/main" id="{9957E9CF-968F-5540-E38D-81ECBC6FFB0E}"/>
                  </a:ext>
                </a:extLst>
              </p:cNvPr>
              <p:cNvCxnSpPr/>
              <p:nvPr/>
            </p:nvCxnSpPr>
            <p:spPr>
              <a:xfrm>
                <a:off x="5860375" y="2415095"/>
                <a:ext cx="311020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>
                <a:extLst>
                  <a:ext uri="{FF2B5EF4-FFF2-40B4-BE49-F238E27FC236}">
                    <a16:creationId xmlns:a16="http://schemas.microsoft.com/office/drawing/2014/main" id="{495C4EE1-43BA-4120-F0F2-2061121D38A8}"/>
                  </a:ext>
                </a:extLst>
              </p:cNvPr>
              <p:cNvCxnSpPr/>
              <p:nvPr/>
            </p:nvCxnSpPr>
            <p:spPr>
              <a:xfrm>
                <a:off x="5860375" y="2755014"/>
                <a:ext cx="311020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2" name="Group 181">
              <a:extLst>
                <a:ext uri="{FF2B5EF4-FFF2-40B4-BE49-F238E27FC236}">
                  <a16:creationId xmlns:a16="http://schemas.microsoft.com/office/drawing/2014/main" id="{9E7D8C8C-F71A-0926-A915-BCE2EDEF2658}"/>
                </a:ext>
              </a:extLst>
            </p:cNvPr>
            <p:cNvGrpSpPr/>
            <p:nvPr/>
          </p:nvGrpSpPr>
          <p:grpSpPr>
            <a:xfrm>
              <a:off x="174671" y="5287835"/>
              <a:ext cx="1308262" cy="505048"/>
              <a:chOff x="174671" y="5287835"/>
              <a:chExt cx="1308262" cy="505048"/>
            </a:xfrm>
          </p:grpSpPr>
          <p:grpSp>
            <p:nvGrpSpPr>
              <p:cNvPr id="166" name="Group 165">
                <a:extLst>
                  <a:ext uri="{FF2B5EF4-FFF2-40B4-BE49-F238E27FC236}">
                    <a16:creationId xmlns:a16="http://schemas.microsoft.com/office/drawing/2014/main" id="{9695A910-CBD8-8DE0-E9E8-7F0A61397FC2}"/>
                  </a:ext>
                </a:extLst>
              </p:cNvPr>
              <p:cNvGrpSpPr/>
              <p:nvPr/>
            </p:nvGrpSpPr>
            <p:grpSpPr>
              <a:xfrm>
                <a:off x="174671" y="5529176"/>
                <a:ext cx="1308262" cy="263707"/>
                <a:chOff x="2976880" y="5102947"/>
                <a:chExt cx="4988560" cy="1070610"/>
              </a:xfrm>
            </p:grpSpPr>
            <p:cxnSp>
              <p:nvCxnSpPr>
                <p:cNvPr id="176" name="Straight Arrow Connector 175">
                  <a:extLst>
                    <a:ext uri="{FF2B5EF4-FFF2-40B4-BE49-F238E27FC236}">
                      <a16:creationId xmlns:a16="http://schemas.microsoft.com/office/drawing/2014/main" id="{B30A417A-A2B8-57DC-7C41-ED9C7B8F97D2}"/>
                    </a:ext>
                  </a:extLst>
                </p:cNvPr>
                <p:cNvCxnSpPr/>
                <p:nvPr/>
              </p:nvCxnSpPr>
              <p:spPr>
                <a:xfrm flipV="1">
                  <a:off x="4213860" y="5922094"/>
                  <a:ext cx="3751580" cy="10795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4" name="Straight Connector 173">
                  <a:extLst>
                    <a:ext uri="{FF2B5EF4-FFF2-40B4-BE49-F238E27FC236}">
                      <a16:creationId xmlns:a16="http://schemas.microsoft.com/office/drawing/2014/main" id="{2B3F3AB4-E87C-7593-E973-62A75B6D7DFF}"/>
                    </a:ext>
                  </a:extLst>
                </p:cNvPr>
                <p:cNvCxnSpPr/>
                <p:nvPr/>
              </p:nvCxnSpPr>
              <p:spPr>
                <a:xfrm flipH="1">
                  <a:off x="6527165" y="6111327"/>
                  <a:ext cx="143510" cy="62230"/>
                </a:xfrm>
                <a:prstGeom prst="line">
                  <a:avLst/>
                </a:prstGeom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2" name="Straight Connector 171">
                  <a:extLst>
                    <a:ext uri="{FF2B5EF4-FFF2-40B4-BE49-F238E27FC236}">
                      <a16:creationId xmlns:a16="http://schemas.microsoft.com/office/drawing/2014/main" id="{29EDD35B-CB97-AA20-E10F-BDAC89225A9C}"/>
                    </a:ext>
                  </a:extLst>
                </p:cNvPr>
                <p:cNvCxnSpPr/>
                <p:nvPr/>
              </p:nvCxnSpPr>
              <p:spPr>
                <a:xfrm flipH="1">
                  <a:off x="2976880" y="5102947"/>
                  <a:ext cx="143510" cy="62230"/>
                </a:xfrm>
                <a:prstGeom prst="line">
                  <a:avLst/>
                </a:prstGeom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79" name="Straight Arrow Connector 178">
                <a:extLst>
                  <a:ext uri="{FF2B5EF4-FFF2-40B4-BE49-F238E27FC236}">
                    <a16:creationId xmlns:a16="http://schemas.microsoft.com/office/drawing/2014/main" id="{043296A3-6A5B-9544-AA8C-7D713ABF0E8A}"/>
                  </a:ext>
                </a:extLst>
              </p:cNvPr>
              <p:cNvCxnSpPr/>
              <p:nvPr/>
            </p:nvCxnSpPr>
            <p:spPr>
              <a:xfrm flipH="1" flipV="1">
                <a:off x="496408" y="5287835"/>
                <a:ext cx="2664" cy="44310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0" name="Freeform 85">
                <a:extLst>
                  <a:ext uri="{FF2B5EF4-FFF2-40B4-BE49-F238E27FC236}">
                    <a16:creationId xmlns:a16="http://schemas.microsoft.com/office/drawing/2014/main" id="{670BB2F3-3922-CBB4-76EB-358CC3B1E03E}"/>
                  </a:ext>
                </a:extLst>
              </p:cNvPr>
              <p:cNvSpPr/>
              <p:nvPr/>
            </p:nvSpPr>
            <p:spPr>
              <a:xfrm>
                <a:off x="499239" y="5374956"/>
                <a:ext cx="960380" cy="323768"/>
              </a:xfrm>
              <a:custGeom>
                <a:avLst/>
                <a:gdLst>
                  <a:gd name="connisteX0" fmla="*/ 0 w 3662045"/>
                  <a:gd name="connsiteY0" fmla="*/ 0 h 1314138"/>
                  <a:gd name="connisteX1" fmla="*/ 118745 w 3662045"/>
                  <a:gd name="connsiteY1" fmla="*/ 624840 h 1314138"/>
                  <a:gd name="connisteX2" fmla="*/ 431165 w 3662045"/>
                  <a:gd name="connsiteY2" fmla="*/ 1033780 h 1314138"/>
                  <a:gd name="connisteX3" fmla="*/ 1163320 w 3662045"/>
                  <a:gd name="connsiteY3" fmla="*/ 1238250 h 1314138"/>
                  <a:gd name="connisteX4" fmla="*/ 2305050 w 3662045"/>
                  <a:gd name="connsiteY4" fmla="*/ 1303020 h 1314138"/>
                  <a:gd name="connisteX5" fmla="*/ 3662045 w 3662045"/>
                  <a:gd name="connsiteY5" fmla="*/ 1313815 h 1314138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  <a:cxn ang="0">
                    <a:pos x="connisteX4" y="connsiteY4"/>
                  </a:cxn>
                  <a:cxn ang="0">
                    <a:pos x="connisteX5" y="connsiteY5"/>
                  </a:cxn>
                </a:cxnLst>
                <a:rect l="l" t="t" r="r" b="b"/>
                <a:pathLst>
                  <a:path w="3662045" h="1314139">
                    <a:moveTo>
                      <a:pt x="0" y="0"/>
                    </a:moveTo>
                    <a:cubicBezTo>
                      <a:pt x="17780" y="116840"/>
                      <a:pt x="32385" y="417830"/>
                      <a:pt x="118745" y="624840"/>
                    </a:cubicBezTo>
                    <a:cubicBezTo>
                      <a:pt x="205105" y="831850"/>
                      <a:pt x="222250" y="911225"/>
                      <a:pt x="431165" y="1033780"/>
                    </a:cubicBezTo>
                    <a:cubicBezTo>
                      <a:pt x="640080" y="1156335"/>
                      <a:pt x="788670" y="1184275"/>
                      <a:pt x="1163320" y="1238250"/>
                    </a:cubicBezTo>
                    <a:cubicBezTo>
                      <a:pt x="1537970" y="1292225"/>
                      <a:pt x="1805305" y="1287780"/>
                      <a:pt x="2305050" y="1303020"/>
                    </a:cubicBezTo>
                    <a:cubicBezTo>
                      <a:pt x="2804795" y="1318260"/>
                      <a:pt x="3413760" y="1313180"/>
                      <a:pt x="3662045" y="1313815"/>
                    </a:cubicBezTo>
                  </a:path>
                </a:pathLst>
              </a:custGeom>
              <a:noFill/>
              <a:ln w="381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1" name="Oval 180">
                <a:extLst>
                  <a:ext uri="{FF2B5EF4-FFF2-40B4-BE49-F238E27FC236}">
                    <a16:creationId xmlns:a16="http://schemas.microsoft.com/office/drawing/2014/main" id="{D03FFF09-7BFC-635F-0A6D-F857DEDC10E2}"/>
                  </a:ext>
                </a:extLst>
              </p:cNvPr>
              <p:cNvSpPr/>
              <p:nvPr/>
            </p:nvSpPr>
            <p:spPr>
              <a:xfrm>
                <a:off x="1025308" y="5644449"/>
                <a:ext cx="457625" cy="95410"/>
              </a:xfrm>
              <a:prstGeom prst="ellipse">
                <a:avLst/>
              </a:prstGeom>
              <a:noFill/>
              <a:ln w="38100">
                <a:solidFill>
                  <a:srgbClr val="CC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83" name="TextBox 182">
            <a:extLst>
              <a:ext uri="{FF2B5EF4-FFF2-40B4-BE49-F238E27FC236}">
                <a16:creationId xmlns:a16="http://schemas.microsoft.com/office/drawing/2014/main" id="{F2A9471F-6FAB-9CFF-2B27-12D8E1E182EB}"/>
              </a:ext>
            </a:extLst>
          </p:cNvPr>
          <p:cNvSpPr txBox="1"/>
          <p:nvPr/>
        </p:nvSpPr>
        <p:spPr>
          <a:xfrm>
            <a:off x="7641118" y="2012686"/>
            <a:ext cx="4550882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dirty="0"/>
              <a:t>SRPT for Multiserver Systems [</a:t>
            </a:r>
            <a:r>
              <a:rPr lang="en-US" b="1" dirty="0"/>
              <a:t>G</a:t>
            </a:r>
            <a:r>
              <a:rPr lang="en-US" dirty="0"/>
              <a:t>SH’18]</a:t>
            </a:r>
          </a:p>
          <a:p>
            <a:pPr>
              <a:spcAft>
                <a:spcPts val="1200"/>
              </a:spcAft>
            </a:pPr>
            <a:endParaRPr lang="en-US" sz="200" dirty="0"/>
          </a:p>
          <a:p>
            <a:pPr>
              <a:spcAft>
                <a:spcPts val="1200"/>
              </a:spcAft>
            </a:pPr>
            <a:r>
              <a:rPr lang="en-US" dirty="0"/>
              <a:t>Load Balancing Guardrails [</a:t>
            </a:r>
            <a:r>
              <a:rPr lang="en-US" b="1" dirty="0"/>
              <a:t>G</a:t>
            </a:r>
            <a:r>
              <a:rPr lang="en-US" dirty="0"/>
              <a:t>SH’19]</a:t>
            </a:r>
          </a:p>
          <a:p>
            <a:pPr>
              <a:spcAft>
                <a:spcPts val="1200"/>
              </a:spcAft>
            </a:pPr>
            <a:endParaRPr lang="en-US" sz="200" dirty="0"/>
          </a:p>
          <a:p>
            <a:pPr>
              <a:spcAft>
                <a:spcPts val="1200"/>
              </a:spcAft>
            </a:pPr>
            <a:r>
              <a:rPr lang="en-US" dirty="0"/>
              <a:t>WCFS: A new framework for analyzing multiserver systems [</a:t>
            </a:r>
            <a:r>
              <a:rPr lang="en-US" b="1" dirty="0"/>
              <a:t>G</a:t>
            </a:r>
            <a:r>
              <a:rPr lang="en-US" dirty="0"/>
              <a:t>HS’22]</a:t>
            </a:r>
          </a:p>
          <a:p>
            <a:pPr>
              <a:spcAft>
                <a:spcPts val="1200"/>
              </a:spcAft>
            </a:pPr>
            <a:r>
              <a:rPr lang="en-US" dirty="0"/>
              <a:t>Optimal Scheduling in the Multiserver-job Model under Heavy Traffic [</a:t>
            </a:r>
            <a:r>
              <a:rPr lang="en-US" b="1" dirty="0"/>
              <a:t>G</a:t>
            </a:r>
            <a:r>
              <a:rPr lang="en-US" dirty="0"/>
              <a:t>SHS’23]</a:t>
            </a:r>
          </a:p>
          <a:p>
            <a:pPr>
              <a:spcAft>
                <a:spcPts val="1200"/>
              </a:spcAft>
            </a:pPr>
            <a:r>
              <a:rPr lang="en-US" dirty="0"/>
              <a:t>The RESET and MARC Techniques, with Application to Multiserver-Job Analysis [</a:t>
            </a:r>
            <a:r>
              <a:rPr lang="en-US" b="1" dirty="0"/>
              <a:t>G</a:t>
            </a:r>
            <a:r>
              <a:rPr lang="en-US" dirty="0"/>
              <a:t>HHS]</a:t>
            </a:r>
            <a:endParaRPr lang="en-US" b="1" dirty="0"/>
          </a:p>
          <a:p>
            <a:pPr>
              <a:spcAft>
                <a:spcPts val="1200"/>
              </a:spcAft>
            </a:pPr>
            <a:r>
              <a:rPr lang="en-US" dirty="0"/>
              <a:t>Nudge: Stochastically Improving upon                FCFS [</a:t>
            </a:r>
            <a:r>
              <a:rPr lang="en-US" b="1" dirty="0"/>
              <a:t>G</a:t>
            </a:r>
            <a:r>
              <a:rPr lang="en-US" dirty="0"/>
              <a:t>YSH’21]</a:t>
            </a:r>
          </a:p>
        </p:txBody>
      </p: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30D3763F-88DA-F74D-97A6-B2CA1A0A705B}"/>
              </a:ext>
            </a:extLst>
          </p:cNvPr>
          <p:cNvGrpSpPr/>
          <p:nvPr/>
        </p:nvGrpSpPr>
        <p:grpSpPr>
          <a:xfrm>
            <a:off x="11341683" y="1978019"/>
            <a:ext cx="443632" cy="4157776"/>
            <a:chOff x="11341683" y="1978019"/>
            <a:chExt cx="443632" cy="4157776"/>
          </a:xfrm>
        </p:grpSpPr>
        <p:pic>
          <p:nvPicPr>
            <p:cNvPr id="185" name="Graphic 184">
              <a:extLst>
                <a:ext uri="{FF2B5EF4-FFF2-40B4-BE49-F238E27FC236}">
                  <a16:creationId xmlns:a16="http://schemas.microsoft.com/office/drawing/2014/main" id="{E2CDEB50-8282-30DC-3CF5-9C2E46C5CBC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341683" y="5326090"/>
              <a:ext cx="443632" cy="809705"/>
            </a:xfrm>
            <a:prstGeom prst="rect">
              <a:avLst/>
            </a:prstGeom>
          </p:spPr>
        </p:pic>
        <p:pic>
          <p:nvPicPr>
            <p:cNvPr id="186" name="Graphic 185">
              <a:extLst>
                <a:ext uri="{FF2B5EF4-FFF2-40B4-BE49-F238E27FC236}">
                  <a16:creationId xmlns:a16="http://schemas.microsoft.com/office/drawing/2014/main" id="{CBF8BE0C-2B8A-1473-233B-E24E398AE4F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341683" y="1978019"/>
              <a:ext cx="443632" cy="809705"/>
            </a:xfrm>
            <a:prstGeom prst="rect">
              <a:avLst/>
            </a:prstGeom>
          </p:spPr>
        </p:pic>
        <p:pic>
          <p:nvPicPr>
            <p:cNvPr id="187" name="Graphic 186">
              <a:extLst>
                <a:ext uri="{FF2B5EF4-FFF2-40B4-BE49-F238E27FC236}">
                  <a16:creationId xmlns:a16="http://schemas.microsoft.com/office/drawing/2014/main" id="{A2005E0D-27B1-9AC4-7F71-1342EA78C15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341683" y="2569932"/>
              <a:ext cx="443632" cy="809705"/>
            </a:xfrm>
            <a:prstGeom prst="rect">
              <a:avLst/>
            </a:prstGeom>
          </p:spPr>
        </p:pic>
      </p:grpSp>
      <p:sp>
        <p:nvSpPr>
          <p:cNvPr id="8" name="L-Shape 7">
            <a:extLst>
              <a:ext uri="{FF2B5EF4-FFF2-40B4-BE49-F238E27FC236}">
                <a16:creationId xmlns:a16="http://schemas.microsoft.com/office/drawing/2014/main" id="{5430B5B2-54A1-8B84-5375-CBAD0B8D2D56}"/>
              </a:ext>
            </a:extLst>
          </p:cNvPr>
          <p:cNvSpPr/>
          <p:nvPr/>
        </p:nvSpPr>
        <p:spPr>
          <a:xfrm rot="18910860">
            <a:off x="1111322" y="1722434"/>
            <a:ext cx="896956" cy="470667"/>
          </a:xfrm>
          <a:prstGeom prst="corner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L-Shape 60">
            <a:extLst>
              <a:ext uri="{FF2B5EF4-FFF2-40B4-BE49-F238E27FC236}">
                <a16:creationId xmlns:a16="http://schemas.microsoft.com/office/drawing/2014/main" id="{22C70017-A1DC-731A-4E99-461E6D09EF83}"/>
              </a:ext>
            </a:extLst>
          </p:cNvPr>
          <p:cNvSpPr/>
          <p:nvPr/>
        </p:nvSpPr>
        <p:spPr>
          <a:xfrm rot="18910860">
            <a:off x="1106995" y="2432482"/>
            <a:ext cx="896956" cy="470667"/>
          </a:xfrm>
          <a:prstGeom prst="corner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L-Shape 82">
            <a:extLst>
              <a:ext uri="{FF2B5EF4-FFF2-40B4-BE49-F238E27FC236}">
                <a16:creationId xmlns:a16="http://schemas.microsoft.com/office/drawing/2014/main" id="{130FAFA8-901E-5E53-C16B-A0B04F14C498}"/>
              </a:ext>
            </a:extLst>
          </p:cNvPr>
          <p:cNvSpPr/>
          <p:nvPr/>
        </p:nvSpPr>
        <p:spPr>
          <a:xfrm rot="18910860">
            <a:off x="1108926" y="3121761"/>
            <a:ext cx="896956" cy="470667"/>
          </a:xfrm>
          <a:prstGeom prst="corner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L-Shape 74">
            <a:extLst>
              <a:ext uri="{FF2B5EF4-FFF2-40B4-BE49-F238E27FC236}">
                <a16:creationId xmlns:a16="http://schemas.microsoft.com/office/drawing/2014/main" id="{8A745843-AF30-DE6F-1CD6-E1B40BACED63}"/>
              </a:ext>
            </a:extLst>
          </p:cNvPr>
          <p:cNvSpPr/>
          <p:nvPr/>
        </p:nvSpPr>
        <p:spPr>
          <a:xfrm rot="18910860">
            <a:off x="1135436" y="3754530"/>
            <a:ext cx="896956" cy="470667"/>
          </a:xfrm>
          <a:prstGeom prst="corner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L-Shape 84">
            <a:extLst>
              <a:ext uri="{FF2B5EF4-FFF2-40B4-BE49-F238E27FC236}">
                <a16:creationId xmlns:a16="http://schemas.microsoft.com/office/drawing/2014/main" id="{79CF6B11-5ABF-EBA7-2958-9CF10E0AFADF}"/>
              </a:ext>
            </a:extLst>
          </p:cNvPr>
          <p:cNvSpPr/>
          <p:nvPr/>
        </p:nvSpPr>
        <p:spPr>
          <a:xfrm rot="18910860">
            <a:off x="1112712" y="4461221"/>
            <a:ext cx="896956" cy="470667"/>
          </a:xfrm>
          <a:prstGeom prst="corner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2626F8C-2598-FEC1-7B96-AEE5EE4D2FC2}"/>
              </a:ext>
            </a:extLst>
          </p:cNvPr>
          <p:cNvSpPr/>
          <p:nvPr/>
        </p:nvSpPr>
        <p:spPr>
          <a:xfrm>
            <a:off x="95769" y="1568066"/>
            <a:ext cx="12192000" cy="3751767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420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7193D-66CF-C65F-DEAE-685CA7A79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Stochastic Scheduling Theory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518BBC-B504-05A5-9B9E-C2BA85792B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82793"/>
            <a:ext cx="10515600" cy="20121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Stochastic model: Randomized job sizes, randomized arrival times</a:t>
            </a:r>
          </a:p>
          <a:p>
            <a:pPr marL="0" indent="0">
              <a:buNone/>
            </a:pPr>
            <a:r>
              <a:rPr lang="en-US" dirty="0"/>
              <a:t>Scheduling policy: In which order should we serve the jobs?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CD5D799-BBBA-C579-7125-BCC98E919D06}"/>
              </a:ext>
            </a:extLst>
          </p:cNvPr>
          <p:cNvGrpSpPr/>
          <p:nvPr/>
        </p:nvGrpSpPr>
        <p:grpSpPr>
          <a:xfrm>
            <a:off x="3890209" y="3505200"/>
            <a:ext cx="4393673" cy="875030"/>
            <a:chOff x="5521" y="4476"/>
            <a:chExt cx="7182" cy="1378"/>
          </a:xfrm>
        </p:grpSpPr>
        <p:sp>
          <p:nvSpPr>
            <p:cNvPr id="30" name="Left Brace 29">
              <a:extLst>
                <a:ext uri="{FF2B5EF4-FFF2-40B4-BE49-F238E27FC236}">
                  <a16:creationId xmlns:a16="http://schemas.microsoft.com/office/drawing/2014/main" id="{7300D3D3-EB90-5C17-2F74-E838C325802A}"/>
                </a:ext>
              </a:extLst>
            </p:cNvPr>
            <p:cNvSpPr/>
            <p:nvPr/>
          </p:nvSpPr>
          <p:spPr>
            <a:xfrm rot="16200000">
              <a:off x="8721" y="1276"/>
              <a:ext cx="781" cy="7182"/>
            </a:xfrm>
            <a:prstGeom prst="leftBrac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 Box 29">
                  <a:extLst>
                    <a:ext uri="{FF2B5EF4-FFF2-40B4-BE49-F238E27FC236}">
                      <a16:creationId xmlns:a16="http://schemas.microsoft.com/office/drawing/2014/main" id="{02C226E9-A11C-FF74-7048-4C44DA656BF6}"/>
                    </a:ext>
                  </a:extLst>
                </p:cNvPr>
                <p:cNvSpPr txBox="1"/>
                <p:nvPr/>
              </p:nvSpPr>
              <p:spPr>
                <a:xfrm>
                  <a:off x="7557" y="5175"/>
                  <a:ext cx="3582" cy="679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200" dirty="0"/>
                    <a:t>Response time: </a:t>
                  </a:r>
                  <a14:m>
                    <m:oMath xmlns:m="http://schemas.openxmlformats.org/officeDocument/2006/math">
                      <m:r>
                        <a:rPr lang="en-US" sz="22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</m:oMath>
                  </a14:m>
                  <a:endParaRPr lang="en-US" sz="2200" dirty="0">
                    <a:solidFill>
                      <a:srgbClr val="C00000"/>
                    </a:solidFill>
                    <a:latin typeface="DejaVu Math TeX Gyre" panose="02000503000000000000" charset="0"/>
                    <a:cs typeface="DejaVu Math TeX Gyre" panose="02000503000000000000" charset="0"/>
                  </a:endParaRPr>
                </a:p>
              </p:txBody>
            </p:sp>
          </mc:Choice>
          <mc:Fallback xmlns="">
            <p:sp>
              <p:nvSpPr>
                <p:cNvPr id="31" name="Text Box 29">
                  <a:extLst>
                    <a:ext uri="{FF2B5EF4-FFF2-40B4-BE49-F238E27FC236}">
                      <a16:creationId xmlns:a16="http://schemas.microsoft.com/office/drawing/2014/main" id="{02C226E9-A11C-FF74-7048-4C44DA656BF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57" y="5175"/>
                  <a:ext cx="3582" cy="679"/>
                </a:xfrm>
                <a:prstGeom prst="rect">
                  <a:avLst/>
                </a:prstGeom>
                <a:blipFill>
                  <a:blip r:embed="rId3"/>
                  <a:stretch>
                    <a:fillRect l="-2740" t="-5263" b="-22368"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2" name="Slide Number Placeholder 61">
            <a:extLst>
              <a:ext uri="{FF2B5EF4-FFF2-40B4-BE49-F238E27FC236}">
                <a16:creationId xmlns:a16="http://schemas.microsoft.com/office/drawing/2014/main" id="{685EABB6-98A2-694B-13F6-1CA58A29B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5A6AA-25E9-4058-9E69-F3595B04B1F3}" type="slidenum">
              <a:rPr lang="en-US" smtClean="0"/>
              <a:t>4</a:t>
            </a:fld>
            <a:endParaRPr lang="en-US"/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036FC1B4-F129-0DC0-D8A9-9FA58906F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Thesis Defense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3B94E391-71B7-CEF0-9176-8A44AEF118B7}"/>
              </a:ext>
            </a:extLst>
          </p:cNvPr>
          <p:cNvGrpSpPr/>
          <p:nvPr/>
        </p:nvGrpSpPr>
        <p:grpSpPr>
          <a:xfrm>
            <a:off x="3630866" y="1825625"/>
            <a:ext cx="4605655" cy="1811020"/>
            <a:chOff x="541" y="2495"/>
            <a:chExt cx="7253" cy="2852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B79CA62F-0CA5-5416-D9B0-591ECF04A040}"/>
                </a:ext>
              </a:extLst>
            </p:cNvPr>
            <p:cNvGrpSpPr/>
            <p:nvPr/>
          </p:nvGrpSpPr>
          <p:grpSpPr>
            <a:xfrm>
              <a:off x="541" y="2495"/>
              <a:ext cx="7253" cy="2852"/>
              <a:chOff x="541" y="2495"/>
              <a:chExt cx="7253" cy="2852"/>
            </a:xfrm>
          </p:grpSpPr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0AC5962D-0CBF-109F-0CE9-4F1487BB5B1C}"/>
                  </a:ext>
                </a:extLst>
              </p:cNvPr>
              <p:cNvSpPr/>
              <p:nvPr/>
            </p:nvSpPr>
            <p:spPr>
              <a:xfrm>
                <a:off x="6630" y="3477"/>
                <a:ext cx="827" cy="881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FEF662B3-BD29-B3F1-FC38-5E05E8240AFE}"/>
                  </a:ext>
                </a:extLst>
              </p:cNvPr>
              <p:cNvGrpSpPr/>
              <p:nvPr/>
            </p:nvGrpSpPr>
            <p:grpSpPr>
              <a:xfrm>
                <a:off x="541" y="2495"/>
                <a:ext cx="7253" cy="2281"/>
                <a:chOff x="4612" y="3169"/>
                <a:chExt cx="7253" cy="2281"/>
              </a:xfrm>
            </p:grpSpPr>
            <p:grpSp>
              <p:nvGrpSpPr>
                <p:cNvPr id="63" name="Group 62">
                  <a:extLst>
                    <a:ext uri="{FF2B5EF4-FFF2-40B4-BE49-F238E27FC236}">
                      <a16:creationId xmlns:a16="http://schemas.microsoft.com/office/drawing/2014/main" id="{EBA19326-3083-6359-2B09-B85AEC6218C7}"/>
                    </a:ext>
                  </a:extLst>
                </p:cNvPr>
                <p:cNvGrpSpPr/>
                <p:nvPr/>
              </p:nvGrpSpPr>
              <p:grpSpPr>
                <a:xfrm>
                  <a:off x="5630" y="3169"/>
                  <a:ext cx="5898" cy="2281"/>
                  <a:chOff x="5630" y="3169"/>
                  <a:chExt cx="5898" cy="2281"/>
                </a:xfrm>
              </p:grpSpPr>
              <p:sp>
                <p:nvSpPr>
                  <p:cNvPr id="71" name="Rectangles 8">
                    <a:extLst>
                      <a:ext uri="{FF2B5EF4-FFF2-40B4-BE49-F238E27FC236}">
                        <a16:creationId xmlns:a16="http://schemas.microsoft.com/office/drawing/2014/main" id="{FF79ABDD-7773-629F-1A02-9532CD753D7E}"/>
                      </a:ext>
                    </a:extLst>
                  </p:cNvPr>
                  <p:cNvSpPr/>
                  <p:nvPr/>
                </p:nvSpPr>
                <p:spPr>
                  <a:xfrm>
                    <a:off x="6596" y="3735"/>
                    <a:ext cx="942" cy="1714"/>
                  </a:xfrm>
                  <a:prstGeom prst="rect">
                    <a:avLst/>
                  </a:prstGeom>
                  <a:solidFill>
                    <a:schemeClr val="bg1"/>
                  </a:solidFill>
                  <a:ln w="38100">
                    <a:solidFill>
                      <a:srgbClr val="20202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2" name="Rectangles 9">
                    <a:extLst>
                      <a:ext uri="{FF2B5EF4-FFF2-40B4-BE49-F238E27FC236}">
                        <a16:creationId xmlns:a16="http://schemas.microsoft.com/office/drawing/2014/main" id="{C8AEDE2B-7E72-4B0F-15AD-DF0F0AE6A690}"/>
                      </a:ext>
                    </a:extLst>
                  </p:cNvPr>
                  <p:cNvSpPr/>
                  <p:nvPr/>
                </p:nvSpPr>
                <p:spPr>
                  <a:xfrm>
                    <a:off x="7538" y="3735"/>
                    <a:ext cx="942" cy="1714"/>
                  </a:xfrm>
                  <a:prstGeom prst="rect">
                    <a:avLst/>
                  </a:prstGeom>
                  <a:solidFill>
                    <a:schemeClr val="bg1"/>
                  </a:solidFill>
                  <a:ln w="38100">
                    <a:solidFill>
                      <a:srgbClr val="20202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3" name="Rectangles 10">
                    <a:extLst>
                      <a:ext uri="{FF2B5EF4-FFF2-40B4-BE49-F238E27FC236}">
                        <a16:creationId xmlns:a16="http://schemas.microsoft.com/office/drawing/2014/main" id="{4DA89A6A-D049-7982-FD01-52D429A24D90}"/>
                      </a:ext>
                    </a:extLst>
                  </p:cNvPr>
                  <p:cNvSpPr/>
                  <p:nvPr/>
                </p:nvSpPr>
                <p:spPr>
                  <a:xfrm>
                    <a:off x="8480" y="3735"/>
                    <a:ext cx="942" cy="1714"/>
                  </a:xfrm>
                  <a:prstGeom prst="rect">
                    <a:avLst/>
                  </a:prstGeom>
                  <a:solidFill>
                    <a:schemeClr val="bg1"/>
                  </a:solidFill>
                  <a:ln w="38100">
                    <a:solidFill>
                      <a:srgbClr val="20202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4" name="Rectangles 11">
                    <a:extLst>
                      <a:ext uri="{FF2B5EF4-FFF2-40B4-BE49-F238E27FC236}">
                        <a16:creationId xmlns:a16="http://schemas.microsoft.com/office/drawing/2014/main" id="{FDA011B4-8615-030C-15E6-9863547EACBA}"/>
                      </a:ext>
                    </a:extLst>
                  </p:cNvPr>
                  <p:cNvSpPr/>
                  <p:nvPr/>
                </p:nvSpPr>
                <p:spPr>
                  <a:xfrm>
                    <a:off x="9422" y="3735"/>
                    <a:ext cx="942" cy="1714"/>
                  </a:xfrm>
                  <a:prstGeom prst="rect">
                    <a:avLst/>
                  </a:prstGeom>
                  <a:solidFill>
                    <a:schemeClr val="bg1"/>
                  </a:solidFill>
                  <a:ln w="38100">
                    <a:solidFill>
                      <a:srgbClr val="20202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5" name="Oval 74">
                    <a:extLst>
                      <a:ext uri="{FF2B5EF4-FFF2-40B4-BE49-F238E27FC236}">
                        <a16:creationId xmlns:a16="http://schemas.microsoft.com/office/drawing/2014/main" id="{7A0A7627-BC3A-9BD1-5CAA-E182BA9A421C}"/>
                      </a:ext>
                    </a:extLst>
                  </p:cNvPr>
                  <p:cNvSpPr/>
                  <p:nvPr/>
                </p:nvSpPr>
                <p:spPr>
                  <a:xfrm>
                    <a:off x="10701" y="3169"/>
                    <a:ext cx="827" cy="881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76" name="Straight Connector 75">
                    <a:extLst>
                      <a:ext uri="{FF2B5EF4-FFF2-40B4-BE49-F238E27FC236}">
                        <a16:creationId xmlns:a16="http://schemas.microsoft.com/office/drawing/2014/main" id="{E57CA35F-C024-2AB5-68C5-0EE7A7AADB1D}"/>
                      </a:ext>
                    </a:extLst>
                  </p:cNvPr>
                  <p:cNvCxnSpPr/>
                  <p:nvPr/>
                </p:nvCxnSpPr>
                <p:spPr>
                  <a:xfrm>
                    <a:off x="5630" y="3721"/>
                    <a:ext cx="966" cy="15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" name="Straight Connector 76">
                    <a:extLst>
                      <a:ext uri="{FF2B5EF4-FFF2-40B4-BE49-F238E27FC236}">
                        <a16:creationId xmlns:a16="http://schemas.microsoft.com/office/drawing/2014/main" id="{ADF2D3F8-912F-17D9-924E-421E9A36B633}"/>
                      </a:ext>
                    </a:extLst>
                  </p:cNvPr>
                  <p:cNvCxnSpPr/>
                  <p:nvPr/>
                </p:nvCxnSpPr>
                <p:spPr>
                  <a:xfrm>
                    <a:off x="5630" y="5435"/>
                    <a:ext cx="966" cy="15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64" name="Rectangles 16">
                  <a:extLst>
                    <a:ext uri="{FF2B5EF4-FFF2-40B4-BE49-F238E27FC236}">
                      <a16:creationId xmlns:a16="http://schemas.microsoft.com/office/drawing/2014/main" id="{7A16805C-6581-B5C2-FC16-17744462D1D3}"/>
                    </a:ext>
                  </a:extLst>
                </p:cNvPr>
                <p:cNvSpPr/>
                <p:nvPr/>
              </p:nvSpPr>
              <p:spPr>
                <a:xfrm>
                  <a:off x="7611" y="4738"/>
                  <a:ext cx="797" cy="402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5" name="Rectangles 18">
                  <a:extLst>
                    <a:ext uri="{FF2B5EF4-FFF2-40B4-BE49-F238E27FC236}">
                      <a16:creationId xmlns:a16="http://schemas.microsoft.com/office/drawing/2014/main" id="{1222B7FB-2AF6-A387-6017-67CB94222980}"/>
                    </a:ext>
                  </a:extLst>
                </p:cNvPr>
                <p:cNvSpPr/>
                <p:nvPr/>
              </p:nvSpPr>
              <p:spPr>
                <a:xfrm>
                  <a:off x="9495" y="4283"/>
                  <a:ext cx="797" cy="857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" name="Rectangles 19">
                  <a:extLst>
                    <a:ext uri="{FF2B5EF4-FFF2-40B4-BE49-F238E27FC236}">
                      <a16:creationId xmlns:a16="http://schemas.microsoft.com/office/drawing/2014/main" id="{B11D1D92-6202-5349-B336-02206249EC3D}"/>
                    </a:ext>
                  </a:extLst>
                </p:cNvPr>
                <p:cNvSpPr/>
                <p:nvPr/>
              </p:nvSpPr>
              <p:spPr>
                <a:xfrm>
                  <a:off x="6668" y="4160"/>
                  <a:ext cx="797" cy="980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" name="Rectangles 20">
                  <a:extLst>
                    <a:ext uri="{FF2B5EF4-FFF2-40B4-BE49-F238E27FC236}">
                      <a16:creationId xmlns:a16="http://schemas.microsoft.com/office/drawing/2014/main" id="{895EDCD6-C499-0CBB-17F3-E61B4419337F}"/>
                    </a:ext>
                  </a:extLst>
                </p:cNvPr>
                <p:cNvSpPr/>
                <p:nvPr/>
              </p:nvSpPr>
              <p:spPr>
                <a:xfrm>
                  <a:off x="8553" y="4483"/>
                  <a:ext cx="797" cy="657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" name="Rectangles 21">
                  <a:extLst>
                    <a:ext uri="{FF2B5EF4-FFF2-40B4-BE49-F238E27FC236}">
                      <a16:creationId xmlns:a16="http://schemas.microsoft.com/office/drawing/2014/main" id="{94702A29-D686-9893-754E-B20AC6F53A9A}"/>
                    </a:ext>
                  </a:extLst>
                </p:cNvPr>
                <p:cNvSpPr/>
                <p:nvPr/>
              </p:nvSpPr>
              <p:spPr>
                <a:xfrm>
                  <a:off x="10818" y="4207"/>
                  <a:ext cx="594" cy="531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9" name="Straight Arrow Connector 68">
                  <a:extLst>
                    <a:ext uri="{FF2B5EF4-FFF2-40B4-BE49-F238E27FC236}">
                      <a16:creationId xmlns:a16="http://schemas.microsoft.com/office/drawing/2014/main" id="{5546FA15-034C-4C7A-8208-AEAC9C655EB3}"/>
                    </a:ext>
                  </a:extLst>
                </p:cNvPr>
                <p:cNvCxnSpPr/>
                <p:nvPr/>
              </p:nvCxnSpPr>
              <p:spPr>
                <a:xfrm flipV="1">
                  <a:off x="11528" y="3606"/>
                  <a:ext cx="337" cy="7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Arrow Connector 69">
                  <a:extLst>
                    <a:ext uri="{FF2B5EF4-FFF2-40B4-BE49-F238E27FC236}">
                      <a16:creationId xmlns:a16="http://schemas.microsoft.com/office/drawing/2014/main" id="{A2422468-A64B-B130-BDC5-885B19780864}"/>
                    </a:ext>
                  </a:extLst>
                </p:cNvPr>
                <p:cNvCxnSpPr/>
                <p:nvPr/>
              </p:nvCxnSpPr>
              <p:spPr>
                <a:xfrm flipV="1">
                  <a:off x="4612" y="4647"/>
                  <a:ext cx="1018" cy="6"/>
                </a:xfrm>
                <a:prstGeom prst="straightConnector1">
                  <a:avLst/>
                </a:prstGeom>
                <a:ln w="63500">
                  <a:solidFill>
                    <a:schemeClr val="tx1"/>
                  </a:solidFill>
                  <a:tailEnd type="arrow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7" name="Straight Arrow Connector 56">
                <a:extLst>
                  <a:ext uri="{FF2B5EF4-FFF2-40B4-BE49-F238E27FC236}">
                    <a16:creationId xmlns:a16="http://schemas.microsoft.com/office/drawing/2014/main" id="{2CB84365-FDAE-15C6-1796-91ED81A8CB04}"/>
                  </a:ext>
                </a:extLst>
              </p:cNvPr>
              <p:cNvCxnSpPr/>
              <p:nvPr/>
            </p:nvCxnSpPr>
            <p:spPr>
              <a:xfrm flipV="1">
                <a:off x="7457" y="3914"/>
                <a:ext cx="337" cy="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DF06131F-E135-E8E0-C9C5-658E4F69BCEB}"/>
                  </a:ext>
                </a:extLst>
              </p:cNvPr>
              <p:cNvSpPr/>
              <p:nvPr/>
            </p:nvSpPr>
            <p:spPr>
              <a:xfrm>
                <a:off x="6630" y="4466"/>
                <a:ext cx="827" cy="881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9" name="Straight Arrow Connector 58">
                <a:extLst>
                  <a:ext uri="{FF2B5EF4-FFF2-40B4-BE49-F238E27FC236}">
                    <a16:creationId xmlns:a16="http://schemas.microsoft.com/office/drawing/2014/main" id="{28996673-7D66-3CBC-37A0-B3C0FFAEEA2A}"/>
                  </a:ext>
                </a:extLst>
              </p:cNvPr>
              <p:cNvCxnSpPr/>
              <p:nvPr/>
            </p:nvCxnSpPr>
            <p:spPr>
              <a:xfrm flipV="1">
                <a:off x="7457" y="4903"/>
                <a:ext cx="337" cy="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Rectangles 17">
                <a:extLst>
                  <a:ext uri="{FF2B5EF4-FFF2-40B4-BE49-F238E27FC236}">
                    <a16:creationId xmlns:a16="http://schemas.microsoft.com/office/drawing/2014/main" id="{5B8AD74D-EBE6-D037-9EBF-FC5A104E5EE4}"/>
                  </a:ext>
                </a:extLst>
              </p:cNvPr>
              <p:cNvSpPr/>
              <p:nvPr/>
            </p:nvSpPr>
            <p:spPr>
              <a:xfrm>
                <a:off x="6746" y="2885"/>
                <a:ext cx="594" cy="19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Rectangles 25">
                <a:extLst>
                  <a:ext uri="{FF2B5EF4-FFF2-40B4-BE49-F238E27FC236}">
                    <a16:creationId xmlns:a16="http://schemas.microsoft.com/office/drawing/2014/main" id="{EEA36332-D14F-DF9B-F43E-75215F721B98}"/>
                  </a:ext>
                </a:extLst>
              </p:cNvPr>
              <p:cNvSpPr/>
              <p:nvPr/>
            </p:nvSpPr>
            <p:spPr>
              <a:xfrm>
                <a:off x="6747" y="4775"/>
                <a:ext cx="594" cy="383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D4D793C8-7A19-E3D4-FC3C-8862E60FA14F}"/>
                </a:ext>
              </a:extLst>
            </p:cNvPr>
            <p:cNvCxnSpPr/>
            <p:nvPr/>
          </p:nvCxnSpPr>
          <p:spPr>
            <a:xfrm flipV="1">
              <a:off x="6308" y="3016"/>
              <a:ext cx="305" cy="323"/>
            </a:xfrm>
            <a:prstGeom prst="line">
              <a:avLst/>
            </a:prstGeom>
            <a:ln w="38100">
              <a:solidFill>
                <a:srgbClr val="20202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E6225661-0565-C6C3-19C5-FB98541BF300}"/>
                </a:ext>
              </a:extLst>
            </p:cNvPr>
            <p:cNvCxnSpPr>
              <a:endCxn id="55" idx="2"/>
            </p:cNvCxnSpPr>
            <p:nvPr/>
          </p:nvCxnSpPr>
          <p:spPr>
            <a:xfrm flipV="1">
              <a:off x="6308" y="3918"/>
              <a:ext cx="322" cy="6"/>
            </a:xfrm>
            <a:prstGeom prst="line">
              <a:avLst/>
            </a:prstGeom>
            <a:ln w="38100">
              <a:solidFill>
                <a:srgbClr val="20202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52A9B9C4-BB0C-8D54-F879-29FDF2895ED7}"/>
                </a:ext>
              </a:extLst>
            </p:cNvPr>
            <p:cNvCxnSpPr>
              <a:endCxn id="58" idx="2"/>
            </p:cNvCxnSpPr>
            <p:nvPr/>
          </p:nvCxnSpPr>
          <p:spPr>
            <a:xfrm>
              <a:off x="6308" y="4472"/>
              <a:ext cx="322" cy="435"/>
            </a:xfrm>
            <a:prstGeom prst="line">
              <a:avLst/>
            </a:prstGeom>
            <a:ln w="38100">
              <a:solidFill>
                <a:srgbClr val="20202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12405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Box 2"/>
              <p:cNvSpPr txBox="1"/>
              <p:nvPr/>
            </p:nvSpPr>
            <p:spPr>
              <a:xfrm>
                <a:off x="537353" y="1480130"/>
                <a:ext cx="8599743" cy="26930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Previous chapters &amp; almost all prior work: Mean response time</a:t>
                </a:r>
              </a:p>
              <a:p>
                <a:r>
                  <a:rPr lang="en-US" sz="2400" dirty="0"/>
                  <a:t>Practitioners care about </a:t>
                </a:r>
                <a:r>
                  <a:rPr lang="en-US" sz="2400" u="sng" dirty="0"/>
                  <a:t>tail</a:t>
                </a:r>
                <a:r>
                  <a:rPr lang="en-US" sz="2400" dirty="0"/>
                  <a:t> of response time: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99</m:t>
                        </m:r>
                      </m:sup>
                    </m:sSup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&gt;1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  <a:p>
                <a:pPr>
                  <a:spcBef>
                    <a:spcPts val="1000"/>
                  </a:spcBef>
                </a:pPr>
                <a:r>
                  <a:rPr lang="en-US" sz="2400" dirty="0"/>
                  <a:t>State of the art: FCFS has near-optimal                                                              asymptotic tail of response time </a:t>
                </a:r>
                <a:r>
                  <a:rPr lang="en-US" dirty="0"/>
                  <a:t>[B’07]</a:t>
                </a:r>
              </a:p>
              <a:p>
                <a:pPr>
                  <a:spcBef>
                    <a:spcPts val="1000"/>
                  </a:spcBef>
                </a:pPr>
                <a:r>
                  <a:rPr lang="en-US" sz="2400" dirty="0" err="1"/>
                  <a:t>Conj</a:t>
                </a:r>
                <a:r>
                  <a:rPr lang="en-US" sz="2400" dirty="0"/>
                  <a:t>: FCFS has </a:t>
                </a:r>
                <a:r>
                  <a:rPr lang="en-US" sz="2400" u="sng" dirty="0"/>
                  <a:t>optimal</a:t>
                </a:r>
                <a:r>
                  <a:rPr lang="en-US" sz="2400" dirty="0"/>
                  <a:t> asymptotic tail </a:t>
                </a:r>
                <a:r>
                  <a:rPr lang="en-US" dirty="0"/>
                  <a:t>[WZ’12]</a:t>
                </a:r>
              </a:p>
              <a:p>
                <a:pPr>
                  <a:spcBef>
                    <a:spcPts val="1000"/>
                  </a:spcBef>
                </a:pPr>
                <a:r>
                  <a:rPr lang="en-US" sz="2400" dirty="0"/>
                  <a:t>Q: Can we use size info to beat FCFS?</a:t>
                </a:r>
              </a:p>
            </p:txBody>
          </p:sp>
        </mc:Choice>
        <mc:Fallback xmlns="">
          <p:sp>
            <p:nvSpPr>
              <p:cNvPr id="3" name="Text 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353" y="1480130"/>
                <a:ext cx="8599743" cy="2693045"/>
              </a:xfrm>
              <a:prstGeom prst="rect">
                <a:avLst/>
              </a:prstGeom>
              <a:blipFill>
                <a:blip r:embed="rId3"/>
                <a:stretch>
                  <a:fillRect l="-1063" t="-1810" r="-7725" b="-40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Tail of Response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40</a:t>
            </a:fld>
            <a:endParaRPr lang="zh-CN" altLang="en-US"/>
          </a:p>
        </p:txBody>
      </p:sp>
      <p:grpSp>
        <p:nvGrpSpPr>
          <p:cNvPr id="8" name="Group 7"/>
          <p:cNvGrpSpPr/>
          <p:nvPr/>
        </p:nvGrpSpPr>
        <p:grpSpPr>
          <a:xfrm>
            <a:off x="5845036" y="2163401"/>
            <a:ext cx="6124575" cy="3082290"/>
            <a:chOff x="2345" y="3097"/>
            <a:chExt cx="9645" cy="4854"/>
          </a:xfrm>
        </p:grpSpPr>
        <p:cxnSp>
          <p:nvCxnSpPr>
            <p:cNvPr id="5" name="Straight Arrow Connector 4"/>
            <p:cNvCxnSpPr/>
            <p:nvPr/>
          </p:nvCxnSpPr>
          <p:spPr>
            <a:xfrm flipV="1">
              <a:off x="4493" y="3653"/>
              <a:ext cx="7497" cy="24"/>
            </a:xfrm>
            <a:prstGeom prst="straightConnector1">
              <a:avLst/>
            </a:prstGeom>
            <a:ln w="38100">
              <a:solidFill>
                <a:srgbClr val="20202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 flipH="1">
              <a:off x="4476" y="3677"/>
              <a:ext cx="17" cy="4274"/>
            </a:xfrm>
            <a:prstGeom prst="straightConnector1">
              <a:avLst/>
            </a:prstGeom>
            <a:ln w="38100">
              <a:solidFill>
                <a:srgbClr val="20202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Text Box 82"/>
                <p:cNvSpPr txBox="1"/>
                <p:nvPr/>
              </p:nvSpPr>
              <p:spPr>
                <a:xfrm>
                  <a:off x="6503" y="3097"/>
                  <a:ext cx="2240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Threshold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  <a:cs typeface="DejaVu Math TeX Gyre" panose="02000503000000000000" charset="0"/>
                        </a:rPr>
                        <m:t>t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3" name="Text Box 8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03" y="3097"/>
                  <a:ext cx="2240" cy="580"/>
                </a:xfrm>
                <a:prstGeom prst="rect">
                  <a:avLst/>
                </a:prstGeom>
                <a:blipFill rotWithShape="1">
                  <a:blip r:embed="rId4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Text Box 83"/>
                <p:cNvSpPr txBox="1"/>
                <p:nvPr/>
              </p:nvSpPr>
              <p:spPr>
                <a:xfrm>
                  <a:off x="2345" y="5355"/>
                  <a:ext cx="2190" cy="58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&gt;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4" name="Text Box 8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45" y="5355"/>
                  <a:ext cx="2190" cy="582"/>
                </a:xfrm>
                <a:prstGeom prst="rect">
                  <a:avLst/>
                </a:prstGeom>
                <a:blipFill>
                  <a:blip r:embed="rId5"/>
                  <a:stretch>
                    <a:fillRect l="-1310" r="-873"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" name="Group 13"/>
          <p:cNvGrpSpPr/>
          <p:nvPr/>
        </p:nvGrpSpPr>
        <p:grpSpPr>
          <a:xfrm>
            <a:off x="7209016" y="2542496"/>
            <a:ext cx="4518025" cy="1838221"/>
            <a:chOff x="4493" y="3694"/>
            <a:chExt cx="7115" cy="2463"/>
          </a:xfrm>
        </p:grpSpPr>
        <p:sp>
          <p:nvSpPr>
            <p:cNvPr id="12" name="Freeform 11"/>
            <p:cNvSpPr/>
            <p:nvPr/>
          </p:nvSpPr>
          <p:spPr>
            <a:xfrm>
              <a:off x="4493" y="3694"/>
              <a:ext cx="6692" cy="1883"/>
            </a:xfrm>
            <a:custGeom>
              <a:avLst/>
              <a:gdLst>
                <a:gd name="connisteX0" fmla="*/ 0 w 7022465"/>
                <a:gd name="connsiteY0" fmla="*/ 0 h 1195705"/>
                <a:gd name="connisteX1" fmla="*/ 678815 w 7022465"/>
                <a:gd name="connsiteY1" fmla="*/ 635635 h 1195705"/>
                <a:gd name="connisteX2" fmla="*/ 2843530 w 7022465"/>
                <a:gd name="connsiteY2" fmla="*/ 1012190 h 1195705"/>
                <a:gd name="connisteX3" fmla="*/ 7022465 w 7022465"/>
                <a:gd name="connsiteY3" fmla="*/ 1195705 h 1195705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</a:cxnLst>
              <a:rect l="l" t="t" r="r" b="b"/>
              <a:pathLst>
                <a:path w="7022465" h="1195705">
                  <a:moveTo>
                    <a:pt x="0" y="0"/>
                  </a:moveTo>
                  <a:cubicBezTo>
                    <a:pt x="92710" y="119380"/>
                    <a:pt x="109855" y="433070"/>
                    <a:pt x="678815" y="635635"/>
                  </a:cubicBezTo>
                  <a:cubicBezTo>
                    <a:pt x="1247775" y="838200"/>
                    <a:pt x="1574800" y="900430"/>
                    <a:pt x="2843530" y="1012190"/>
                  </a:cubicBezTo>
                  <a:cubicBezTo>
                    <a:pt x="4112260" y="1123950"/>
                    <a:pt x="6229985" y="1166495"/>
                    <a:pt x="7022465" y="1195705"/>
                  </a:cubicBezTo>
                </a:path>
              </a:pathLst>
            </a:custGeom>
            <a:noFill/>
            <a:ln w="38100">
              <a:solidFill>
                <a:srgbClr val="FF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 Box 12"/>
            <p:cNvSpPr txBox="1"/>
            <p:nvPr/>
          </p:nvSpPr>
          <p:spPr>
            <a:xfrm>
              <a:off x="10597" y="5577"/>
              <a:ext cx="1011" cy="580"/>
            </a:xfrm>
            <a:prstGeom prst="rect">
              <a:avLst/>
            </a:prstGeom>
            <a:noFill/>
            <a:ln w="38100">
              <a:solidFill>
                <a:srgbClr val="FF33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SRPT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7209016" y="2542496"/>
            <a:ext cx="4047490" cy="2979420"/>
            <a:chOff x="12760" y="3556"/>
            <a:chExt cx="6374" cy="4692"/>
          </a:xfrm>
        </p:grpSpPr>
        <p:cxnSp>
          <p:nvCxnSpPr>
            <p:cNvPr id="15" name="Straight Connector 14"/>
            <p:cNvCxnSpPr>
              <a:cxnSpLocks/>
              <a:stCxn id="12" idx="0"/>
            </p:cNvCxnSpPr>
            <p:nvPr/>
          </p:nvCxnSpPr>
          <p:spPr>
            <a:xfrm>
              <a:off x="12760" y="3556"/>
              <a:ext cx="6374" cy="4223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 Box 15"/>
            <p:cNvSpPr txBox="1"/>
            <p:nvPr/>
          </p:nvSpPr>
          <p:spPr>
            <a:xfrm>
              <a:off x="17825" y="7668"/>
              <a:ext cx="1079" cy="58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00B05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FCFS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9813305" y="1690688"/>
            <a:ext cx="2156306" cy="606993"/>
            <a:chOff x="4612" y="3549"/>
            <a:chExt cx="7754" cy="2086"/>
          </a:xfrm>
        </p:grpSpPr>
        <p:grpSp>
          <p:nvGrpSpPr>
            <p:cNvPr id="34" name="Group 33"/>
            <p:cNvGrpSpPr/>
            <p:nvPr/>
          </p:nvGrpSpPr>
          <p:grpSpPr>
            <a:xfrm>
              <a:off x="5630" y="3549"/>
              <a:ext cx="6736" cy="2086"/>
              <a:chOff x="5630" y="3549"/>
              <a:chExt cx="6736" cy="2086"/>
            </a:xfrm>
          </p:grpSpPr>
          <p:sp>
            <p:nvSpPr>
              <p:cNvPr id="35" name="Rectangles 34"/>
              <p:cNvSpPr/>
              <p:nvPr/>
            </p:nvSpPr>
            <p:spPr>
              <a:xfrm>
                <a:off x="6596" y="3735"/>
                <a:ext cx="942" cy="1714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20202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s 35"/>
              <p:cNvSpPr/>
              <p:nvPr/>
            </p:nvSpPr>
            <p:spPr>
              <a:xfrm>
                <a:off x="7538" y="3735"/>
                <a:ext cx="942" cy="1714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20202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s 36"/>
              <p:cNvSpPr/>
              <p:nvPr/>
            </p:nvSpPr>
            <p:spPr>
              <a:xfrm>
                <a:off x="8480" y="3735"/>
                <a:ext cx="942" cy="1714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20202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s 37"/>
              <p:cNvSpPr/>
              <p:nvPr/>
            </p:nvSpPr>
            <p:spPr>
              <a:xfrm>
                <a:off x="9422" y="3735"/>
                <a:ext cx="942" cy="1714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20202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Oval 38"/>
              <p:cNvSpPr/>
              <p:nvPr/>
            </p:nvSpPr>
            <p:spPr>
              <a:xfrm>
                <a:off x="10364" y="3549"/>
                <a:ext cx="2002" cy="208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0" name="Straight Connector 39"/>
              <p:cNvCxnSpPr/>
              <p:nvPr/>
            </p:nvCxnSpPr>
            <p:spPr>
              <a:xfrm>
                <a:off x="5630" y="3735"/>
                <a:ext cx="966" cy="1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5630" y="5449"/>
                <a:ext cx="966" cy="1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" name="Rectangles 41"/>
            <p:cNvSpPr/>
            <p:nvPr/>
          </p:nvSpPr>
          <p:spPr>
            <a:xfrm>
              <a:off x="7611" y="4653"/>
              <a:ext cx="797" cy="48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s 42"/>
            <p:cNvSpPr/>
            <p:nvPr/>
          </p:nvSpPr>
          <p:spPr>
            <a:xfrm>
              <a:off x="9495" y="4580"/>
              <a:ext cx="797" cy="5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s 43"/>
            <p:cNvSpPr/>
            <p:nvPr/>
          </p:nvSpPr>
          <p:spPr>
            <a:xfrm>
              <a:off x="6668" y="4160"/>
              <a:ext cx="797" cy="9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s 44"/>
            <p:cNvSpPr/>
            <p:nvPr/>
          </p:nvSpPr>
          <p:spPr>
            <a:xfrm>
              <a:off x="8553" y="4483"/>
              <a:ext cx="797" cy="65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s 45"/>
            <p:cNvSpPr/>
            <p:nvPr/>
          </p:nvSpPr>
          <p:spPr>
            <a:xfrm>
              <a:off x="10966" y="4399"/>
              <a:ext cx="797" cy="74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8" name="Straight Arrow Connector 47"/>
            <p:cNvCxnSpPr/>
            <p:nvPr/>
          </p:nvCxnSpPr>
          <p:spPr>
            <a:xfrm flipV="1">
              <a:off x="4612" y="4647"/>
              <a:ext cx="1018" cy="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98E3EB2C-0EAA-2FA3-2F07-1CD36F653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Thesis Defense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build="allAtOnce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C1007-F49A-42B3-B044-E68662629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Contribution: Nudge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89C2C5A-0E78-4C62-8DB1-0F5CF0EB018E}"/>
              </a:ext>
            </a:extLst>
          </p:cNvPr>
          <p:cNvSpPr txBox="1"/>
          <p:nvPr/>
        </p:nvSpPr>
        <p:spPr>
          <a:xfrm>
            <a:off x="1083147" y="4132453"/>
            <a:ext cx="947487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Starting point: FCFS</a:t>
            </a:r>
          </a:p>
          <a:p>
            <a:r>
              <a:rPr lang="en-US" sz="2400" dirty="0"/>
              <a:t>Classify jobs as small or large by size</a:t>
            </a:r>
          </a:p>
          <a:p>
            <a:r>
              <a:rPr lang="en-US" sz="2400" dirty="0"/>
              <a:t>When small arrives, if large is last in queue, small nudges ahead of large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85" name="Slide Number Placeholder 84">
            <a:extLst>
              <a:ext uri="{FF2B5EF4-FFF2-40B4-BE49-F238E27FC236}">
                <a16:creationId xmlns:a16="http://schemas.microsoft.com/office/drawing/2014/main" id="{7677CBA3-4368-403E-B9A7-46143B47C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CE116-89E8-4BCE-BB1E-0A6736A8BA38}" type="slidenum">
              <a:rPr lang="en-US" smtClean="0"/>
              <a:t>41</a:t>
            </a:fld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10BFBF1-27DF-8B47-D6A6-3224D0878E41}"/>
              </a:ext>
            </a:extLst>
          </p:cNvPr>
          <p:cNvGrpSpPr/>
          <p:nvPr/>
        </p:nvGrpSpPr>
        <p:grpSpPr>
          <a:xfrm>
            <a:off x="1543050" y="1965290"/>
            <a:ext cx="8038192" cy="2055504"/>
            <a:chOff x="1543050" y="1965290"/>
            <a:chExt cx="8038192" cy="2055504"/>
          </a:xfrm>
        </p:grpSpPr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530FB44E-A694-4A3C-B36D-7EB0D7B07978}"/>
                </a:ext>
              </a:extLst>
            </p:cNvPr>
            <p:cNvGrpSpPr/>
            <p:nvPr/>
          </p:nvGrpSpPr>
          <p:grpSpPr>
            <a:xfrm>
              <a:off x="1543050" y="1965290"/>
              <a:ext cx="8038192" cy="2055504"/>
              <a:chOff x="1543050" y="1965290"/>
              <a:chExt cx="8038192" cy="2055504"/>
            </a:xfrm>
          </p:grpSpPr>
          <p:grpSp>
            <p:nvGrpSpPr>
              <p:cNvPr id="75" name="Group 74">
                <a:extLst>
                  <a:ext uri="{FF2B5EF4-FFF2-40B4-BE49-F238E27FC236}">
                    <a16:creationId xmlns:a16="http://schemas.microsoft.com/office/drawing/2014/main" id="{E99EFAE7-58BA-42BC-AAE3-AFA02D9C9751}"/>
                  </a:ext>
                </a:extLst>
              </p:cNvPr>
              <p:cNvGrpSpPr/>
              <p:nvPr/>
            </p:nvGrpSpPr>
            <p:grpSpPr>
              <a:xfrm>
                <a:off x="1543050" y="1965290"/>
                <a:ext cx="8038192" cy="2055504"/>
                <a:chOff x="1543050" y="1965290"/>
                <a:chExt cx="8038192" cy="2055504"/>
              </a:xfrm>
            </p:grpSpPr>
            <p:grpSp>
              <p:nvGrpSpPr>
                <p:cNvPr id="27" name="Group 26">
                  <a:extLst>
                    <a:ext uri="{FF2B5EF4-FFF2-40B4-BE49-F238E27FC236}">
                      <a16:creationId xmlns:a16="http://schemas.microsoft.com/office/drawing/2014/main" id="{FA8CD5FD-678C-4C65-9A8F-8C0FF72B938E}"/>
                    </a:ext>
                  </a:extLst>
                </p:cNvPr>
                <p:cNvGrpSpPr/>
                <p:nvPr/>
              </p:nvGrpSpPr>
              <p:grpSpPr>
                <a:xfrm>
                  <a:off x="1543050" y="1965290"/>
                  <a:ext cx="8038192" cy="2055504"/>
                  <a:chOff x="673204" y="1464444"/>
                  <a:chExt cx="10864039" cy="2765778"/>
                </a:xfrm>
              </p:grpSpPr>
              <p:grpSp>
                <p:nvGrpSpPr>
                  <p:cNvPr id="28" name="Group 27">
                    <a:extLst>
                      <a:ext uri="{FF2B5EF4-FFF2-40B4-BE49-F238E27FC236}">
                        <a16:creationId xmlns:a16="http://schemas.microsoft.com/office/drawing/2014/main" id="{DFCD6787-687E-4F7C-A34C-C10A38A3F183}"/>
                      </a:ext>
                    </a:extLst>
                  </p:cNvPr>
                  <p:cNvGrpSpPr/>
                  <p:nvPr/>
                </p:nvGrpSpPr>
                <p:grpSpPr>
                  <a:xfrm>
                    <a:off x="673204" y="1805933"/>
                    <a:ext cx="7003240" cy="2082801"/>
                    <a:chOff x="503871" y="2178755"/>
                    <a:chExt cx="7003240" cy="2082801"/>
                  </a:xfrm>
                </p:grpSpPr>
                <p:cxnSp>
                  <p:nvCxnSpPr>
                    <p:cNvPr id="32" name="Straight Connector 31">
                      <a:extLst>
                        <a:ext uri="{FF2B5EF4-FFF2-40B4-BE49-F238E27FC236}">
                          <a16:creationId xmlns:a16="http://schemas.microsoft.com/office/drawing/2014/main" id="{8CB4E8AA-C84A-42DF-87C1-FDFAB7DABE6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03871" y="2178755"/>
                      <a:ext cx="7003240" cy="1"/>
                    </a:xfrm>
                    <a:prstGeom prst="line">
                      <a:avLst/>
                    </a:prstGeom>
                    <a:ln w="508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3" name="Straight Connector 32">
                      <a:extLst>
                        <a:ext uri="{FF2B5EF4-FFF2-40B4-BE49-F238E27FC236}">
                          <a16:creationId xmlns:a16="http://schemas.microsoft.com/office/drawing/2014/main" id="{B1DA67FC-AC2A-44F9-9953-F37EE03B43AA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03871" y="4261555"/>
                      <a:ext cx="7003240" cy="1"/>
                    </a:xfrm>
                    <a:prstGeom prst="line">
                      <a:avLst/>
                    </a:prstGeom>
                    <a:ln w="508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34" name="Rectangle 33">
                      <a:extLst>
                        <a:ext uri="{FF2B5EF4-FFF2-40B4-BE49-F238E27FC236}">
                          <a16:creationId xmlns:a16="http://schemas.microsoft.com/office/drawing/2014/main" id="{E681B973-EA15-4962-8FB4-C99A73A6766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479822" y="2178756"/>
                      <a:ext cx="1027289" cy="20828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508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5" name="Rectangle 34">
                      <a:extLst>
                        <a:ext uri="{FF2B5EF4-FFF2-40B4-BE49-F238E27FC236}">
                          <a16:creationId xmlns:a16="http://schemas.microsoft.com/office/drawing/2014/main" id="{378A2868-56EA-4EAC-A664-BFF75037F50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52533" y="2178756"/>
                      <a:ext cx="1027289" cy="20828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508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6" name="Rectangle 35">
                      <a:extLst>
                        <a:ext uri="{FF2B5EF4-FFF2-40B4-BE49-F238E27FC236}">
                          <a16:creationId xmlns:a16="http://schemas.microsoft.com/office/drawing/2014/main" id="{CCFBB28E-5D5D-419F-B594-D405962B4BC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425244" y="2178756"/>
                      <a:ext cx="1027289" cy="20828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508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7" name="Rectangle 36">
                      <a:extLst>
                        <a:ext uri="{FF2B5EF4-FFF2-40B4-BE49-F238E27FC236}">
                          <a16:creationId xmlns:a16="http://schemas.microsoft.com/office/drawing/2014/main" id="{7A41F257-1D81-4405-9734-E2629163723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97955" y="2178755"/>
                      <a:ext cx="1027289" cy="20828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508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8" name="Rectangle 37">
                      <a:extLst>
                        <a:ext uri="{FF2B5EF4-FFF2-40B4-BE49-F238E27FC236}">
                          <a16:creationId xmlns:a16="http://schemas.microsoft.com/office/drawing/2014/main" id="{0AD72534-CF43-48C9-AA92-763D3345508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2445" y="2520248"/>
                      <a:ext cx="632178" cy="1622775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39" name="Rectangle 38">
                      <a:extLst>
                        <a:ext uri="{FF2B5EF4-FFF2-40B4-BE49-F238E27FC236}">
                          <a16:creationId xmlns:a16="http://schemas.microsoft.com/office/drawing/2014/main" id="{4AABD8EB-8665-4B0B-934B-03D90123CCE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45375" y="3720351"/>
                      <a:ext cx="632178" cy="422670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41" name="Rectangle 40">
                      <a:extLst>
                        <a:ext uri="{FF2B5EF4-FFF2-40B4-BE49-F238E27FC236}">
                          <a16:creationId xmlns:a16="http://schemas.microsoft.com/office/drawing/2014/main" id="{50105E77-CFCB-4EA2-AA7E-C45843A5C7E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9954" y="3550574"/>
                      <a:ext cx="632178" cy="592447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</p:grpSp>
              <p:sp>
                <p:nvSpPr>
                  <p:cNvPr id="29" name="Oval 28">
                    <a:extLst>
                      <a:ext uri="{FF2B5EF4-FFF2-40B4-BE49-F238E27FC236}">
                        <a16:creationId xmlns:a16="http://schemas.microsoft.com/office/drawing/2014/main" id="{220C42A1-9FE9-4D0E-BE82-8B9629B150D9}"/>
                      </a:ext>
                    </a:extLst>
                  </p:cNvPr>
                  <p:cNvSpPr/>
                  <p:nvPr/>
                </p:nvSpPr>
                <p:spPr>
                  <a:xfrm>
                    <a:off x="7676444" y="1464444"/>
                    <a:ext cx="2822222" cy="2765778"/>
                  </a:xfrm>
                  <a:prstGeom prst="ellipse">
                    <a:avLst/>
                  </a:prstGeom>
                  <a:solidFill>
                    <a:schemeClr val="bg1"/>
                  </a:solidFill>
                  <a:ln w="508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1" name="Straight Arrow Connector 30">
                    <a:extLst>
                      <a:ext uri="{FF2B5EF4-FFF2-40B4-BE49-F238E27FC236}">
                        <a16:creationId xmlns:a16="http://schemas.microsoft.com/office/drawing/2014/main" id="{601030E6-6B1E-4693-9067-A9C260718244}"/>
                      </a:ext>
                    </a:extLst>
                  </p:cNvPr>
                  <p:cNvCxnSpPr/>
                  <p:nvPr/>
                </p:nvCxnSpPr>
                <p:spPr>
                  <a:xfrm>
                    <a:off x="10498666" y="2838868"/>
                    <a:ext cx="1038577" cy="0"/>
                  </a:xfrm>
                  <a:prstGeom prst="straightConnector1">
                    <a:avLst/>
                  </a:prstGeom>
                  <a:ln w="508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74" name="Rectangle 73">
                  <a:extLst>
                    <a:ext uri="{FF2B5EF4-FFF2-40B4-BE49-F238E27FC236}">
                      <a16:creationId xmlns:a16="http://schemas.microsoft.com/office/drawing/2014/main" id="{C01EA3F5-6213-4F1F-A470-3E43D3C5D840}"/>
                    </a:ext>
                  </a:extLst>
                </p:cNvPr>
                <p:cNvSpPr/>
                <p:nvPr/>
              </p:nvSpPr>
              <p:spPr>
                <a:xfrm>
                  <a:off x="2922079" y="2219082"/>
                  <a:ext cx="760081" cy="1547920"/>
                </a:xfrm>
                <a:prstGeom prst="rect">
                  <a:avLst/>
                </a:prstGeom>
                <a:solidFill>
                  <a:schemeClr val="bg1"/>
                </a:solidFill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E22B2718-761F-4B30-9C64-E79D9825C91C}"/>
                  </a:ext>
                </a:extLst>
              </p:cNvPr>
              <p:cNvSpPr/>
              <p:nvPr/>
            </p:nvSpPr>
            <p:spPr>
              <a:xfrm>
                <a:off x="2163095" y="2219082"/>
                <a:ext cx="760081" cy="1547920"/>
              </a:xfrm>
              <a:prstGeom prst="rect">
                <a:avLst/>
              </a:prstGeom>
              <a:solidFill>
                <a:schemeClr val="bg1"/>
              </a:solidFill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F9BE141-E7E7-EBB2-378F-849DAEEA7EEB}"/>
                </a:ext>
              </a:extLst>
            </p:cNvPr>
            <p:cNvSpPr/>
            <p:nvPr/>
          </p:nvSpPr>
          <p:spPr>
            <a:xfrm>
              <a:off x="5333980" y="3055883"/>
              <a:ext cx="467742" cy="6230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78EA45D-CD4B-3D24-D5BC-CA2E3492AEC0}"/>
                </a:ext>
              </a:extLst>
            </p:cNvPr>
            <p:cNvSpPr/>
            <p:nvPr/>
          </p:nvSpPr>
          <p:spPr>
            <a:xfrm>
              <a:off x="7534871" y="2534104"/>
              <a:ext cx="467742" cy="9911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9ABF1CB9-29C7-99EE-0D9E-9FE688E919C2}"/>
              </a:ext>
            </a:extLst>
          </p:cNvPr>
          <p:cNvGrpSpPr/>
          <p:nvPr/>
        </p:nvGrpSpPr>
        <p:grpSpPr>
          <a:xfrm>
            <a:off x="4135180" y="1394920"/>
            <a:ext cx="1987903" cy="1006887"/>
            <a:chOff x="4135180" y="1394920"/>
            <a:chExt cx="1987903" cy="1006887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3A398907-6B28-71E2-C564-93ED7597315E}"/>
                </a:ext>
              </a:extLst>
            </p:cNvPr>
            <p:cNvGrpSpPr/>
            <p:nvPr/>
          </p:nvGrpSpPr>
          <p:grpSpPr>
            <a:xfrm>
              <a:off x="4135180" y="1596055"/>
              <a:ext cx="467742" cy="805752"/>
              <a:chOff x="4135180" y="1596055"/>
              <a:chExt cx="467742" cy="805752"/>
            </a:xfrm>
          </p:grpSpPr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859A9246-7ECB-4693-AAA7-DBD6B248256C}"/>
                  </a:ext>
                </a:extLst>
              </p:cNvPr>
              <p:cNvSpPr/>
              <p:nvPr/>
            </p:nvSpPr>
            <p:spPr>
              <a:xfrm>
                <a:off x="4135180" y="1596055"/>
                <a:ext cx="467742" cy="440302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81" name="Straight Arrow Connector 80">
                <a:extLst>
                  <a:ext uri="{FF2B5EF4-FFF2-40B4-BE49-F238E27FC236}">
                    <a16:creationId xmlns:a16="http://schemas.microsoft.com/office/drawing/2014/main" id="{65DF5ACC-EE31-4632-B0EC-F62D3AB54D2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81903" y="2031809"/>
                <a:ext cx="0" cy="369998"/>
              </a:xfrm>
              <a:prstGeom prst="straightConnector1">
                <a:avLst/>
              </a:prstGeom>
              <a:solidFill>
                <a:srgbClr val="FF0000"/>
              </a:solidFill>
              <a:ln w="635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" name="Speech Bubble: Rectangle with Corners Rounded 3">
              <a:extLst>
                <a:ext uri="{FF2B5EF4-FFF2-40B4-BE49-F238E27FC236}">
                  <a16:creationId xmlns:a16="http://schemas.microsoft.com/office/drawing/2014/main" id="{CB0524C8-24B1-4E66-25C6-C12C8F7FE444}"/>
                </a:ext>
              </a:extLst>
            </p:cNvPr>
            <p:cNvSpPr/>
            <p:nvPr/>
          </p:nvSpPr>
          <p:spPr>
            <a:xfrm>
              <a:off x="4699724" y="1394920"/>
              <a:ext cx="1423359" cy="369235"/>
            </a:xfrm>
            <a:prstGeom prst="wedgeRoundRectCallout">
              <a:avLst>
                <a:gd name="adj1" fmla="val -44699"/>
                <a:gd name="adj2" fmla="val 91480"/>
                <a:gd name="adj3" fmla="val 16667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Excuse me!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E8878A4-F719-B4E7-A286-AF5731B28881}"/>
              </a:ext>
            </a:extLst>
          </p:cNvPr>
          <p:cNvGrpSpPr/>
          <p:nvPr/>
        </p:nvGrpSpPr>
        <p:grpSpPr>
          <a:xfrm>
            <a:off x="4607019" y="3052240"/>
            <a:ext cx="1987904" cy="623027"/>
            <a:chOff x="4587563" y="3052240"/>
            <a:chExt cx="1987904" cy="623027"/>
          </a:xfrm>
          <a:solidFill>
            <a:srgbClr val="FF0000"/>
          </a:solidFill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A3C14E6-FE0C-B873-EA1E-5CBB5E049668}"/>
                </a:ext>
              </a:extLst>
            </p:cNvPr>
            <p:cNvSpPr/>
            <p:nvPr/>
          </p:nvSpPr>
          <p:spPr>
            <a:xfrm>
              <a:off x="4587563" y="3361141"/>
              <a:ext cx="467742" cy="31412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FD73F94-30E3-CCF0-892C-BD0FF6CE84F0}"/>
                </a:ext>
              </a:extLst>
            </p:cNvPr>
            <p:cNvSpPr/>
            <p:nvPr/>
          </p:nvSpPr>
          <p:spPr>
            <a:xfrm>
              <a:off x="6107725" y="3234964"/>
              <a:ext cx="467742" cy="440302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F83527C-3DE6-5E72-F8F4-7655DB458B59}"/>
                </a:ext>
              </a:extLst>
            </p:cNvPr>
            <p:cNvSpPr/>
            <p:nvPr/>
          </p:nvSpPr>
          <p:spPr>
            <a:xfrm>
              <a:off x="5314236" y="3052240"/>
              <a:ext cx="467742" cy="62302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374665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uiExpand="1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roup 83">
            <a:extLst>
              <a:ext uri="{FF2B5EF4-FFF2-40B4-BE49-F238E27FC236}">
                <a16:creationId xmlns:a16="http://schemas.microsoft.com/office/drawing/2014/main" id="{530FB44E-A694-4A3C-B36D-7EB0D7B07978}"/>
              </a:ext>
            </a:extLst>
          </p:cNvPr>
          <p:cNvGrpSpPr/>
          <p:nvPr/>
        </p:nvGrpSpPr>
        <p:grpSpPr>
          <a:xfrm>
            <a:off x="1543050" y="1965290"/>
            <a:ext cx="8038192" cy="2055504"/>
            <a:chOff x="1543050" y="1965290"/>
            <a:chExt cx="8038192" cy="2055504"/>
          </a:xfrm>
        </p:grpSpPr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E99EFAE7-58BA-42BC-AAE3-AFA02D9C9751}"/>
                </a:ext>
              </a:extLst>
            </p:cNvPr>
            <p:cNvGrpSpPr/>
            <p:nvPr/>
          </p:nvGrpSpPr>
          <p:grpSpPr>
            <a:xfrm>
              <a:off x="1543050" y="1965290"/>
              <a:ext cx="8038192" cy="2055504"/>
              <a:chOff x="1543050" y="1965290"/>
              <a:chExt cx="8038192" cy="2055504"/>
            </a:xfrm>
          </p:grpSpPr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FA8CD5FD-678C-4C65-9A8F-8C0FF72B938E}"/>
                  </a:ext>
                </a:extLst>
              </p:cNvPr>
              <p:cNvGrpSpPr/>
              <p:nvPr/>
            </p:nvGrpSpPr>
            <p:grpSpPr>
              <a:xfrm>
                <a:off x="1543050" y="1965290"/>
                <a:ext cx="8038192" cy="2055504"/>
                <a:chOff x="673204" y="1464444"/>
                <a:chExt cx="10864039" cy="2765778"/>
              </a:xfrm>
            </p:grpSpPr>
            <p:grpSp>
              <p:nvGrpSpPr>
                <p:cNvPr id="28" name="Group 27">
                  <a:extLst>
                    <a:ext uri="{FF2B5EF4-FFF2-40B4-BE49-F238E27FC236}">
                      <a16:creationId xmlns:a16="http://schemas.microsoft.com/office/drawing/2014/main" id="{DFCD6787-687E-4F7C-A34C-C10A38A3F183}"/>
                    </a:ext>
                  </a:extLst>
                </p:cNvPr>
                <p:cNvGrpSpPr/>
                <p:nvPr/>
              </p:nvGrpSpPr>
              <p:grpSpPr>
                <a:xfrm>
                  <a:off x="673204" y="1805933"/>
                  <a:ext cx="7003240" cy="2082801"/>
                  <a:chOff x="503871" y="2178755"/>
                  <a:chExt cx="7003240" cy="2082801"/>
                </a:xfrm>
              </p:grpSpPr>
              <p:cxnSp>
                <p:nvCxnSpPr>
                  <p:cNvPr id="32" name="Straight Connector 31">
                    <a:extLst>
                      <a:ext uri="{FF2B5EF4-FFF2-40B4-BE49-F238E27FC236}">
                        <a16:creationId xmlns:a16="http://schemas.microsoft.com/office/drawing/2014/main" id="{8CB4E8AA-C84A-42DF-87C1-FDFAB7DABE6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03871" y="2178755"/>
                    <a:ext cx="7003240" cy="1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" name="Straight Connector 32">
                    <a:extLst>
                      <a:ext uri="{FF2B5EF4-FFF2-40B4-BE49-F238E27FC236}">
                        <a16:creationId xmlns:a16="http://schemas.microsoft.com/office/drawing/2014/main" id="{B1DA67FC-AC2A-44F9-9953-F37EE03B43A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03871" y="4261555"/>
                    <a:ext cx="7003240" cy="1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4" name="Rectangle 33">
                    <a:extLst>
                      <a:ext uri="{FF2B5EF4-FFF2-40B4-BE49-F238E27FC236}">
                        <a16:creationId xmlns:a16="http://schemas.microsoft.com/office/drawing/2014/main" id="{E681B973-EA15-4962-8FB4-C99A73A6766A}"/>
                      </a:ext>
                    </a:extLst>
                  </p:cNvPr>
                  <p:cNvSpPr/>
                  <p:nvPr/>
                </p:nvSpPr>
                <p:spPr>
                  <a:xfrm>
                    <a:off x="6479822" y="2178756"/>
                    <a:ext cx="1027289" cy="2082800"/>
                  </a:xfrm>
                  <a:prstGeom prst="rect">
                    <a:avLst/>
                  </a:prstGeom>
                  <a:solidFill>
                    <a:schemeClr val="bg1"/>
                  </a:solidFill>
                  <a:ln w="508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5" name="Rectangle 34">
                    <a:extLst>
                      <a:ext uri="{FF2B5EF4-FFF2-40B4-BE49-F238E27FC236}">
                        <a16:creationId xmlns:a16="http://schemas.microsoft.com/office/drawing/2014/main" id="{378A2868-56EA-4EAC-A664-BFF75037F50E}"/>
                      </a:ext>
                    </a:extLst>
                  </p:cNvPr>
                  <p:cNvSpPr/>
                  <p:nvPr/>
                </p:nvSpPr>
                <p:spPr>
                  <a:xfrm>
                    <a:off x="5452533" y="2178756"/>
                    <a:ext cx="1027289" cy="2082800"/>
                  </a:xfrm>
                  <a:prstGeom prst="rect">
                    <a:avLst/>
                  </a:prstGeom>
                  <a:solidFill>
                    <a:schemeClr val="bg1"/>
                  </a:solidFill>
                  <a:ln w="508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6" name="Rectangle 35">
                    <a:extLst>
                      <a:ext uri="{FF2B5EF4-FFF2-40B4-BE49-F238E27FC236}">
                        <a16:creationId xmlns:a16="http://schemas.microsoft.com/office/drawing/2014/main" id="{CCFBB28E-5D5D-419F-B594-D405962B4BC5}"/>
                      </a:ext>
                    </a:extLst>
                  </p:cNvPr>
                  <p:cNvSpPr/>
                  <p:nvPr/>
                </p:nvSpPr>
                <p:spPr>
                  <a:xfrm>
                    <a:off x="4425244" y="2178756"/>
                    <a:ext cx="1027289" cy="2082800"/>
                  </a:xfrm>
                  <a:prstGeom prst="rect">
                    <a:avLst/>
                  </a:prstGeom>
                  <a:solidFill>
                    <a:schemeClr val="bg1"/>
                  </a:solidFill>
                  <a:ln w="508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7" name="Rectangle 36">
                    <a:extLst>
                      <a:ext uri="{FF2B5EF4-FFF2-40B4-BE49-F238E27FC236}">
                        <a16:creationId xmlns:a16="http://schemas.microsoft.com/office/drawing/2014/main" id="{7A41F257-1D81-4405-9734-E26291637233}"/>
                      </a:ext>
                    </a:extLst>
                  </p:cNvPr>
                  <p:cNvSpPr/>
                  <p:nvPr/>
                </p:nvSpPr>
                <p:spPr>
                  <a:xfrm>
                    <a:off x="3397955" y="2178755"/>
                    <a:ext cx="1027289" cy="2082800"/>
                  </a:xfrm>
                  <a:prstGeom prst="rect">
                    <a:avLst/>
                  </a:prstGeom>
                  <a:solidFill>
                    <a:schemeClr val="bg1"/>
                  </a:solidFill>
                  <a:ln w="508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220C42A1-9FE9-4D0E-BE82-8B9629B150D9}"/>
                    </a:ext>
                  </a:extLst>
                </p:cNvPr>
                <p:cNvSpPr/>
                <p:nvPr/>
              </p:nvSpPr>
              <p:spPr>
                <a:xfrm>
                  <a:off x="7676444" y="1464444"/>
                  <a:ext cx="2822222" cy="2765778"/>
                </a:xfrm>
                <a:prstGeom prst="ellipse">
                  <a:avLst/>
                </a:prstGeom>
                <a:solidFill>
                  <a:schemeClr val="bg1"/>
                </a:solidFill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C44144E7-CF98-4496-9F52-491842C2A4F8}"/>
                    </a:ext>
                  </a:extLst>
                </p:cNvPr>
                <p:cNvSpPr/>
                <p:nvPr/>
              </p:nvSpPr>
              <p:spPr>
                <a:xfrm>
                  <a:off x="8771465" y="2229810"/>
                  <a:ext cx="632178" cy="133360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31" name="Straight Arrow Connector 30">
                  <a:extLst>
                    <a:ext uri="{FF2B5EF4-FFF2-40B4-BE49-F238E27FC236}">
                      <a16:creationId xmlns:a16="http://schemas.microsoft.com/office/drawing/2014/main" id="{601030E6-6B1E-4693-9067-A9C260718244}"/>
                    </a:ext>
                  </a:extLst>
                </p:cNvPr>
                <p:cNvCxnSpPr/>
                <p:nvPr/>
              </p:nvCxnSpPr>
              <p:spPr>
                <a:xfrm>
                  <a:off x="10498666" y="2838868"/>
                  <a:ext cx="1038577" cy="0"/>
                </a:xfrm>
                <a:prstGeom prst="straightConnector1">
                  <a:avLst/>
                </a:prstGeom>
                <a:ln w="508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C01EA3F5-6213-4F1F-A470-3E43D3C5D840}"/>
                  </a:ext>
                </a:extLst>
              </p:cNvPr>
              <p:cNvSpPr/>
              <p:nvPr/>
            </p:nvSpPr>
            <p:spPr>
              <a:xfrm>
                <a:off x="2922079" y="2219082"/>
                <a:ext cx="760081" cy="1547920"/>
              </a:xfrm>
              <a:prstGeom prst="rect">
                <a:avLst/>
              </a:prstGeom>
              <a:solidFill>
                <a:schemeClr val="bg1"/>
              </a:solidFill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E22B2718-761F-4B30-9C64-E79D9825C91C}"/>
                </a:ext>
              </a:extLst>
            </p:cNvPr>
            <p:cNvSpPr/>
            <p:nvPr/>
          </p:nvSpPr>
          <p:spPr>
            <a:xfrm>
              <a:off x="2163095" y="2219082"/>
              <a:ext cx="760081" cy="154792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Rectangle 44">
            <a:extLst>
              <a:ext uri="{FF2B5EF4-FFF2-40B4-BE49-F238E27FC236}">
                <a16:creationId xmlns:a16="http://schemas.microsoft.com/office/drawing/2014/main" id="{5B5E2B72-2719-42D1-BA01-B2C97B24942E}"/>
              </a:ext>
            </a:extLst>
          </p:cNvPr>
          <p:cNvSpPr/>
          <p:nvPr/>
        </p:nvSpPr>
        <p:spPr>
          <a:xfrm>
            <a:off x="3107981" y="2477465"/>
            <a:ext cx="467742" cy="1206033"/>
          </a:xfrm>
          <a:prstGeom prst="rect">
            <a:avLst/>
          </a:prstGeom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FC1007-F49A-42B3-B044-E68662629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Contribution: Nudge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859A9246-7ECB-4693-AAA7-DBD6B248256C}"/>
              </a:ext>
            </a:extLst>
          </p:cNvPr>
          <p:cNvSpPr/>
          <p:nvPr/>
        </p:nvSpPr>
        <p:spPr>
          <a:xfrm>
            <a:off x="3830522" y="3243197"/>
            <a:ext cx="467742" cy="44030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2BD4C92-40BC-4CEF-8DF3-7803704BF718}"/>
              </a:ext>
            </a:extLst>
          </p:cNvPr>
          <p:cNvSpPr/>
          <p:nvPr/>
        </p:nvSpPr>
        <p:spPr>
          <a:xfrm>
            <a:off x="4011152" y="1585652"/>
            <a:ext cx="467742" cy="35745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F2FBEA-2114-4736-9983-59BB3E0D0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CE116-89E8-4BCE-BB1E-0A6736A8BA38}" type="slidenum">
              <a:rPr lang="en-US" smtClean="0"/>
              <a:t>42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74B2D64-C3D9-A9CA-37CA-45DD39D6881B}"/>
              </a:ext>
            </a:extLst>
          </p:cNvPr>
          <p:cNvSpPr/>
          <p:nvPr/>
        </p:nvSpPr>
        <p:spPr>
          <a:xfrm>
            <a:off x="5323805" y="3052953"/>
            <a:ext cx="467742" cy="62302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E0C883-F548-68D3-F5F1-DC91FF8C9BD1}"/>
              </a:ext>
            </a:extLst>
          </p:cNvPr>
          <p:cNvSpPr txBox="1"/>
          <p:nvPr/>
        </p:nvSpPr>
        <p:spPr>
          <a:xfrm>
            <a:off x="1083147" y="4132453"/>
            <a:ext cx="947487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Starting point: FCFS</a:t>
            </a:r>
          </a:p>
          <a:p>
            <a:r>
              <a:rPr lang="en-US" sz="2400" dirty="0"/>
              <a:t>Classify jobs as small or large by size</a:t>
            </a:r>
          </a:p>
          <a:p>
            <a:r>
              <a:rPr lang="en-US" sz="2400" dirty="0"/>
              <a:t>When small arrives, if large is last in queue, small nudges ahead of large</a:t>
            </a:r>
          </a:p>
          <a:p>
            <a:r>
              <a:rPr lang="en-US" sz="2400" dirty="0"/>
              <a:t>Large can only be nudged once.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824DE6F-8357-C717-2972-B60494B36070}"/>
              </a:ext>
            </a:extLst>
          </p:cNvPr>
          <p:cNvSpPr/>
          <p:nvPr/>
        </p:nvSpPr>
        <p:spPr>
          <a:xfrm>
            <a:off x="6127469" y="3238607"/>
            <a:ext cx="467742" cy="44030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3CBA64E-4364-BDBB-31DE-15B8DB2A89E4}"/>
              </a:ext>
            </a:extLst>
          </p:cNvPr>
          <p:cNvSpPr/>
          <p:nvPr/>
        </p:nvSpPr>
        <p:spPr>
          <a:xfrm>
            <a:off x="4607307" y="3364784"/>
            <a:ext cx="467742" cy="31412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4E2FE0C-49C0-41AD-7885-CAD9F8E0CD71}"/>
              </a:ext>
            </a:extLst>
          </p:cNvPr>
          <p:cNvGrpSpPr/>
          <p:nvPr/>
        </p:nvGrpSpPr>
        <p:grpSpPr>
          <a:xfrm>
            <a:off x="2857692" y="1992122"/>
            <a:ext cx="1011400" cy="1691377"/>
            <a:chOff x="2857692" y="1992122"/>
            <a:chExt cx="1011400" cy="1691377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FEB104C-4CDE-9DA8-23CC-84262458F6FC}"/>
                </a:ext>
              </a:extLst>
            </p:cNvPr>
            <p:cNvSpPr/>
            <p:nvPr/>
          </p:nvSpPr>
          <p:spPr>
            <a:xfrm>
              <a:off x="3110174" y="2477466"/>
              <a:ext cx="467742" cy="1206033"/>
            </a:xfrm>
            <a:prstGeom prst="rect">
              <a:avLst/>
            </a:prstGeom>
            <a:ln w="254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3AA2D70-4C13-DA31-298E-54CCEC9F6A06}"/>
                </a:ext>
              </a:extLst>
            </p:cNvPr>
            <p:cNvSpPr txBox="1"/>
            <p:nvPr/>
          </p:nvSpPr>
          <p:spPr>
            <a:xfrm>
              <a:off x="2857692" y="1992122"/>
              <a:ext cx="1011400" cy="36933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00B05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Nudged!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91699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roup 83">
            <a:extLst>
              <a:ext uri="{FF2B5EF4-FFF2-40B4-BE49-F238E27FC236}">
                <a16:creationId xmlns:a16="http://schemas.microsoft.com/office/drawing/2014/main" id="{530FB44E-A694-4A3C-B36D-7EB0D7B07978}"/>
              </a:ext>
            </a:extLst>
          </p:cNvPr>
          <p:cNvGrpSpPr/>
          <p:nvPr/>
        </p:nvGrpSpPr>
        <p:grpSpPr>
          <a:xfrm>
            <a:off x="1543050" y="1965290"/>
            <a:ext cx="8038192" cy="2055504"/>
            <a:chOff x="1543050" y="1965290"/>
            <a:chExt cx="8038192" cy="2055504"/>
          </a:xfrm>
        </p:grpSpPr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E99EFAE7-58BA-42BC-AAE3-AFA02D9C9751}"/>
                </a:ext>
              </a:extLst>
            </p:cNvPr>
            <p:cNvGrpSpPr/>
            <p:nvPr/>
          </p:nvGrpSpPr>
          <p:grpSpPr>
            <a:xfrm>
              <a:off x="1543050" y="1965290"/>
              <a:ext cx="8038192" cy="2055504"/>
              <a:chOff x="1543050" y="1965290"/>
              <a:chExt cx="8038192" cy="2055504"/>
            </a:xfrm>
          </p:grpSpPr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FA8CD5FD-678C-4C65-9A8F-8C0FF72B938E}"/>
                  </a:ext>
                </a:extLst>
              </p:cNvPr>
              <p:cNvGrpSpPr/>
              <p:nvPr/>
            </p:nvGrpSpPr>
            <p:grpSpPr>
              <a:xfrm>
                <a:off x="1543050" y="1965290"/>
                <a:ext cx="8038192" cy="2055504"/>
                <a:chOff x="673204" y="1464444"/>
                <a:chExt cx="10864039" cy="2765778"/>
              </a:xfrm>
            </p:grpSpPr>
            <p:grpSp>
              <p:nvGrpSpPr>
                <p:cNvPr id="28" name="Group 27">
                  <a:extLst>
                    <a:ext uri="{FF2B5EF4-FFF2-40B4-BE49-F238E27FC236}">
                      <a16:creationId xmlns:a16="http://schemas.microsoft.com/office/drawing/2014/main" id="{DFCD6787-687E-4F7C-A34C-C10A38A3F183}"/>
                    </a:ext>
                  </a:extLst>
                </p:cNvPr>
                <p:cNvGrpSpPr/>
                <p:nvPr/>
              </p:nvGrpSpPr>
              <p:grpSpPr>
                <a:xfrm>
                  <a:off x="673204" y="1805933"/>
                  <a:ext cx="7003240" cy="2082801"/>
                  <a:chOff x="503871" y="2178755"/>
                  <a:chExt cx="7003240" cy="2082801"/>
                </a:xfrm>
              </p:grpSpPr>
              <p:cxnSp>
                <p:nvCxnSpPr>
                  <p:cNvPr id="32" name="Straight Connector 31">
                    <a:extLst>
                      <a:ext uri="{FF2B5EF4-FFF2-40B4-BE49-F238E27FC236}">
                        <a16:creationId xmlns:a16="http://schemas.microsoft.com/office/drawing/2014/main" id="{8CB4E8AA-C84A-42DF-87C1-FDFAB7DABE6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03871" y="2178755"/>
                    <a:ext cx="7003240" cy="1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" name="Straight Connector 32">
                    <a:extLst>
                      <a:ext uri="{FF2B5EF4-FFF2-40B4-BE49-F238E27FC236}">
                        <a16:creationId xmlns:a16="http://schemas.microsoft.com/office/drawing/2014/main" id="{B1DA67FC-AC2A-44F9-9953-F37EE03B43A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03871" y="4261555"/>
                    <a:ext cx="7003240" cy="1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4" name="Rectangle 33">
                    <a:extLst>
                      <a:ext uri="{FF2B5EF4-FFF2-40B4-BE49-F238E27FC236}">
                        <a16:creationId xmlns:a16="http://schemas.microsoft.com/office/drawing/2014/main" id="{E681B973-EA15-4962-8FB4-C99A73A6766A}"/>
                      </a:ext>
                    </a:extLst>
                  </p:cNvPr>
                  <p:cNvSpPr/>
                  <p:nvPr/>
                </p:nvSpPr>
                <p:spPr>
                  <a:xfrm>
                    <a:off x="6479822" y="2178756"/>
                    <a:ext cx="1027289" cy="2082800"/>
                  </a:xfrm>
                  <a:prstGeom prst="rect">
                    <a:avLst/>
                  </a:prstGeom>
                  <a:solidFill>
                    <a:schemeClr val="bg1"/>
                  </a:solidFill>
                  <a:ln w="508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5" name="Rectangle 34">
                    <a:extLst>
                      <a:ext uri="{FF2B5EF4-FFF2-40B4-BE49-F238E27FC236}">
                        <a16:creationId xmlns:a16="http://schemas.microsoft.com/office/drawing/2014/main" id="{378A2868-56EA-4EAC-A664-BFF75037F50E}"/>
                      </a:ext>
                    </a:extLst>
                  </p:cNvPr>
                  <p:cNvSpPr/>
                  <p:nvPr/>
                </p:nvSpPr>
                <p:spPr>
                  <a:xfrm>
                    <a:off x="5452533" y="2178756"/>
                    <a:ext cx="1027289" cy="2082800"/>
                  </a:xfrm>
                  <a:prstGeom prst="rect">
                    <a:avLst/>
                  </a:prstGeom>
                  <a:solidFill>
                    <a:schemeClr val="bg1"/>
                  </a:solidFill>
                  <a:ln w="508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6" name="Rectangle 35">
                    <a:extLst>
                      <a:ext uri="{FF2B5EF4-FFF2-40B4-BE49-F238E27FC236}">
                        <a16:creationId xmlns:a16="http://schemas.microsoft.com/office/drawing/2014/main" id="{CCFBB28E-5D5D-419F-B594-D405962B4BC5}"/>
                      </a:ext>
                    </a:extLst>
                  </p:cNvPr>
                  <p:cNvSpPr/>
                  <p:nvPr/>
                </p:nvSpPr>
                <p:spPr>
                  <a:xfrm>
                    <a:off x="4425244" y="2178756"/>
                    <a:ext cx="1027289" cy="2082800"/>
                  </a:xfrm>
                  <a:prstGeom prst="rect">
                    <a:avLst/>
                  </a:prstGeom>
                  <a:solidFill>
                    <a:schemeClr val="bg1"/>
                  </a:solidFill>
                  <a:ln w="508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7" name="Rectangle 36">
                    <a:extLst>
                      <a:ext uri="{FF2B5EF4-FFF2-40B4-BE49-F238E27FC236}">
                        <a16:creationId xmlns:a16="http://schemas.microsoft.com/office/drawing/2014/main" id="{7A41F257-1D81-4405-9734-E26291637233}"/>
                      </a:ext>
                    </a:extLst>
                  </p:cNvPr>
                  <p:cNvSpPr/>
                  <p:nvPr/>
                </p:nvSpPr>
                <p:spPr>
                  <a:xfrm>
                    <a:off x="3397955" y="2178755"/>
                    <a:ext cx="1027289" cy="2082800"/>
                  </a:xfrm>
                  <a:prstGeom prst="rect">
                    <a:avLst/>
                  </a:prstGeom>
                  <a:solidFill>
                    <a:schemeClr val="bg1"/>
                  </a:solidFill>
                  <a:ln w="508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220C42A1-9FE9-4D0E-BE82-8B9629B150D9}"/>
                    </a:ext>
                  </a:extLst>
                </p:cNvPr>
                <p:cNvSpPr/>
                <p:nvPr/>
              </p:nvSpPr>
              <p:spPr>
                <a:xfrm>
                  <a:off x="7676444" y="1464444"/>
                  <a:ext cx="2822222" cy="2765778"/>
                </a:xfrm>
                <a:prstGeom prst="ellipse">
                  <a:avLst/>
                </a:prstGeom>
                <a:solidFill>
                  <a:schemeClr val="bg1"/>
                </a:solidFill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C44144E7-CF98-4496-9F52-491842C2A4F8}"/>
                    </a:ext>
                  </a:extLst>
                </p:cNvPr>
                <p:cNvSpPr/>
                <p:nvPr/>
              </p:nvSpPr>
              <p:spPr>
                <a:xfrm>
                  <a:off x="8771465" y="2229810"/>
                  <a:ext cx="632178" cy="133360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31" name="Straight Arrow Connector 30">
                  <a:extLst>
                    <a:ext uri="{FF2B5EF4-FFF2-40B4-BE49-F238E27FC236}">
                      <a16:creationId xmlns:a16="http://schemas.microsoft.com/office/drawing/2014/main" id="{601030E6-6B1E-4693-9067-A9C260718244}"/>
                    </a:ext>
                  </a:extLst>
                </p:cNvPr>
                <p:cNvCxnSpPr/>
                <p:nvPr/>
              </p:nvCxnSpPr>
              <p:spPr>
                <a:xfrm>
                  <a:off x="10498666" y="2838868"/>
                  <a:ext cx="1038577" cy="0"/>
                </a:xfrm>
                <a:prstGeom prst="straightConnector1">
                  <a:avLst/>
                </a:prstGeom>
                <a:ln w="508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C01EA3F5-6213-4F1F-A470-3E43D3C5D840}"/>
                  </a:ext>
                </a:extLst>
              </p:cNvPr>
              <p:cNvSpPr/>
              <p:nvPr/>
            </p:nvSpPr>
            <p:spPr>
              <a:xfrm>
                <a:off x="2922079" y="2219082"/>
                <a:ext cx="760081" cy="1547920"/>
              </a:xfrm>
              <a:prstGeom prst="rect">
                <a:avLst/>
              </a:prstGeom>
              <a:solidFill>
                <a:schemeClr val="bg1"/>
              </a:solidFill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E22B2718-761F-4B30-9C64-E79D9825C91C}"/>
                </a:ext>
              </a:extLst>
            </p:cNvPr>
            <p:cNvSpPr/>
            <p:nvPr/>
          </p:nvSpPr>
          <p:spPr>
            <a:xfrm>
              <a:off x="2163095" y="2219082"/>
              <a:ext cx="760081" cy="154792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Rectangle 44">
            <a:extLst>
              <a:ext uri="{FF2B5EF4-FFF2-40B4-BE49-F238E27FC236}">
                <a16:creationId xmlns:a16="http://schemas.microsoft.com/office/drawing/2014/main" id="{5B5E2B72-2719-42D1-BA01-B2C97B24942E}"/>
              </a:ext>
            </a:extLst>
          </p:cNvPr>
          <p:cNvSpPr/>
          <p:nvPr/>
        </p:nvSpPr>
        <p:spPr>
          <a:xfrm>
            <a:off x="3107981" y="2477465"/>
            <a:ext cx="467742" cy="1206033"/>
          </a:xfrm>
          <a:prstGeom prst="rect">
            <a:avLst/>
          </a:prstGeom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FC1007-F49A-42B3-B044-E68662629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Contribution: Nudge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859A9246-7ECB-4693-AAA7-DBD6B248256C}"/>
              </a:ext>
            </a:extLst>
          </p:cNvPr>
          <p:cNvSpPr/>
          <p:nvPr/>
        </p:nvSpPr>
        <p:spPr>
          <a:xfrm>
            <a:off x="3830522" y="3243197"/>
            <a:ext cx="467742" cy="44030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5CEA9FDC-1D51-4FB9-A33E-A36A55744228}"/>
              </a:ext>
            </a:extLst>
          </p:cNvPr>
          <p:cNvGrpSpPr/>
          <p:nvPr/>
        </p:nvGrpSpPr>
        <p:grpSpPr>
          <a:xfrm>
            <a:off x="2857692" y="1992122"/>
            <a:ext cx="1011400" cy="1691377"/>
            <a:chOff x="2857692" y="1992122"/>
            <a:chExt cx="1011400" cy="1691377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DE86F645-E81B-4E95-98DE-8357E295BDF1}"/>
                </a:ext>
              </a:extLst>
            </p:cNvPr>
            <p:cNvSpPr/>
            <p:nvPr/>
          </p:nvSpPr>
          <p:spPr>
            <a:xfrm>
              <a:off x="3110174" y="2477466"/>
              <a:ext cx="467742" cy="1206033"/>
            </a:xfrm>
            <a:prstGeom prst="rect">
              <a:avLst/>
            </a:prstGeom>
            <a:ln w="254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D99738D6-F454-4F19-A95F-35B742200A45}"/>
                </a:ext>
              </a:extLst>
            </p:cNvPr>
            <p:cNvSpPr txBox="1"/>
            <p:nvPr/>
          </p:nvSpPr>
          <p:spPr>
            <a:xfrm>
              <a:off x="2857692" y="1992122"/>
              <a:ext cx="1011400" cy="36933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00B05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Nudged!</a:t>
              </a:r>
            </a:p>
          </p:txBody>
        </p:sp>
      </p:grp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F2FBEA-2114-4736-9983-59BB3E0D0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CE116-89E8-4BCE-BB1E-0A6736A8BA38}" type="slidenum">
              <a:rPr lang="en-US" smtClean="0"/>
              <a:t>43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74B2D64-C3D9-A9CA-37CA-45DD39D6881B}"/>
              </a:ext>
            </a:extLst>
          </p:cNvPr>
          <p:cNvSpPr/>
          <p:nvPr/>
        </p:nvSpPr>
        <p:spPr>
          <a:xfrm>
            <a:off x="5323805" y="3052953"/>
            <a:ext cx="467742" cy="62302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E0C883-F548-68D3-F5F1-DC91FF8C9BD1}"/>
              </a:ext>
            </a:extLst>
          </p:cNvPr>
          <p:cNvSpPr txBox="1"/>
          <p:nvPr/>
        </p:nvSpPr>
        <p:spPr>
          <a:xfrm>
            <a:off x="1083147" y="4132453"/>
            <a:ext cx="947487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Starting point: FCFS</a:t>
            </a:r>
          </a:p>
          <a:p>
            <a:r>
              <a:rPr lang="en-US" sz="2400" dirty="0"/>
              <a:t>Classify jobs as small or large by size</a:t>
            </a:r>
          </a:p>
          <a:p>
            <a:r>
              <a:rPr lang="en-US" sz="2400" dirty="0"/>
              <a:t>When small arrives, if large is last in queue, small nudges ahead of large</a:t>
            </a:r>
          </a:p>
          <a:p>
            <a:r>
              <a:rPr lang="en-US" sz="2400" dirty="0"/>
              <a:t>Large can only be nudged once.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DD3786A-A37C-F694-A925-7957CAEBE497}"/>
              </a:ext>
            </a:extLst>
          </p:cNvPr>
          <p:cNvSpPr/>
          <p:nvPr/>
        </p:nvSpPr>
        <p:spPr>
          <a:xfrm>
            <a:off x="2306042" y="3319710"/>
            <a:ext cx="467742" cy="35745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B3EE530-BC4B-3A65-88D8-1FB67748FB34}"/>
              </a:ext>
            </a:extLst>
          </p:cNvPr>
          <p:cNvSpPr/>
          <p:nvPr/>
        </p:nvSpPr>
        <p:spPr>
          <a:xfrm>
            <a:off x="4607307" y="3364784"/>
            <a:ext cx="467742" cy="31412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51F80FA-7A31-0283-E1D5-2428DE080CC0}"/>
              </a:ext>
            </a:extLst>
          </p:cNvPr>
          <p:cNvSpPr/>
          <p:nvPr/>
        </p:nvSpPr>
        <p:spPr>
          <a:xfrm>
            <a:off x="6127469" y="3238607"/>
            <a:ext cx="467742" cy="44030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162575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7CF8B4-D31F-0915-88F0-DF2BB38A192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9172575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Want to compare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𝑁𝑢𝑑𝑔𝑒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𝐹𝐶𝐹𝑆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Compared to FCFS, each nudge good for some thresholds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and bad for some thresholds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r>
                  <a:rPr lang="en-US" dirty="0"/>
                  <a:t>Understand FCFS’s tail, can quantify</a:t>
                </a:r>
              </a:p>
              <a:p>
                <a:pPr marL="0" indent="0">
                  <a:buNone/>
                </a:pPr>
                <a:r>
                  <a:rPr lang="en-US" dirty="0"/>
                  <a:t>Tally up goods and </a:t>
                </a:r>
                <a:r>
                  <a:rPr lang="en-US" dirty="0" err="1"/>
                  <a:t>bads</a:t>
                </a:r>
                <a:r>
                  <a:rPr lang="en-US" dirty="0"/>
                  <a:t> for each threshold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 err="1"/>
                  <a:t>Thm</a:t>
                </a:r>
                <a:r>
                  <a:rPr lang="en-US" dirty="0"/>
                  <a:t>: For each threshold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, more goods than </a:t>
                </a:r>
                <a:r>
                  <a:rPr lang="en-US" dirty="0" err="1"/>
                  <a:t>bads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Result: For all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𝑁𝑢𝑑𝑔𝑒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𝐹𝐶𝐹𝑆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Result: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→∞</m:t>
                        </m:r>
                      </m:lim>
                    </m:limLow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𝑁𝑢𝑑𝑔𝑒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&gt;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𝐹𝐶𝐹𝑆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&gt;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7CF8B4-D31F-0915-88F0-DF2BB38A192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9172575" cy="4351338"/>
              </a:xfrm>
              <a:blipFill>
                <a:blip r:embed="rId3"/>
                <a:stretch>
                  <a:fillRect l="-1396" t="-2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Box 40">
            <a:extLst>
              <a:ext uri="{FF2B5EF4-FFF2-40B4-BE49-F238E27FC236}">
                <a16:creationId xmlns:a16="http://schemas.microsoft.com/office/drawing/2014/main" id="{568B5294-B9DF-F854-6BD6-A9DE54704FC2}"/>
              </a:ext>
            </a:extLst>
          </p:cNvPr>
          <p:cNvSpPr txBox="1"/>
          <p:nvPr/>
        </p:nvSpPr>
        <p:spPr>
          <a:xfrm>
            <a:off x="838200" y="4740144"/>
            <a:ext cx="7229475" cy="553998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endParaRPr lang="en-US" sz="30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909F9D-8E54-C807-E2C6-23EE620B5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Technique: Relative analysis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93D993-E209-06BA-1BFE-C96DABEBB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Thesis Defense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7B3469-BB34-9647-FA48-96E7B7B7B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843A6-7A35-4597-A30E-75A4C0056BD0}" type="slidenum">
              <a:rPr lang="en-US" smtClean="0"/>
              <a:t>44</a:t>
            </a:fld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CA1A1506-4AA4-EEFE-0082-8A50FE5420BE}"/>
              </a:ext>
            </a:extLst>
          </p:cNvPr>
          <p:cNvGrpSpPr/>
          <p:nvPr/>
        </p:nvGrpSpPr>
        <p:grpSpPr>
          <a:xfrm>
            <a:off x="9048749" y="149226"/>
            <a:ext cx="3075515" cy="1231900"/>
            <a:chOff x="8153400" y="1265261"/>
            <a:chExt cx="3787141" cy="1535382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C5A74EBE-E3CA-2801-54DB-9EC8D2FF59E7}"/>
                </a:ext>
              </a:extLst>
            </p:cNvPr>
            <p:cNvGrpSpPr/>
            <p:nvPr/>
          </p:nvGrpSpPr>
          <p:grpSpPr>
            <a:xfrm>
              <a:off x="8153400" y="1265261"/>
              <a:ext cx="3787141" cy="1535382"/>
              <a:chOff x="3042993" y="1591410"/>
              <a:chExt cx="5769815" cy="2429384"/>
            </a:xfrm>
          </p:grpSpPr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372C35E6-5B6C-43AB-208C-A50360B71C10}"/>
                  </a:ext>
                </a:extLst>
              </p:cNvPr>
              <p:cNvGrpSpPr/>
              <p:nvPr/>
            </p:nvGrpSpPr>
            <p:grpSpPr>
              <a:xfrm>
                <a:off x="4135180" y="1591410"/>
                <a:ext cx="2999898" cy="444947"/>
                <a:chOff x="4135180" y="1591410"/>
                <a:chExt cx="2999898" cy="444947"/>
              </a:xfrm>
            </p:grpSpPr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E916FF5F-8C61-2A17-DD5A-DF8070A14111}"/>
                    </a:ext>
                  </a:extLst>
                </p:cNvPr>
                <p:cNvSpPr/>
                <p:nvPr/>
              </p:nvSpPr>
              <p:spPr>
                <a:xfrm>
                  <a:off x="4135180" y="1596055"/>
                  <a:ext cx="467741" cy="440302"/>
                </a:xfrm>
                <a:prstGeom prst="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8" name="Speech Bubble: Rectangle with Corners Rounded 27">
                  <a:extLst>
                    <a:ext uri="{FF2B5EF4-FFF2-40B4-BE49-F238E27FC236}">
                      <a16:creationId xmlns:a16="http://schemas.microsoft.com/office/drawing/2014/main" id="{00438435-0B10-2B9D-B20E-920406371EBC}"/>
                    </a:ext>
                  </a:extLst>
                </p:cNvPr>
                <p:cNvSpPr/>
                <p:nvPr/>
              </p:nvSpPr>
              <p:spPr>
                <a:xfrm>
                  <a:off x="4699722" y="1591410"/>
                  <a:ext cx="2435356" cy="438274"/>
                </a:xfrm>
                <a:prstGeom prst="wedgeRoundRectCallout">
                  <a:avLst>
                    <a:gd name="adj1" fmla="val -46118"/>
                    <a:gd name="adj2" fmla="val 74542"/>
                    <a:gd name="adj3" fmla="val 16667"/>
                  </a:avLst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Excuse me!</a:t>
                  </a:r>
                </a:p>
              </p:txBody>
            </p:sp>
          </p:grpSp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EBEC534F-8C85-CE03-678A-1913EABC45E9}"/>
                  </a:ext>
                </a:extLst>
              </p:cNvPr>
              <p:cNvGrpSpPr/>
              <p:nvPr/>
            </p:nvGrpSpPr>
            <p:grpSpPr>
              <a:xfrm>
                <a:off x="3042993" y="1965290"/>
                <a:ext cx="5769815" cy="2055504"/>
                <a:chOff x="3042993" y="1965290"/>
                <a:chExt cx="5769815" cy="2055504"/>
              </a:xfrm>
            </p:grpSpPr>
            <p:grpSp>
              <p:nvGrpSpPr>
                <p:cNvPr id="6" name="Group 5">
                  <a:extLst>
                    <a:ext uri="{FF2B5EF4-FFF2-40B4-BE49-F238E27FC236}">
                      <a16:creationId xmlns:a16="http://schemas.microsoft.com/office/drawing/2014/main" id="{99729C66-A9D0-E510-CCBB-3DF9346010F3}"/>
                    </a:ext>
                  </a:extLst>
                </p:cNvPr>
                <p:cNvGrpSpPr/>
                <p:nvPr/>
              </p:nvGrpSpPr>
              <p:grpSpPr>
                <a:xfrm>
                  <a:off x="3042993" y="1965290"/>
                  <a:ext cx="5769815" cy="2055504"/>
                  <a:chOff x="3042993" y="1965290"/>
                  <a:chExt cx="5769815" cy="2055504"/>
                </a:xfrm>
              </p:grpSpPr>
              <p:grpSp>
                <p:nvGrpSpPr>
                  <p:cNvPr id="12" name="Group 11">
                    <a:extLst>
                      <a:ext uri="{FF2B5EF4-FFF2-40B4-BE49-F238E27FC236}">
                        <a16:creationId xmlns:a16="http://schemas.microsoft.com/office/drawing/2014/main" id="{8EB172EA-C862-0316-F6C2-F4CCC232679E}"/>
                      </a:ext>
                    </a:extLst>
                  </p:cNvPr>
                  <p:cNvGrpSpPr/>
                  <p:nvPr/>
                </p:nvGrpSpPr>
                <p:grpSpPr>
                  <a:xfrm>
                    <a:off x="3042993" y="1965290"/>
                    <a:ext cx="5769815" cy="2055504"/>
                    <a:chOff x="2700457" y="1464444"/>
                    <a:chExt cx="7798209" cy="2765778"/>
                  </a:xfrm>
                </p:grpSpPr>
                <p:grpSp>
                  <p:nvGrpSpPr>
                    <p:cNvPr id="14" name="Group 13">
                      <a:extLst>
                        <a:ext uri="{FF2B5EF4-FFF2-40B4-BE49-F238E27FC236}">
                          <a16:creationId xmlns:a16="http://schemas.microsoft.com/office/drawing/2014/main" id="{ED621B5E-ABC3-30AC-F870-BD4523EE4AA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700457" y="1805933"/>
                      <a:ext cx="4975987" cy="2082801"/>
                      <a:chOff x="2531124" y="2178755"/>
                      <a:chExt cx="4975987" cy="2082801"/>
                    </a:xfrm>
                  </p:grpSpPr>
                  <p:cxnSp>
                    <p:nvCxnSpPr>
                      <p:cNvPr id="17" name="Straight Connector 16">
                        <a:extLst>
                          <a:ext uri="{FF2B5EF4-FFF2-40B4-BE49-F238E27FC236}">
                            <a16:creationId xmlns:a16="http://schemas.microsoft.com/office/drawing/2014/main" id="{D9E62FDB-911F-12E7-67F3-5E463DF52806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2531124" y="2178755"/>
                        <a:ext cx="4975987" cy="0"/>
                      </a:xfrm>
                      <a:prstGeom prst="line">
                        <a:avLst/>
                      </a:prstGeom>
                      <a:ln w="508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8" name="Straight Connector 17">
                        <a:extLst>
                          <a:ext uri="{FF2B5EF4-FFF2-40B4-BE49-F238E27FC236}">
                            <a16:creationId xmlns:a16="http://schemas.microsoft.com/office/drawing/2014/main" id="{36D72400-501D-CEF7-B02E-67C2CA913374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2531124" y="4261556"/>
                        <a:ext cx="4975987" cy="0"/>
                      </a:xfrm>
                      <a:prstGeom prst="line">
                        <a:avLst/>
                      </a:prstGeom>
                      <a:ln w="508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9" name="Rectangle 18">
                        <a:extLst>
                          <a:ext uri="{FF2B5EF4-FFF2-40B4-BE49-F238E27FC236}">
                            <a16:creationId xmlns:a16="http://schemas.microsoft.com/office/drawing/2014/main" id="{11249976-2D2A-6B2A-3B8F-F9ED338ED30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479822" y="2178756"/>
                        <a:ext cx="1027289" cy="20828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508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0" name="Rectangle 19">
                        <a:extLst>
                          <a:ext uri="{FF2B5EF4-FFF2-40B4-BE49-F238E27FC236}">
                            <a16:creationId xmlns:a16="http://schemas.microsoft.com/office/drawing/2014/main" id="{739E955E-A3A6-B7DC-4AA6-6E1AAF1EC0A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452533" y="2178756"/>
                        <a:ext cx="1027289" cy="20828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508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1" name="Rectangle 20">
                        <a:extLst>
                          <a:ext uri="{FF2B5EF4-FFF2-40B4-BE49-F238E27FC236}">
                            <a16:creationId xmlns:a16="http://schemas.microsoft.com/office/drawing/2014/main" id="{93079F79-DE4C-8249-A4C3-1D30A442131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425244" y="2178756"/>
                        <a:ext cx="1027289" cy="20828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508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2" name="Rectangle 21">
                        <a:extLst>
                          <a:ext uri="{FF2B5EF4-FFF2-40B4-BE49-F238E27FC236}">
                            <a16:creationId xmlns:a16="http://schemas.microsoft.com/office/drawing/2014/main" id="{C3DBDA97-F2E4-D2C7-BBA4-BE962EAFF3B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397955" y="2178755"/>
                        <a:ext cx="1027289" cy="2082800"/>
                      </a:xfrm>
                      <a:prstGeom prst="rect">
                        <a:avLst/>
                      </a:prstGeom>
                      <a:noFill/>
                      <a:ln w="508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3" name="Rectangle 22">
                        <a:extLst>
                          <a:ext uri="{FF2B5EF4-FFF2-40B4-BE49-F238E27FC236}">
                            <a16:creationId xmlns:a16="http://schemas.microsoft.com/office/drawing/2014/main" id="{469BCC78-79A6-A345-7BB5-471D36460AB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12445" y="2520248"/>
                        <a:ext cx="632178" cy="1622775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</p:grpSp>
                <p:sp>
                  <p:nvSpPr>
                    <p:cNvPr id="15" name="Oval 14">
                      <a:extLst>
                        <a:ext uri="{FF2B5EF4-FFF2-40B4-BE49-F238E27FC236}">
                          <a16:creationId xmlns:a16="http://schemas.microsoft.com/office/drawing/2014/main" id="{A2C1563D-6999-37F5-CDDA-74AAF6CA1F1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676444" y="1464444"/>
                      <a:ext cx="2822222" cy="2765778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508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9" name="Rectangle 8">
                    <a:extLst>
                      <a:ext uri="{FF2B5EF4-FFF2-40B4-BE49-F238E27FC236}">
                        <a16:creationId xmlns:a16="http://schemas.microsoft.com/office/drawing/2014/main" id="{2B6AC12E-3BF0-0393-143F-E6D0BBA98AC0}"/>
                      </a:ext>
                    </a:extLst>
                  </p:cNvPr>
                  <p:cNvSpPr/>
                  <p:nvPr/>
                </p:nvSpPr>
                <p:spPr>
                  <a:xfrm>
                    <a:off x="7534871" y="2534104"/>
                    <a:ext cx="467742" cy="991127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31" name="Group 30">
                  <a:extLst>
                    <a:ext uri="{FF2B5EF4-FFF2-40B4-BE49-F238E27FC236}">
                      <a16:creationId xmlns:a16="http://schemas.microsoft.com/office/drawing/2014/main" id="{3D5DF0BB-1EE8-19B3-6D80-17E0A35FECE0}"/>
                    </a:ext>
                  </a:extLst>
                </p:cNvPr>
                <p:cNvGrpSpPr/>
                <p:nvPr/>
              </p:nvGrpSpPr>
              <p:grpSpPr>
                <a:xfrm>
                  <a:off x="3843052" y="2477149"/>
                  <a:ext cx="4179536" cy="1211871"/>
                  <a:chOff x="3838666" y="2477466"/>
                  <a:chExt cx="4179536" cy="1211871"/>
                </a:xfrm>
              </p:grpSpPr>
              <p:grpSp>
                <p:nvGrpSpPr>
                  <p:cNvPr id="32" name="Group 31">
                    <a:extLst>
                      <a:ext uri="{FF2B5EF4-FFF2-40B4-BE49-F238E27FC236}">
                        <a16:creationId xmlns:a16="http://schemas.microsoft.com/office/drawing/2014/main" id="{14530E77-A230-2F62-B5BF-D0A5247739CF}"/>
                      </a:ext>
                    </a:extLst>
                  </p:cNvPr>
                  <p:cNvGrpSpPr/>
                  <p:nvPr/>
                </p:nvGrpSpPr>
                <p:grpSpPr>
                  <a:xfrm>
                    <a:off x="4586217" y="3238518"/>
                    <a:ext cx="1996584" cy="440709"/>
                    <a:chOff x="4586217" y="3238518"/>
                    <a:chExt cx="1996584" cy="440709"/>
                  </a:xfrm>
                </p:grpSpPr>
                <p:sp>
                  <p:nvSpPr>
                    <p:cNvPr id="36" name="Rectangle 35">
                      <a:extLst>
                        <a:ext uri="{FF2B5EF4-FFF2-40B4-BE49-F238E27FC236}">
                          <a16:creationId xmlns:a16="http://schemas.microsoft.com/office/drawing/2014/main" id="{2B319E2A-1324-41C2-4563-3052F447C01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15060" y="3238518"/>
                      <a:ext cx="467741" cy="440301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37" name="Rectangle 36">
                      <a:extLst>
                        <a:ext uri="{FF2B5EF4-FFF2-40B4-BE49-F238E27FC236}">
                          <a16:creationId xmlns:a16="http://schemas.microsoft.com/office/drawing/2014/main" id="{FDB90E45-B1E8-4BBA-D395-A5C5296C667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86217" y="3365101"/>
                      <a:ext cx="467741" cy="314126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</p:grpSp>
              <p:sp>
                <p:nvSpPr>
                  <p:cNvPr id="33" name="Rectangle 32">
                    <a:extLst>
                      <a:ext uri="{FF2B5EF4-FFF2-40B4-BE49-F238E27FC236}">
                        <a16:creationId xmlns:a16="http://schemas.microsoft.com/office/drawing/2014/main" id="{40BED8FA-E81E-1B1D-FF86-AF4EB71288FF}"/>
                      </a:ext>
                    </a:extLst>
                  </p:cNvPr>
                  <p:cNvSpPr/>
                  <p:nvPr/>
                </p:nvSpPr>
                <p:spPr>
                  <a:xfrm>
                    <a:off x="3838666" y="2477466"/>
                    <a:ext cx="467742" cy="1206033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4" name="Rectangle 33">
                    <a:extLst>
                      <a:ext uri="{FF2B5EF4-FFF2-40B4-BE49-F238E27FC236}">
                        <a16:creationId xmlns:a16="http://schemas.microsoft.com/office/drawing/2014/main" id="{51FBF043-127A-4CDB-5695-037F5C783AD7}"/>
                      </a:ext>
                    </a:extLst>
                  </p:cNvPr>
                  <p:cNvSpPr/>
                  <p:nvPr/>
                </p:nvSpPr>
                <p:spPr>
                  <a:xfrm>
                    <a:off x="5346296" y="3066309"/>
                    <a:ext cx="467741" cy="623028"/>
                  </a:xfrm>
                  <a:prstGeom prst="rect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5" name="Rectangle 34">
                    <a:extLst>
                      <a:ext uri="{FF2B5EF4-FFF2-40B4-BE49-F238E27FC236}">
                        <a16:creationId xmlns:a16="http://schemas.microsoft.com/office/drawing/2014/main" id="{A2B4B9CF-752F-641C-6955-206EFF010884}"/>
                      </a:ext>
                    </a:extLst>
                  </p:cNvPr>
                  <p:cNvSpPr/>
                  <p:nvPr/>
                </p:nvSpPr>
                <p:spPr>
                  <a:xfrm>
                    <a:off x="7550460" y="2530719"/>
                    <a:ext cx="467742" cy="991127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</p:grp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5E28ECE1-94EF-27AF-E9CB-02F649E7AA43}"/>
                </a:ext>
              </a:extLst>
            </p:cNvPr>
            <p:cNvCxnSpPr>
              <a:cxnSpLocks/>
            </p:cNvCxnSpPr>
            <p:nvPr/>
          </p:nvCxnSpPr>
          <p:spPr>
            <a:xfrm>
              <a:off x="9023786" y="1555858"/>
              <a:ext cx="0" cy="23384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38616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1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7F8D1-7DA0-6A5B-D1B7-832A847E6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Outline: Optimal Multiserver Scheduling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32D85B-F991-3532-F7FB-D00BF0BB6E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3430" y="1825625"/>
            <a:ext cx="6061236" cy="4351338"/>
          </a:xfrm>
        </p:spPr>
        <p:txBody>
          <a:bodyPr/>
          <a:lstStyle/>
          <a:p>
            <a:pPr marL="0" indent="0">
              <a:lnSpc>
                <a:spcPct val="130000"/>
              </a:lnSpc>
              <a:buNone/>
            </a:pPr>
            <a:r>
              <a:rPr lang="en-US" dirty="0" err="1"/>
              <a:t>Chp</a:t>
            </a:r>
            <a:r>
              <a:rPr lang="en-US" dirty="0"/>
              <a:t>. 2: Central queue for many servers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dirty="0" err="1"/>
              <a:t>Chp</a:t>
            </a:r>
            <a:r>
              <a:rPr lang="en-US" dirty="0"/>
              <a:t>. 3: Dispatching to many servers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dirty="0" err="1"/>
              <a:t>Chp</a:t>
            </a:r>
            <a:r>
              <a:rPr lang="en-US" dirty="0"/>
              <a:t>. 4: Many servers per job: Analysis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dirty="0" err="1"/>
              <a:t>Chp</a:t>
            </a:r>
            <a:r>
              <a:rPr lang="en-US" dirty="0"/>
              <a:t>. 5: Many servers per job: Optimality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dirty="0" err="1"/>
              <a:t>Chp</a:t>
            </a:r>
            <a:r>
              <a:rPr lang="en-US" dirty="0"/>
              <a:t>. 6: Many servers per job: FCFS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dirty="0" err="1"/>
              <a:t>Chp</a:t>
            </a:r>
            <a:r>
              <a:rPr lang="en-US" dirty="0"/>
              <a:t>. 7: Tail of response time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A7B503-64A0-35E6-F93B-FA9D640B5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Thesis Defense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012338-91BC-04CD-F4DA-BA6DD94A3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843A6-7A35-4597-A30E-75A4C0056BD0}" type="slidenum">
              <a:rPr lang="en-US" smtClean="0"/>
              <a:t>45</a:t>
            </a:fld>
            <a:endParaRPr lang="en-US"/>
          </a:p>
        </p:txBody>
      </p:sp>
      <p:grpSp>
        <p:nvGrpSpPr>
          <p:cNvPr id="184" name="Group 183">
            <a:extLst>
              <a:ext uri="{FF2B5EF4-FFF2-40B4-BE49-F238E27FC236}">
                <a16:creationId xmlns:a16="http://schemas.microsoft.com/office/drawing/2014/main" id="{275F52B4-6E25-69A9-4955-57793D06C65A}"/>
              </a:ext>
            </a:extLst>
          </p:cNvPr>
          <p:cNvGrpSpPr/>
          <p:nvPr/>
        </p:nvGrpSpPr>
        <p:grpSpPr>
          <a:xfrm>
            <a:off x="135393" y="1893662"/>
            <a:ext cx="1544645" cy="3899221"/>
            <a:chOff x="135393" y="1893662"/>
            <a:chExt cx="1544645" cy="3899221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CC3F7D5A-FC19-DE38-6AA2-3EC722D0BD38}"/>
                </a:ext>
              </a:extLst>
            </p:cNvPr>
            <p:cNvGrpSpPr/>
            <p:nvPr/>
          </p:nvGrpSpPr>
          <p:grpSpPr>
            <a:xfrm>
              <a:off x="223091" y="1893662"/>
              <a:ext cx="1414533" cy="568010"/>
              <a:chOff x="6674799" y="2758005"/>
              <a:chExt cx="2888137" cy="1024370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514DF84E-333C-ADF1-B46D-1C0C4545E7D2}"/>
                  </a:ext>
                </a:extLst>
              </p:cNvPr>
              <p:cNvGrpSpPr/>
              <p:nvPr/>
            </p:nvGrpSpPr>
            <p:grpSpPr>
              <a:xfrm>
                <a:off x="6674799" y="2758005"/>
                <a:ext cx="2888137" cy="1024370"/>
                <a:chOff x="10122" y="2821"/>
                <a:chExt cx="5487" cy="2003"/>
              </a:xfrm>
            </p:grpSpPr>
            <p:grpSp>
              <p:nvGrpSpPr>
                <p:cNvPr id="11" name="Group 10">
                  <a:extLst>
                    <a:ext uri="{FF2B5EF4-FFF2-40B4-BE49-F238E27FC236}">
                      <a16:creationId xmlns:a16="http://schemas.microsoft.com/office/drawing/2014/main" id="{39D2B208-2D5B-9B91-67C3-25D65D1C1701}"/>
                    </a:ext>
                  </a:extLst>
                </p:cNvPr>
                <p:cNvGrpSpPr/>
                <p:nvPr/>
              </p:nvGrpSpPr>
              <p:grpSpPr>
                <a:xfrm>
                  <a:off x="10122" y="2821"/>
                  <a:ext cx="5487" cy="2003"/>
                  <a:chOff x="10105" y="2821"/>
                  <a:chExt cx="5487" cy="2003"/>
                </a:xfrm>
              </p:grpSpPr>
              <p:sp>
                <p:nvSpPr>
                  <p:cNvPr id="14" name="Oval 13">
                    <a:extLst>
                      <a:ext uri="{FF2B5EF4-FFF2-40B4-BE49-F238E27FC236}">
                        <a16:creationId xmlns:a16="http://schemas.microsoft.com/office/drawing/2014/main" id="{3DA601A1-5C13-E83F-CD1D-0C8C432FAB44}"/>
                      </a:ext>
                    </a:extLst>
                  </p:cNvPr>
                  <p:cNvSpPr/>
                  <p:nvPr/>
                </p:nvSpPr>
                <p:spPr>
                  <a:xfrm>
                    <a:off x="14954" y="3325"/>
                    <a:ext cx="455" cy="457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" name="Oval 14">
                    <a:extLst>
                      <a:ext uri="{FF2B5EF4-FFF2-40B4-BE49-F238E27FC236}">
                        <a16:creationId xmlns:a16="http://schemas.microsoft.com/office/drawing/2014/main" id="{AF559299-0F5D-A634-2877-781E1771FD7D}"/>
                      </a:ext>
                    </a:extLst>
                  </p:cNvPr>
                  <p:cNvSpPr/>
                  <p:nvPr/>
                </p:nvSpPr>
                <p:spPr>
                  <a:xfrm>
                    <a:off x="14954" y="3837"/>
                    <a:ext cx="455" cy="457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" name="Oval 15">
                    <a:extLst>
                      <a:ext uri="{FF2B5EF4-FFF2-40B4-BE49-F238E27FC236}">
                        <a16:creationId xmlns:a16="http://schemas.microsoft.com/office/drawing/2014/main" id="{A6A2B79C-327F-E5B3-9B3D-6A515EBE0FAE}"/>
                      </a:ext>
                    </a:extLst>
                  </p:cNvPr>
                  <p:cNvSpPr/>
                  <p:nvPr/>
                </p:nvSpPr>
                <p:spPr>
                  <a:xfrm>
                    <a:off x="14954" y="4367"/>
                    <a:ext cx="455" cy="457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" name="Oval 16">
                    <a:extLst>
                      <a:ext uri="{FF2B5EF4-FFF2-40B4-BE49-F238E27FC236}">
                        <a16:creationId xmlns:a16="http://schemas.microsoft.com/office/drawing/2014/main" id="{3A22BBD8-6133-8AEF-3BD4-DE594B2ADAE2}"/>
                      </a:ext>
                    </a:extLst>
                  </p:cNvPr>
                  <p:cNvSpPr/>
                  <p:nvPr/>
                </p:nvSpPr>
                <p:spPr>
                  <a:xfrm>
                    <a:off x="14954" y="2821"/>
                    <a:ext cx="455" cy="457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8" name="Group 17">
                    <a:extLst>
                      <a:ext uri="{FF2B5EF4-FFF2-40B4-BE49-F238E27FC236}">
                        <a16:creationId xmlns:a16="http://schemas.microsoft.com/office/drawing/2014/main" id="{3493CC7C-CD6A-FCA1-7372-F823966CD62D}"/>
                      </a:ext>
                    </a:extLst>
                  </p:cNvPr>
                  <p:cNvGrpSpPr/>
                  <p:nvPr/>
                </p:nvGrpSpPr>
                <p:grpSpPr>
                  <a:xfrm>
                    <a:off x="10105" y="2989"/>
                    <a:ext cx="5487" cy="1820"/>
                    <a:chOff x="10122" y="2747"/>
                    <a:chExt cx="5487" cy="1820"/>
                  </a:xfrm>
                </p:grpSpPr>
                <p:grpSp>
                  <p:nvGrpSpPr>
                    <p:cNvPr id="19" name="Group 18">
                      <a:extLst>
                        <a:ext uri="{FF2B5EF4-FFF2-40B4-BE49-F238E27FC236}">
                          <a16:creationId xmlns:a16="http://schemas.microsoft.com/office/drawing/2014/main" id="{34F34E1D-6BDC-27B5-3BF0-8DE580C38DC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122" y="2747"/>
                      <a:ext cx="4734" cy="1729"/>
                      <a:chOff x="5630" y="3721"/>
                      <a:chExt cx="4734" cy="1729"/>
                    </a:xfrm>
                  </p:grpSpPr>
                  <p:grpSp>
                    <p:nvGrpSpPr>
                      <p:cNvPr id="21" name="Group 20">
                        <a:extLst>
                          <a:ext uri="{FF2B5EF4-FFF2-40B4-BE49-F238E27FC236}">
                            <a16:creationId xmlns:a16="http://schemas.microsoft.com/office/drawing/2014/main" id="{AC4418EB-780C-9B5F-DA00-4241C170CB1D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630" y="3721"/>
                        <a:ext cx="4734" cy="1729"/>
                        <a:chOff x="5630" y="3721"/>
                        <a:chExt cx="4734" cy="1729"/>
                      </a:xfrm>
                    </p:grpSpPr>
                    <p:sp>
                      <p:nvSpPr>
                        <p:cNvPr id="26" name="Rectangles 39">
                          <a:extLst>
                            <a:ext uri="{FF2B5EF4-FFF2-40B4-BE49-F238E27FC236}">
                              <a16:creationId xmlns:a16="http://schemas.microsoft.com/office/drawing/2014/main" id="{12633E03-6AE0-F563-AC51-FD27E49D6F5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596" y="3735"/>
                          <a:ext cx="942" cy="1714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 w="38100">
                          <a:solidFill>
                            <a:srgbClr val="20202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7" name="Rectangles 40">
                          <a:extLst>
                            <a:ext uri="{FF2B5EF4-FFF2-40B4-BE49-F238E27FC236}">
                              <a16:creationId xmlns:a16="http://schemas.microsoft.com/office/drawing/2014/main" id="{58F15D2A-80F0-4C27-517A-A050C92252A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38" y="3735"/>
                          <a:ext cx="942" cy="1714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 w="38100">
                          <a:solidFill>
                            <a:srgbClr val="20202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8" name="Rectangles 41">
                          <a:extLst>
                            <a:ext uri="{FF2B5EF4-FFF2-40B4-BE49-F238E27FC236}">
                              <a16:creationId xmlns:a16="http://schemas.microsoft.com/office/drawing/2014/main" id="{228A3FF7-51DF-A3F7-6AA6-1893CB553BB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8480" y="3735"/>
                          <a:ext cx="942" cy="1714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 w="38100">
                          <a:solidFill>
                            <a:srgbClr val="20202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9" name="Rectangles 42">
                          <a:extLst>
                            <a:ext uri="{FF2B5EF4-FFF2-40B4-BE49-F238E27FC236}">
                              <a16:creationId xmlns:a16="http://schemas.microsoft.com/office/drawing/2014/main" id="{6A167601-E8D1-6E87-BB11-50DE429D126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9422" y="3735"/>
                          <a:ext cx="942" cy="1714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 w="38100">
                          <a:solidFill>
                            <a:srgbClr val="20202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cxnSp>
                      <p:nvCxnSpPr>
                        <p:cNvPr id="30" name="Straight Connector 29">
                          <a:extLst>
                            <a:ext uri="{FF2B5EF4-FFF2-40B4-BE49-F238E27FC236}">
                              <a16:creationId xmlns:a16="http://schemas.microsoft.com/office/drawing/2014/main" id="{7A6B005A-7515-6147-8915-EA62AE2AB2E3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5630" y="3721"/>
                          <a:ext cx="966" cy="15"/>
                        </a:xfrm>
                        <a:prstGeom prst="line">
                          <a:avLst/>
                        </a:prstGeom>
                        <a:ln w="381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31" name="Straight Connector 30">
                          <a:extLst>
                            <a:ext uri="{FF2B5EF4-FFF2-40B4-BE49-F238E27FC236}">
                              <a16:creationId xmlns:a16="http://schemas.microsoft.com/office/drawing/2014/main" id="{52E0AD4E-E147-86CF-6650-566D39AD568C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5630" y="5435"/>
                          <a:ext cx="966" cy="15"/>
                        </a:xfrm>
                        <a:prstGeom prst="line">
                          <a:avLst/>
                        </a:prstGeom>
                        <a:ln w="381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sp>
                    <p:nvSpPr>
                      <p:cNvPr id="22" name="Rectangles 46">
                        <a:extLst>
                          <a:ext uri="{FF2B5EF4-FFF2-40B4-BE49-F238E27FC236}">
                            <a16:creationId xmlns:a16="http://schemas.microsoft.com/office/drawing/2014/main" id="{99A7BC3A-92D2-770D-507C-1C05880AD5B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552" y="4514"/>
                        <a:ext cx="797" cy="634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3" name="Rectangles 47">
                        <a:extLst>
                          <a:ext uri="{FF2B5EF4-FFF2-40B4-BE49-F238E27FC236}">
                            <a16:creationId xmlns:a16="http://schemas.microsoft.com/office/drawing/2014/main" id="{AA47D459-B5DC-3E00-4787-5C5DEF29658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642" y="4367"/>
                        <a:ext cx="717" cy="763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4" name="Rectangles 48">
                        <a:extLst>
                          <a:ext uri="{FF2B5EF4-FFF2-40B4-BE49-F238E27FC236}">
                            <a16:creationId xmlns:a16="http://schemas.microsoft.com/office/drawing/2014/main" id="{B6ECEF10-57A3-F545-1E7D-1D3CA188F9D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519" y="4551"/>
                        <a:ext cx="724" cy="585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sp>
                    <p:nvSpPr>
                      <p:cNvPr id="25" name="Rectangles 49">
                        <a:extLst>
                          <a:ext uri="{FF2B5EF4-FFF2-40B4-BE49-F238E27FC236}">
                            <a16:creationId xmlns:a16="http://schemas.microsoft.com/office/drawing/2014/main" id="{F2A24C01-714B-0D26-4031-FAADE4ED8B3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18" y="3792"/>
                        <a:ext cx="756" cy="1364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sp>
                  <p:nvSpPr>
                    <p:cNvPr id="20" name="Rectangles 75">
                      <a:extLst>
                        <a:ext uri="{FF2B5EF4-FFF2-40B4-BE49-F238E27FC236}">
                          <a16:creationId xmlns:a16="http://schemas.microsoft.com/office/drawing/2014/main" id="{C1B749C7-A0FA-4B5B-6BA6-50BF426DA01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123" y="4181"/>
                      <a:ext cx="486" cy="386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sp>
              <p:nvSpPr>
                <p:cNvPr id="12" name="Rectangles 60">
                  <a:extLst>
                    <a:ext uri="{FF2B5EF4-FFF2-40B4-BE49-F238E27FC236}">
                      <a16:creationId xmlns:a16="http://schemas.microsoft.com/office/drawing/2014/main" id="{7EC15D5E-1E86-F3B1-0C47-A748085E52B9}"/>
                    </a:ext>
                  </a:extLst>
                </p:cNvPr>
                <p:cNvSpPr/>
                <p:nvPr/>
              </p:nvSpPr>
              <p:spPr>
                <a:xfrm>
                  <a:off x="15126" y="3434"/>
                  <a:ext cx="455" cy="249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Rectangles 61">
                  <a:extLst>
                    <a:ext uri="{FF2B5EF4-FFF2-40B4-BE49-F238E27FC236}">
                      <a16:creationId xmlns:a16="http://schemas.microsoft.com/office/drawing/2014/main" id="{190554B3-C3D3-DE31-98F7-52FBF4892BDD}"/>
                    </a:ext>
                  </a:extLst>
                </p:cNvPr>
                <p:cNvSpPr/>
                <p:nvPr/>
              </p:nvSpPr>
              <p:spPr>
                <a:xfrm>
                  <a:off x="15126" y="2935"/>
                  <a:ext cx="455" cy="209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" name="Rectangles 75">
                <a:extLst>
                  <a:ext uri="{FF2B5EF4-FFF2-40B4-BE49-F238E27FC236}">
                    <a16:creationId xmlns:a16="http://schemas.microsoft.com/office/drawing/2014/main" id="{B8D1B607-F739-E49D-22EC-7FD4D0041468}"/>
                  </a:ext>
                </a:extLst>
              </p:cNvPr>
              <p:cNvSpPr/>
              <p:nvPr/>
            </p:nvSpPr>
            <p:spPr>
              <a:xfrm>
                <a:off x="9309937" y="3311975"/>
                <a:ext cx="237640" cy="11252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04CC7A57-3773-0B03-EAA0-664609ADC041}"/>
                </a:ext>
              </a:extLst>
            </p:cNvPr>
            <p:cNvGrpSpPr/>
            <p:nvPr/>
          </p:nvGrpSpPr>
          <p:grpSpPr>
            <a:xfrm>
              <a:off x="135393" y="2532524"/>
              <a:ext cx="1310796" cy="646052"/>
              <a:chOff x="4511" y="1833"/>
              <a:chExt cx="7728" cy="4074"/>
            </a:xfrm>
          </p:grpSpPr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88A6EB49-096C-5F37-4A54-9E612B472545}"/>
                  </a:ext>
                </a:extLst>
              </p:cNvPr>
              <p:cNvGrpSpPr/>
              <p:nvPr/>
            </p:nvGrpSpPr>
            <p:grpSpPr>
              <a:xfrm>
                <a:off x="7337" y="1833"/>
                <a:ext cx="4900" cy="1358"/>
                <a:chOff x="5630" y="3549"/>
                <a:chExt cx="6736" cy="2086"/>
              </a:xfrm>
            </p:grpSpPr>
            <p:grpSp>
              <p:nvGrpSpPr>
                <p:cNvPr id="69" name="Group 68">
                  <a:extLst>
                    <a:ext uri="{FF2B5EF4-FFF2-40B4-BE49-F238E27FC236}">
                      <a16:creationId xmlns:a16="http://schemas.microsoft.com/office/drawing/2014/main" id="{4E5CCA29-8EEC-A8E7-6D9E-2E18AE48C031}"/>
                    </a:ext>
                  </a:extLst>
                </p:cNvPr>
                <p:cNvGrpSpPr/>
                <p:nvPr/>
              </p:nvGrpSpPr>
              <p:grpSpPr>
                <a:xfrm>
                  <a:off x="5630" y="3549"/>
                  <a:ext cx="6736" cy="2086"/>
                  <a:chOff x="5630" y="3549"/>
                  <a:chExt cx="6736" cy="2086"/>
                </a:xfrm>
              </p:grpSpPr>
              <p:sp>
                <p:nvSpPr>
                  <p:cNvPr id="76" name="Rectangles 34">
                    <a:extLst>
                      <a:ext uri="{FF2B5EF4-FFF2-40B4-BE49-F238E27FC236}">
                        <a16:creationId xmlns:a16="http://schemas.microsoft.com/office/drawing/2014/main" id="{A8338952-75E3-47A7-82F2-08816525AE43}"/>
                      </a:ext>
                    </a:extLst>
                  </p:cNvPr>
                  <p:cNvSpPr/>
                  <p:nvPr/>
                </p:nvSpPr>
                <p:spPr>
                  <a:xfrm>
                    <a:off x="6596" y="3735"/>
                    <a:ext cx="942" cy="1714"/>
                  </a:xfrm>
                  <a:prstGeom prst="rect">
                    <a:avLst/>
                  </a:prstGeom>
                  <a:solidFill>
                    <a:schemeClr val="bg1"/>
                  </a:solidFill>
                  <a:ln w="38100">
                    <a:solidFill>
                      <a:srgbClr val="20202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7" name="Rectangles 35">
                    <a:extLst>
                      <a:ext uri="{FF2B5EF4-FFF2-40B4-BE49-F238E27FC236}">
                        <a16:creationId xmlns:a16="http://schemas.microsoft.com/office/drawing/2014/main" id="{BB907A48-C52C-0592-7380-065B4D31252F}"/>
                      </a:ext>
                    </a:extLst>
                  </p:cNvPr>
                  <p:cNvSpPr/>
                  <p:nvPr/>
                </p:nvSpPr>
                <p:spPr>
                  <a:xfrm>
                    <a:off x="7538" y="3735"/>
                    <a:ext cx="942" cy="1714"/>
                  </a:xfrm>
                  <a:prstGeom prst="rect">
                    <a:avLst/>
                  </a:prstGeom>
                  <a:solidFill>
                    <a:schemeClr val="bg1"/>
                  </a:solidFill>
                  <a:ln w="38100">
                    <a:solidFill>
                      <a:srgbClr val="20202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8" name="Rectangles 36">
                    <a:extLst>
                      <a:ext uri="{FF2B5EF4-FFF2-40B4-BE49-F238E27FC236}">
                        <a16:creationId xmlns:a16="http://schemas.microsoft.com/office/drawing/2014/main" id="{6A193967-9CFB-E256-8D82-BC150A78B51E}"/>
                      </a:ext>
                    </a:extLst>
                  </p:cNvPr>
                  <p:cNvSpPr/>
                  <p:nvPr/>
                </p:nvSpPr>
                <p:spPr>
                  <a:xfrm>
                    <a:off x="8480" y="3735"/>
                    <a:ext cx="942" cy="1714"/>
                  </a:xfrm>
                  <a:prstGeom prst="rect">
                    <a:avLst/>
                  </a:prstGeom>
                  <a:solidFill>
                    <a:schemeClr val="bg1"/>
                  </a:solidFill>
                  <a:ln w="38100">
                    <a:solidFill>
                      <a:srgbClr val="20202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9" name="Rectangles 37">
                    <a:extLst>
                      <a:ext uri="{FF2B5EF4-FFF2-40B4-BE49-F238E27FC236}">
                        <a16:creationId xmlns:a16="http://schemas.microsoft.com/office/drawing/2014/main" id="{D90EF100-01EB-5D90-B83B-DDE3A5581B5C}"/>
                      </a:ext>
                    </a:extLst>
                  </p:cNvPr>
                  <p:cNvSpPr/>
                  <p:nvPr/>
                </p:nvSpPr>
                <p:spPr>
                  <a:xfrm>
                    <a:off x="9422" y="3735"/>
                    <a:ext cx="942" cy="1714"/>
                  </a:xfrm>
                  <a:prstGeom prst="rect">
                    <a:avLst/>
                  </a:prstGeom>
                  <a:solidFill>
                    <a:schemeClr val="bg1"/>
                  </a:solidFill>
                  <a:ln w="38100">
                    <a:solidFill>
                      <a:srgbClr val="20202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0" name="Oval 79">
                    <a:extLst>
                      <a:ext uri="{FF2B5EF4-FFF2-40B4-BE49-F238E27FC236}">
                        <a16:creationId xmlns:a16="http://schemas.microsoft.com/office/drawing/2014/main" id="{7E67D74E-D42E-4F0C-6B27-141A43CC7DB7}"/>
                      </a:ext>
                    </a:extLst>
                  </p:cNvPr>
                  <p:cNvSpPr/>
                  <p:nvPr/>
                </p:nvSpPr>
                <p:spPr>
                  <a:xfrm>
                    <a:off x="10364" y="3549"/>
                    <a:ext cx="2002" cy="2086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81" name="Straight Connector 80">
                    <a:extLst>
                      <a:ext uri="{FF2B5EF4-FFF2-40B4-BE49-F238E27FC236}">
                        <a16:creationId xmlns:a16="http://schemas.microsoft.com/office/drawing/2014/main" id="{030398BA-F1E8-AFBD-80B6-39C2074BD25E}"/>
                      </a:ext>
                    </a:extLst>
                  </p:cNvPr>
                  <p:cNvCxnSpPr/>
                  <p:nvPr/>
                </p:nvCxnSpPr>
                <p:spPr>
                  <a:xfrm>
                    <a:off x="5630" y="3735"/>
                    <a:ext cx="966" cy="15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" name="Straight Connector 81">
                    <a:extLst>
                      <a:ext uri="{FF2B5EF4-FFF2-40B4-BE49-F238E27FC236}">
                        <a16:creationId xmlns:a16="http://schemas.microsoft.com/office/drawing/2014/main" id="{7AAD6A3C-5C3B-7834-56B6-2698DDB1649C}"/>
                      </a:ext>
                    </a:extLst>
                  </p:cNvPr>
                  <p:cNvCxnSpPr/>
                  <p:nvPr/>
                </p:nvCxnSpPr>
                <p:spPr>
                  <a:xfrm>
                    <a:off x="5630" y="5449"/>
                    <a:ext cx="966" cy="15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70" name="Rectangles 41">
                  <a:extLst>
                    <a:ext uri="{FF2B5EF4-FFF2-40B4-BE49-F238E27FC236}">
                      <a16:creationId xmlns:a16="http://schemas.microsoft.com/office/drawing/2014/main" id="{EFD8A229-90B4-6D3E-3D85-B79630ECE1B7}"/>
                    </a:ext>
                  </a:extLst>
                </p:cNvPr>
                <p:cNvSpPr/>
                <p:nvPr/>
              </p:nvSpPr>
              <p:spPr>
                <a:xfrm>
                  <a:off x="7611" y="4275"/>
                  <a:ext cx="797" cy="865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" name="Rectangles 42">
                  <a:extLst>
                    <a:ext uri="{FF2B5EF4-FFF2-40B4-BE49-F238E27FC236}">
                      <a16:creationId xmlns:a16="http://schemas.microsoft.com/office/drawing/2014/main" id="{FC7F9EAF-0EDB-B4CB-6FEB-5226587F8E2F}"/>
                    </a:ext>
                  </a:extLst>
                </p:cNvPr>
                <p:cNvSpPr/>
                <p:nvPr/>
              </p:nvSpPr>
              <p:spPr>
                <a:xfrm>
                  <a:off x="9496" y="4769"/>
                  <a:ext cx="797" cy="372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" name="Rectangles 43">
                  <a:extLst>
                    <a:ext uri="{FF2B5EF4-FFF2-40B4-BE49-F238E27FC236}">
                      <a16:creationId xmlns:a16="http://schemas.microsoft.com/office/drawing/2014/main" id="{76B8D97C-D4CD-DC73-D97C-53B55EF18875}"/>
                    </a:ext>
                  </a:extLst>
                </p:cNvPr>
                <p:cNvSpPr/>
                <p:nvPr/>
              </p:nvSpPr>
              <p:spPr>
                <a:xfrm>
                  <a:off x="6668" y="4160"/>
                  <a:ext cx="797" cy="980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" name="Rectangles 44">
                  <a:extLst>
                    <a:ext uri="{FF2B5EF4-FFF2-40B4-BE49-F238E27FC236}">
                      <a16:creationId xmlns:a16="http://schemas.microsoft.com/office/drawing/2014/main" id="{2D7D7633-D83C-36CE-E7FF-BC084938600E}"/>
                    </a:ext>
                  </a:extLst>
                </p:cNvPr>
                <p:cNvSpPr/>
                <p:nvPr/>
              </p:nvSpPr>
              <p:spPr>
                <a:xfrm>
                  <a:off x="8553" y="4483"/>
                  <a:ext cx="797" cy="657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" name="Rectangles 45">
                  <a:extLst>
                    <a:ext uri="{FF2B5EF4-FFF2-40B4-BE49-F238E27FC236}">
                      <a16:creationId xmlns:a16="http://schemas.microsoft.com/office/drawing/2014/main" id="{CE868FE6-D03E-15A4-945A-F6D146A7F58E}"/>
                    </a:ext>
                  </a:extLst>
                </p:cNvPr>
                <p:cNvSpPr/>
                <p:nvPr/>
              </p:nvSpPr>
              <p:spPr>
                <a:xfrm>
                  <a:off x="10966" y="4885"/>
                  <a:ext cx="797" cy="255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4A812A1B-2C69-AC2B-5D82-D587FAD0D174}"/>
                  </a:ext>
                </a:extLst>
              </p:cNvPr>
              <p:cNvGrpSpPr/>
              <p:nvPr/>
            </p:nvGrpSpPr>
            <p:grpSpPr>
              <a:xfrm>
                <a:off x="7338" y="3191"/>
                <a:ext cx="4900" cy="1358"/>
                <a:chOff x="5630" y="3549"/>
                <a:chExt cx="6736" cy="2086"/>
              </a:xfrm>
            </p:grpSpPr>
            <p:grpSp>
              <p:nvGrpSpPr>
                <p:cNvPr id="55" name="Group 54">
                  <a:extLst>
                    <a:ext uri="{FF2B5EF4-FFF2-40B4-BE49-F238E27FC236}">
                      <a16:creationId xmlns:a16="http://schemas.microsoft.com/office/drawing/2014/main" id="{5F77D287-5A35-13FA-5B90-AD4C4319B784}"/>
                    </a:ext>
                  </a:extLst>
                </p:cNvPr>
                <p:cNvGrpSpPr/>
                <p:nvPr/>
              </p:nvGrpSpPr>
              <p:grpSpPr>
                <a:xfrm>
                  <a:off x="5630" y="3549"/>
                  <a:ext cx="6736" cy="2086"/>
                  <a:chOff x="5630" y="3549"/>
                  <a:chExt cx="6736" cy="2086"/>
                </a:xfrm>
              </p:grpSpPr>
              <p:sp>
                <p:nvSpPr>
                  <p:cNvPr id="62" name="Rectangles 6">
                    <a:extLst>
                      <a:ext uri="{FF2B5EF4-FFF2-40B4-BE49-F238E27FC236}">
                        <a16:creationId xmlns:a16="http://schemas.microsoft.com/office/drawing/2014/main" id="{13C4626B-E3AA-6C3D-5DBA-9EA32662A365}"/>
                      </a:ext>
                    </a:extLst>
                  </p:cNvPr>
                  <p:cNvSpPr/>
                  <p:nvPr/>
                </p:nvSpPr>
                <p:spPr>
                  <a:xfrm>
                    <a:off x="6596" y="3735"/>
                    <a:ext cx="942" cy="1714"/>
                  </a:xfrm>
                  <a:prstGeom prst="rect">
                    <a:avLst/>
                  </a:prstGeom>
                  <a:solidFill>
                    <a:schemeClr val="bg1"/>
                  </a:solidFill>
                  <a:ln w="38100">
                    <a:solidFill>
                      <a:srgbClr val="20202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3" name="Rectangles 7">
                    <a:extLst>
                      <a:ext uri="{FF2B5EF4-FFF2-40B4-BE49-F238E27FC236}">
                        <a16:creationId xmlns:a16="http://schemas.microsoft.com/office/drawing/2014/main" id="{F2EF893A-77A8-8C9E-E44D-92A30B8EBCCD}"/>
                      </a:ext>
                    </a:extLst>
                  </p:cNvPr>
                  <p:cNvSpPr/>
                  <p:nvPr/>
                </p:nvSpPr>
                <p:spPr>
                  <a:xfrm>
                    <a:off x="7538" y="3735"/>
                    <a:ext cx="942" cy="1714"/>
                  </a:xfrm>
                  <a:prstGeom prst="rect">
                    <a:avLst/>
                  </a:prstGeom>
                  <a:solidFill>
                    <a:schemeClr val="bg1"/>
                  </a:solidFill>
                  <a:ln w="38100">
                    <a:solidFill>
                      <a:srgbClr val="20202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4" name="Rectangles 8">
                    <a:extLst>
                      <a:ext uri="{FF2B5EF4-FFF2-40B4-BE49-F238E27FC236}">
                        <a16:creationId xmlns:a16="http://schemas.microsoft.com/office/drawing/2014/main" id="{5600B42F-015F-BBB7-2DA4-1B46C16A4DFB}"/>
                      </a:ext>
                    </a:extLst>
                  </p:cNvPr>
                  <p:cNvSpPr/>
                  <p:nvPr/>
                </p:nvSpPr>
                <p:spPr>
                  <a:xfrm>
                    <a:off x="8480" y="3735"/>
                    <a:ext cx="942" cy="1714"/>
                  </a:xfrm>
                  <a:prstGeom prst="rect">
                    <a:avLst/>
                  </a:prstGeom>
                  <a:solidFill>
                    <a:schemeClr val="bg1"/>
                  </a:solidFill>
                  <a:ln w="38100">
                    <a:solidFill>
                      <a:srgbClr val="20202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5" name="Rectangles 9">
                    <a:extLst>
                      <a:ext uri="{FF2B5EF4-FFF2-40B4-BE49-F238E27FC236}">
                        <a16:creationId xmlns:a16="http://schemas.microsoft.com/office/drawing/2014/main" id="{4BF5D34F-EA25-9B14-CEA2-C090584937AE}"/>
                      </a:ext>
                    </a:extLst>
                  </p:cNvPr>
                  <p:cNvSpPr/>
                  <p:nvPr/>
                </p:nvSpPr>
                <p:spPr>
                  <a:xfrm>
                    <a:off x="9422" y="3735"/>
                    <a:ext cx="942" cy="1714"/>
                  </a:xfrm>
                  <a:prstGeom prst="rect">
                    <a:avLst/>
                  </a:prstGeom>
                  <a:solidFill>
                    <a:schemeClr val="bg1"/>
                  </a:solidFill>
                  <a:ln w="38100">
                    <a:solidFill>
                      <a:srgbClr val="20202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6" name="Oval 65">
                    <a:extLst>
                      <a:ext uri="{FF2B5EF4-FFF2-40B4-BE49-F238E27FC236}">
                        <a16:creationId xmlns:a16="http://schemas.microsoft.com/office/drawing/2014/main" id="{CC56DE75-4B43-24F3-579E-B36080AD0C34}"/>
                      </a:ext>
                    </a:extLst>
                  </p:cNvPr>
                  <p:cNvSpPr/>
                  <p:nvPr/>
                </p:nvSpPr>
                <p:spPr>
                  <a:xfrm>
                    <a:off x="10364" y="3549"/>
                    <a:ext cx="2002" cy="2086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67" name="Straight Connector 66">
                    <a:extLst>
                      <a:ext uri="{FF2B5EF4-FFF2-40B4-BE49-F238E27FC236}">
                        <a16:creationId xmlns:a16="http://schemas.microsoft.com/office/drawing/2014/main" id="{EC309E37-C32D-F091-0CF7-D5BB6FBAA434}"/>
                      </a:ext>
                    </a:extLst>
                  </p:cNvPr>
                  <p:cNvCxnSpPr/>
                  <p:nvPr/>
                </p:nvCxnSpPr>
                <p:spPr>
                  <a:xfrm>
                    <a:off x="5630" y="3735"/>
                    <a:ext cx="966" cy="15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" name="Straight Connector 67">
                    <a:extLst>
                      <a:ext uri="{FF2B5EF4-FFF2-40B4-BE49-F238E27FC236}">
                        <a16:creationId xmlns:a16="http://schemas.microsoft.com/office/drawing/2014/main" id="{FE218928-C475-9077-F219-3B0F39A4E446}"/>
                      </a:ext>
                    </a:extLst>
                  </p:cNvPr>
                  <p:cNvCxnSpPr/>
                  <p:nvPr/>
                </p:nvCxnSpPr>
                <p:spPr>
                  <a:xfrm>
                    <a:off x="5630" y="5449"/>
                    <a:ext cx="966" cy="15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6" name="Rectangles 13">
                  <a:extLst>
                    <a:ext uri="{FF2B5EF4-FFF2-40B4-BE49-F238E27FC236}">
                      <a16:creationId xmlns:a16="http://schemas.microsoft.com/office/drawing/2014/main" id="{092FADDE-782C-8566-4987-A525A16F0F28}"/>
                    </a:ext>
                  </a:extLst>
                </p:cNvPr>
                <p:cNvSpPr/>
                <p:nvPr/>
              </p:nvSpPr>
              <p:spPr>
                <a:xfrm>
                  <a:off x="7611" y="4275"/>
                  <a:ext cx="797" cy="865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" name="Rectangles 14">
                  <a:extLst>
                    <a:ext uri="{FF2B5EF4-FFF2-40B4-BE49-F238E27FC236}">
                      <a16:creationId xmlns:a16="http://schemas.microsoft.com/office/drawing/2014/main" id="{3BD7836C-C4E5-959C-C135-421D8357209F}"/>
                    </a:ext>
                  </a:extLst>
                </p:cNvPr>
                <p:cNvSpPr/>
                <p:nvPr/>
              </p:nvSpPr>
              <p:spPr>
                <a:xfrm>
                  <a:off x="9495" y="4580"/>
                  <a:ext cx="797" cy="560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" name="Rectangles 15">
                  <a:extLst>
                    <a:ext uri="{FF2B5EF4-FFF2-40B4-BE49-F238E27FC236}">
                      <a16:creationId xmlns:a16="http://schemas.microsoft.com/office/drawing/2014/main" id="{D2EFFAAB-67BD-0B31-FA29-EE3023081E9D}"/>
                    </a:ext>
                  </a:extLst>
                </p:cNvPr>
                <p:cNvSpPr/>
                <p:nvPr/>
              </p:nvSpPr>
              <p:spPr>
                <a:xfrm>
                  <a:off x="6668" y="3935"/>
                  <a:ext cx="797" cy="1206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" name="Rectangles 16">
                  <a:extLst>
                    <a:ext uri="{FF2B5EF4-FFF2-40B4-BE49-F238E27FC236}">
                      <a16:creationId xmlns:a16="http://schemas.microsoft.com/office/drawing/2014/main" id="{C80A4540-5C2E-B189-FB2A-9ABE596AC50E}"/>
                    </a:ext>
                  </a:extLst>
                </p:cNvPr>
                <p:cNvSpPr/>
                <p:nvPr/>
              </p:nvSpPr>
              <p:spPr>
                <a:xfrm>
                  <a:off x="8553" y="4483"/>
                  <a:ext cx="797" cy="657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" name="Rectangles 17">
                  <a:extLst>
                    <a:ext uri="{FF2B5EF4-FFF2-40B4-BE49-F238E27FC236}">
                      <a16:creationId xmlns:a16="http://schemas.microsoft.com/office/drawing/2014/main" id="{40BBEEA5-E0D4-5026-0DA6-91D7D7858FCC}"/>
                    </a:ext>
                  </a:extLst>
                </p:cNvPr>
                <p:cNvSpPr/>
                <p:nvPr/>
              </p:nvSpPr>
              <p:spPr>
                <a:xfrm>
                  <a:off x="10966" y="4885"/>
                  <a:ext cx="797" cy="255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2C34728D-9C07-8357-9F74-58DE878CA5C5}"/>
                  </a:ext>
                </a:extLst>
              </p:cNvPr>
              <p:cNvGrpSpPr/>
              <p:nvPr/>
            </p:nvGrpSpPr>
            <p:grpSpPr>
              <a:xfrm>
                <a:off x="4511" y="3906"/>
                <a:ext cx="7728" cy="2001"/>
                <a:chOff x="1743" y="2561"/>
                <a:chExt cx="10623" cy="3074"/>
              </a:xfrm>
            </p:grpSpPr>
            <p:grpSp>
              <p:nvGrpSpPr>
                <p:cNvPr id="40" name="Group 39">
                  <a:extLst>
                    <a:ext uri="{FF2B5EF4-FFF2-40B4-BE49-F238E27FC236}">
                      <a16:creationId xmlns:a16="http://schemas.microsoft.com/office/drawing/2014/main" id="{B4AB4890-E0FF-A55E-E544-1A9104F76B02}"/>
                    </a:ext>
                  </a:extLst>
                </p:cNvPr>
                <p:cNvGrpSpPr/>
                <p:nvPr/>
              </p:nvGrpSpPr>
              <p:grpSpPr>
                <a:xfrm>
                  <a:off x="5630" y="3549"/>
                  <a:ext cx="6736" cy="2086"/>
                  <a:chOff x="5630" y="3549"/>
                  <a:chExt cx="6736" cy="2086"/>
                </a:xfrm>
              </p:grpSpPr>
              <p:sp>
                <p:nvSpPr>
                  <p:cNvPr id="48" name="Rectangles 22">
                    <a:extLst>
                      <a:ext uri="{FF2B5EF4-FFF2-40B4-BE49-F238E27FC236}">
                        <a16:creationId xmlns:a16="http://schemas.microsoft.com/office/drawing/2014/main" id="{22F6E29D-FE66-9CF8-8A09-BE57088FAEC6}"/>
                      </a:ext>
                    </a:extLst>
                  </p:cNvPr>
                  <p:cNvSpPr/>
                  <p:nvPr/>
                </p:nvSpPr>
                <p:spPr>
                  <a:xfrm>
                    <a:off x="6596" y="3735"/>
                    <a:ext cx="942" cy="1714"/>
                  </a:xfrm>
                  <a:prstGeom prst="rect">
                    <a:avLst/>
                  </a:prstGeom>
                  <a:solidFill>
                    <a:schemeClr val="bg1"/>
                  </a:solidFill>
                  <a:ln w="38100">
                    <a:solidFill>
                      <a:srgbClr val="20202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9" name="Rectangles 23">
                    <a:extLst>
                      <a:ext uri="{FF2B5EF4-FFF2-40B4-BE49-F238E27FC236}">
                        <a16:creationId xmlns:a16="http://schemas.microsoft.com/office/drawing/2014/main" id="{0B9E12DA-B776-F41D-BFA9-9FDDD678DDAD}"/>
                      </a:ext>
                    </a:extLst>
                  </p:cNvPr>
                  <p:cNvSpPr/>
                  <p:nvPr/>
                </p:nvSpPr>
                <p:spPr>
                  <a:xfrm>
                    <a:off x="7538" y="3735"/>
                    <a:ext cx="942" cy="1714"/>
                  </a:xfrm>
                  <a:prstGeom prst="rect">
                    <a:avLst/>
                  </a:prstGeom>
                  <a:solidFill>
                    <a:schemeClr val="bg1"/>
                  </a:solidFill>
                  <a:ln w="38100">
                    <a:solidFill>
                      <a:srgbClr val="20202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0" name="Rectangles 24">
                    <a:extLst>
                      <a:ext uri="{FF2B5EF4-FFF2-40B4-BE49-F238E27FC236}">
                        <a16:creationId xmlns:a16="http://schemas.microsoft.com/office/drawing/2014/main" id="{FEF54347-2C49-BC56-E83F-734B597846AE}"/>
                      </a:ext>
                    </a:extLst>
                  </p:cNvPr>
                  <p:cNvSpPr/>
                  <p:nvPr/>
                </p:nvSpPr>
                <p:spPr>
                  <a:xfrm>
                    <a:off x="8480" y="3735"/>
                    <a:ext cx="942" cy="1714"/>
                  </a:xfrm>
                  <a:prstGeom prst="rect">
                    <a:avLst/>
                  </a:prstGeom>
                  <a:solidFill>
                    <a:schemeClr val="bg1"/>
                  </a:solidFill>
                  <a:ln w="38100">
                    <a:solidFill>
                      <a:srgbClr val="20202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1" name="Rectangles 25">
                    <a:extLst>
                      <a:ext uri="{FF2B5EF4-FFF2-40B4-BE49-F238E27FC236}">
                        <a16:creationId xmlns:a16="http://schemas.microsoft.com/office/drawing/2014/main" id="{28D54E7A-ACE7-9374-ECA8-C2A9F83DE596}"/>
                      </a:ext>
                    </a:extLst>
                  </p:cNvPr>
                  <p:cNvSpPr/>
                  <p:nvPr/>
                </p:nvSpPr>
                <p:spPr>
                  <a:xfrm>
                    <a:off x="9422" y="3735"/>
                    <a:ext cx="942" cy="1714"/>
                  </a:xfrm>
                  <a:prstGeom prst="rect">
                    <a:avLst/>
                  </a:prstGeom>
                  <a:solidFill>
                    <a:schemeClr val="bg1"/>
                  </a:solidFill>
                  <a:ln w="38100">
                    <a:solidFill>
                      <a:srgbClr val="20202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2" name="Oval 51">
                    <a:extLst>
                      <a:ext uri="{FF2B5EF4-FFF2-40B4-BE49-F238E27FC236}">
                        <a16:creationId xmlns:a16="http://schemas.microsoft.com/office/drawing/2014/main" id="{1BC227CA-8BB1-1DF4-6534-59225B592190}"/>
                      </a:ext>
                    </a:extLst>
                  </p:cNvPr>
                  <p:cNvSpPr/>
                  <p:nvPr/>
                </p:nvSpPr>
                <p:spPr>
                  <a:xfrm>
                    <a:off x="10364" y="3549"/>
                    <a:ext cx="2002" cy="2086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53" name="Straight Connector 52">
                    <a:extLst>
                      <a:ext uri="{FF2B5EF4-FFF2-40B4-BE49-F238E27FC236}">
                        <a16:creationId xmlns:a16="http://schemas.microsoft.com/office/drawing/2014/main" id="{2C756538-7BCD-84B6-34C5-FB26CB476136}"/>
                      </a:ext>
                    </a:extLst>
                  </p:cNvPr>
                  <p:cNvCxnSpPr/>
                  <p:nvPr/>
                </p:nvCxnSpPr>
                <p:spPr>
                  <a:xfrm>
                    <a:off x="5630" y="3735"/>
                    <a:ext cx="966" cy="15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" name="Straight Connector 53">
                    <a:extLst>
                      <a:ext uri="{FF2B5EF4-FFF2-40B4-BE49-F238E27FC236}">
                        <a16:creationId xmlns:a16="http://schemas.microsoft.com/office/drawing/2014/main" id="{DCAAACDD-7EA0-90E2-7271-EECFBC8F5A2F}"/>
                      </a:ext>
                    </a:extLst>
                  </p:cNvPr>
                  <p:cNvCxnSpPr/>
                  <p:nvPr/>
                </p:nvCxnSpPr>
                <p:spPr>
                  <a:xfrm>
                    <a:off x="5630" y="5449"/>
                    <a:ext cx="966" cy="15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1" name="Rectangles 30">
                  <a:extLst>
                    <a:ext uri="{FF2B5EF4-FFF2-40B4-BE49-F238E27FC236}">
                      <a16:creationId xmlns:a16="http://schemas.microsoft.com/office/drawing/2014/main" id="{AD28B021-B215-41F0-7F4B-C18E013E8E77}"/>
                    </a:ext>
                  </a:extLst>
                </p:cNvPr>
                <p:cNvSpPr/>
                <p:nvPr/>
              </p:nvSpPr>
              <p:spPr>
                <a:xfrm>
                  <a:off x="7611" y="4275"/>
                  <a:ext cx="797" cy="865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" name="Rectangles 31">
                  <a:extLst>
                    <a:ext uri="{FF2B5EF4-FFF2-40B4-BE49-F238E27FC236}">
                      <a16:creationId xmlns:a16="http://schemas.microsoft.com/office/drawing/2014/main" id="{69C616F7-0F49-412D-01B3-37A0FC5ACD1E}"/>
                    </a:ext>
                  </a:extLst>
                </p:cNvPr>
                <p:cNvSpPr/>
                <p:nvPr/>
              </p:nvSpPr>
              <p:spPr>
                <a:xfrm>
                  <a:off x="9495" y="4632"/>
                  <a:ext cx="797" cy="50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Rectangles 32">
                  <a:extLst>
                    <a:ext uri="{FF2B5EF4-FFF2-40B4-BE49-F238E27FC236}">
                      <a16:creationId xmlns:a16="http://schemas.microsoft.com/office/drawing/2014/main" id="{312F1734-20B4-DF29-1853-EA5D888D582B}"/>
                    </a:ext>
                  </a:extLst>
                </p:cNvPr>
                <p:cNvSpPr/>
                <p:nvPr/>
              </p:nvSpPr>
              <p:spPr>
                <a:xfrm>
                  <a:off x="6668" y="4160"/>
                  <a:ext cx="797" cy="980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" name="Rectangles 48">
                  <a:extLst>
                    <a:ext uri="{FF2B5EF4-FFF2-40B4-BE49-F238E27FC236}">
                      <a16:creationId xmlns:a16="http://schemas.microsoft.com/office/drawing/2014/main" id="{1F01E7E6-5519-4CD9-0706-1C5968D43ED3}"/>
                    </a:ext>
                  </a:extLst>
                </p:cNvPr>
                <p:cNvSpPr/>
                <p:nvPr/>
              </p:nvSpPr>
              <p:spPr>
                <a:xfrm>
                  <a:off x="8553" y="4579"/>
                  <a:ext cx="797" cy="561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Rectangles 49">
                  <a:extLst>
                    <a:ext uri="{FF2B5EF4-FFF2-40B4-BE49-F238E27FC236}">
                      <a16:creationId xmlns:a16="http://schemas.microsoft.com/office/drawing/2014/main" id="{E58E222C-FFCC-6600-785C-61B19C267E10}"/>
                    </a:ext>
                  </a:extLst>
                </p:cNvPr>
                <p:cNvSpPr/>
                <p:nvPr/>
              </p:nvSpPr>
              <p:spPr>
                <a:xfrm>
                  <a:off x="10966" y="4885"/>
                  <a:ext cx="797" cy="255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7" name="Straight Arrow Connector 46">
                  <a:extLst>
                    <a:ext uri="{FF2B5EF4-FFF2-40B4-BE49-F238E27FC236}">
                      <a16:creationId xmlns:a16="http://schemas.microsoft.com/office/drawing/2014/main" id="{1448A2B6-9C7F-6224-8E7E-82478DD1D0AC}"/>
                    </a:ext>
                  </a:extLst>
                </p:cNvPr>
                <p:cNvCxnSpPr/>
                <p:nvPr/>
              </p:nvCxnSpPr>
              <p:spPr>
                <a:xfrm flipV="1">
                  <a:off x="1743" y="2561"/>
                  <a:ext cx="1018" cy="6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6" name="Rectangles 52">
                <a:extLst>
                  <a:ext uri="{FF2B5EF4-FFF2-40B4-BE49-F238E27FC236}">
                    <a16:creationId xmlns:a16="http://schemas.microsoft.com/office/drawing/2014/main" id="{DE989D6D-A51F-428C-079D-D752169D5BA1}"/>
                  </a:ext>
                </a:extLst>
              </p:cNvPr>
              <p:cNvSpPr/>
              <p:nvPr/>
            </p:nvSpPr>
            <p:spPr>
              <a:xfrm>
                <a:off x="5252" y="3292"/>
                <a:ext cx="1085" cy="113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77298957-032F-BE2C-4F6D-1E52AFDB8A64}"/>
                  </a:ext>
                </a:extLst>
              </p:cNvPr>
              <p:cNvCxnSpPr/>
              <p:nvPr/>
            </p:nvCxnSpPr>
            <p:spPr>
              <a:xfrm flipV="1">
                <a:off x="6337" y="2626"/>
                <a:ext cx="972" cy="117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CEAC1357-CA8B-12A1-2A76-959935D0EA27}"/>
                  </a:ext>
                </a:extLst>
              </p:cNvPr>
              <p:cNvCxnSpPr>
                <a:stCxn id="36" idx="3"/>
              </p:cNvCxnSpPr>
              <p:nvPr/>
            </p:nvCxnSpPr>
            <p:spPr>
              <a:xfrm>
                <a:off x="6337" y="3860"/>
                <a:ext cx="955" cy="4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0E6D5A09-AA8A-5B6E-CB91-46E5650F1461}"/>
                  </a:ext>
                </a:extLst>
              </p:cNvPr>
              <p:cNvCxnSpPr/>
              <p:nvPr/>
            </p:nvCxnSpPr>
            <p:spPr>
              <a:xfrm>
                <a:off x="6354" y="4061"/>
                <a:ext cx="972" cy="1194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34564CA5-ED3E-FDDA-92C1-9C6C3A9350AE}"/>
                </a:ext>
              </a:extLst>
            </p:cNvPr>
            <p:cNvGrpSpPr/>
            <p:nvPr/>
          </p:nvGrpSpPr>
          <p:grpSpPr>
            <a:xfrm>
              <a:off x="241491" y="3244367"/>
              <a:ext cx="1410481" cy="566168"/>
              <a:chOff x="6511480" y="2727960"/>
              <a:chExt cx="3619322" cy="1185147"/>
            </a:xfrm>
          </p:grpSpPr>
          <p:grpSp>
            <p:nvGrpSpPr>
              <p:cNvPr id="86" name="Group 85">
                <a:extLst>
                  <a:ext uri="{FF2B5EF4-FFF2-40B4-BE49-F238E27FC236}">
                    <a16:creationId xmlns:a16="http://schemas.microsoft.com/office/drawing/2014/main" id="{5E2627A7-0EC4-2136-9F8A-52EC88E4F95B}"/>
                  </a:ext>
                </a:extLst>
              </p:cNvPr>
              <p:cNvGrpSpPr/>
              <p:nvPr/>
            </p:nvGrpSpPr>
            <p:grpSpPr>
              <a:xfrm>
                <a:off x="6511480" y="2727960"/>
                <a:ext cx="3125882" cy="1185147"/>
                <a:chOff x="10105" y="2821"/>
                <a:chExt cx="5304" cy="2003"/>
              </a:xfrm>
            </p:grpSpPr>
            <p:sp>
              <p:nvSpPr>
                <p:cNvPr id="94" name="Oval 93">
                  <a:extLst>
                    <a:ext uri="{FF2B5EF4-FFF2-40B4-BE49-F238E27FC236}">
                      <a16:creationId xmlns:a16="http://schemas.microsoft.com/office/drawing/2014/main" id="{E251F0ED-D715-CD83-DB97-8D1EA83C8E11}"/>
                    </a:ext>
                  </a:extLst>
                </p:cNvPr>
                <p:cNvSpPr/>
                <p:nvPr/>
              </p:nvSpPr>
              <p:spPr>
                <a:xfrm>
                  <a:off x="14954" y="3325"/>
                  <a:ext cx="455" cy="457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5" name="Oval 94">
                  <a:extLst>
                    <a:ext uri="{FF2B5EF4-FFF2-40B4-BE49-F238E27FC236}">
                      <a16:creationId xmlns:a16="http://schemas.microsoft.com/office/drawing/2014/main" id="{AA74C321-505D-455F-562B-28ACEE6B0D9C}"/>
                    </a:ext>
                  </a:extLst>
                </p:cNvPr>
                <p:cNvSpPr/>
                <p:nvPr/>
              </p:nvSpPr>
              <p:spPr>
                <a:xfrm>
                  <a:off x="14954" y="3837"/>
                  <a:ext cx="455" cy="457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6" name="Oval 95">
                  <a:extLst>
                    <a:ext uri="{FF2B5EF4-FFF2-40B4-BE49-F238E27FC236}">
                      <a16:creationId xmlns:a16="http://schemas.microsoft.com/office/drawing/2014/main" id="{9203B62E-85F5-4EB0-BF14-D6006645901F}"/>
                    </a:ext>
                  </a:extLst>
                </p:cNvPr>
                <p:cNvSpPr/>
                <p:nvPr/>
              </p:nvSpPr>
              <p:spPr>
                <a:xfrm>
                  <a:off x="14954" y="4367"/>
                  <a:ext cx="455" cy="457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7" name="Oval 96">
                  <a:extLst>
                    <a:ext uri="{FF2B5EF4-FFF2-40B4-BE49-F238E27FC236}">
                      <a16:creationId xmlns:a16="http://schemas.microsoft.com/office/drawing/2014/main" id="{EFFE458F-1F41-7A58-A709-37B2A4C640B7}"/>
                    </a:ext>
                  </a:extLst>
                </p:cNvPr>
                <p:cNvSpPr/>
                <p:nvPr/>
              </p:nvSpPr>
              <p:spPr>
                <a:xfrm>
                  <a:off x="14954" y="2821"/>
                  <a:ext cx="455" cy="457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98" name="Group 97">
                  <a:extLst>
                    <a:ext uri="{FF2B5EF4-FFF2-40B4-BE49-F238E27FC236}">
                      <a16:creationId xmlns:a16="http://schemas.microsoft.com/office/drawing/2014/main" id="{68BA05BA-39C7-845A-CF30-A4D2C099C6D6}"/>
                    </a:ext>
                  </a:extLst>
                </p:cNvPr>
                <p:cNvGrpSpPr/>
                <p:nvPr/>
              </p:nvGrpSpPr>
              <p:grpSpPr>
                <a:xfrm>
                  <a:off x="10105" y="2994"/>
                  <a:ext cx="4734" cy="1724"/>
                  <a:chOff x="5630" y="3726"/>
                  <a:chExt cx="4734" cy="1724"/>
                </a:xfrm>
              </p:grpSpPr>
              <p:grpSp>
                <p:nvGrpSpPr>
                  <p:cNvPr id="99" name="Group 98">
                    <a:extLst>
                      <a:ext uri="{FF2B5EF4-FFF2-40B4-BE49-F238E27FC236}">
                        <a16:creationId xmlns:a16="http://schemas.microsoft.com/office/drawing/2014/main" id="{508DF9B3-98C2-F22E-A78B-44E227CEDFA6}"/>
                      </a:ext>
                    </a:extLst>
                  </p:cNvPr>
                  <p:cNvGrpSpPr/>
                  <p:nvPr/>
                </p:nvGrpSpPr>
                <p:grpSpPr>
                  <a:xfrm>
                    <a:off x="5630" y="3726"/>
                    <a:ext cx="4734" cy="1724"/>
                    <a:chOff x="5630" y="3726"/>
                    <a:chExt cx="4734" cy="1724"/>
                  </a:xfrm>
                </p:grpSpPr>
                <p:sp>
                  <p:nvSpPr>
                    <p:cNvPr id="104" name="Rectangles 39">
                      <a:extLst>
                        <a:ext uri="{FF2B5EF4-FFF2-40B4-BE49-F238E27FC236}">
                          <a16:creationId xmlns:a16="http://schemas.microsoft.com/office/drawing/2014/main" id="{9562CB67-895E-E8A4-1E5D-03101B76412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96" y="3735"/>
                      <a:ext cx="942" cy="1714"/>
                    </a:xfrm>
                    <a:prstGeom prst="rect">
                      <a:avLst/>
                    </a:prstGeom>
                    <a:noFill/>
                    <a:ln w="38100">
                      <a:solidFill>
                        <a:srgbClr val="20202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5" name="Rectangles 40">
                      <a:extLst>
                        <a:ext uri="{FF2B5EF4-FFF2-40B4-BE49-F238E27FC236}">
                          <a16:creationId xmlns:a16="http://schemas.microsoft.com/office/drawing/2014/main" id="{BDC5062C-7ABF-50B0-C66A-8DF2BCC5D00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38" y="3735"/>
                      <a:ext cx="942" cy="1714"/>
                    </a:xfrm>
                    <a:prstGeom prst="rect">
                      <a:avLst/>
                    </a:prstGeom>
                    <a:noFill/>
                    <a:ln w="38100">
                      <a:solidFill>
                        <a:srgbClr val="20202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6" name="Rectangles 41">
                      <a:extLst>
                        <a:ext uri="{FF2B5EF4-FFF2-40B4-BE49-F238E27FC236}">
                          <a16:creationId xmlns:a16="http://schemas.microsoft.com/office/drawing/2014/main" id="{89D865C4-66AB-9FCD-F063-FAFB3FFEB7E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480" y="3735"/>
                      <a:ext cx="942" cy="1714"/>
                    </a:xfrm>
                    <a:prstGeom prst="rect">
                      <a:avLst/>
                    </a:prstGeom>
                    <a:noFill/>
                    <a:ln w="38100">
                      <a:solidFill>
                        <a:srgbClr val="20202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7" name="Rectangles 42">
                      <a:extLst>
                        <a:ext uri="{FF2B5EF4-FFF2-40B4-BE49-F238E27FC236}">
                          <a16:creationId xmlns:a16="http://schemas.microsoft.com/office/drawing/2014/main" id="{51C8C7BE-B040-CF28-0374-1ECB74CD0C9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422" y="3735"/>
                      <a:ext cx="942" cy="1714"/>
                    </a:xfrm>
                    <a:prstGeom prst="rect">
                      <a:avLst/>
                    </a:prstGeom>
                    <a:noFill/>
                    <a:ln w="38100">
                      <a:solidFill>
                        <a:srgbClr val="20202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08" name="Straight Connector 107">
                      <a:extLst>
                        <a:ext uri="{FF2B5EF4-FFF2-40B4-BE49-F238E27FC236}">
                          <a16:creationId xmlns:a16="http://schemas.microsoft.com/office/drawing/2014/main" id="{814FF608-05AF-44A7-6B3E-BF7CDD588B8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630" y="3726"/>
                      <a:ext cx="954" cy="8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9" name="Straight Connector 108">
                      <a:extLst>
                        <a:ext uri="{FF2B5EF4-FFF2-40B4-BE49-F238E27FC236}">
                          <a16:creationId xmlns:a16="http://schemas.microsoft.com/office/drawing/2014/main" id="{4E69A912-F31C-F27A-2B38-B0ED274B4278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5630" y="5435"/>
                      <a:ext cx="966" cy="15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00" name="Rectangles 46">
                    <a:extLst>
                      <a:ext uri="{FF2B5EF4-FFF2-40B4-BE49-F238E27FC236}">
                        <a16:creationId xmlns:a16="http://schemas.microsoft.com/office/drawing/2014/main" id="{5F7FD313-6A3D-D9B4-7D17-B80CC9CFB69D}"/>
                      </a:ext>
                    </a:extLst>
                  </p:cNvPr>
                  <p:cNvSpPr/>
                  <p:nvPr/>
                </p:nvSpPr>
                <p:spPr>
                  <a:xfrm>
                    <a:off x="7647" y="4514"/>
                    <a:ext cx="718" cy="626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2</a:t>
                    </a:r>
                  </a:p>
                </p:txBody>
              </p:sp>
              <p:sp>
                <p:nvSpPr>
                  <p:cNvPr id="101" name="Rectangles 47">
                    <a:extLst>
                      <a:ext uri="{FF2B5EF4-FFF2-40B4-BE49-F238E27FC236}">
                        <a16:creationId xmlns:a16="http://schemas.microsoft.com/office/drawing/2014/main" id="{0493DA86-F30A-9440-10D9-0FB25394FF68}"/>
                      </a:ext>
                    </a:extLst>
                  </p:cNvPr>
                  <p:cNvSpPr/>
                  <p:nvPr/>
                </p:nvSpPr>
                <p:spPr>
                  <a:xfrm>
                    <a:off x="9521" y="3919"/>
                    <a:ext cx="733" cy="1221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1</a:t>
                    </a:r>
                  </a:p>
                </p:txBody>
              </p:sp>
              <p:sp>
                <p:nvSpPr>
                  <p:cNvPr id="102" name="Rectangles 48">
                    <a:extLst>
                      <a:ext uri="{FF2B5EF4-FFF2-40B4-BE49-F238E27FC236}">
                        <a16:creationId xmlns:a16="http://schemas.microsoft.com/office/drawing/2014/main" id="{3888B21A-00C0-DD2B-C331-B4C1ACAFFC9D}"/>
                      </a:ext>
                    </a:extLst>
                  </p:cNvPr>
                  <p:cNvSpPr/>
                  <p:nvPr/>
                </p:nvSpPr>
                <p:spPr>
                  <a:xfrm>
                    <a:off x="6703" y="4177"/>
                    <a:ext cx="727" cy="980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1</a:t>
                    </a:r>
                  </a:p>
                </p:txBody>
              </p:sp>
              <p:sp>
                <p:nvSpPr>
                  <p:cNvPr id="103" name="Rectangles 49">
                    <a:extLst>
                      <a:ext uri="{FF2B5EF4-FFF2-40B4-BE49-F238E27FC236}">
                        <a16:creationId xmlns:a16="http://schemas.microsoft.com/office/drawing/2014/main" id="{CFFEF081-5230-E8AE-EF08-EE8B2E348E88}"/>
                      </a:ext>
                    </a:extLst>
                  </p:cNvPr>
                  <p:cNvSpPr/>
                  <p:nvPr/>
                </p:nvSpPr>
                <p:spPr>
                  <a:xfrm>
                    <a:off x="8590" y="4341"/>
                    <a:ext cx="734" cy="799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4</a:t>
                    </a:r>
                  </a:p>
                </p:txBody>
              </p:sp>
            </p:grpSp>
          </p:grpSp>
          <p:grpSp>
            <p:nvGrpSpPr>
              <p:cNvPr id="87" name="Group 86">
                <a:extLst>
                  <a:ext uri="{FF2B5EF4-FFF2-40B4-BE49-F238E27FC236}">
                    <a16:creationId xmlns:a16="http://schemas.microsoft.com/office/drawing/2014/main" id="{FFE01900-90AE-713C-6FFB-86870C492E79}"/>
                  </a:ext>
                </a:extLst>
              </p:cNvPr>
              <p:cNvGrpSpPr/>
              <p:nvPr/>
            </p:nvGrpSpPr>
            <p:grpSpPr>
              <a:xfrm>
                <a:off x="9478122" y="2819079"/>
                <a:ext cx="652680" cy="1047285"/>
                <a:chOff x="9790858" y="3447234"/>
                <a:chExt cx="652680" cy="1047285"/>
              </a:xfrm>
            </p:grpSpPr>
            <p:cxnSp>
              <p:nvCxnSpPr>
                <p:cNvPr id="88" name="Straight Connector 87">
                  <a:extLst>
                    <a:ext uri="{FF2B5EF4-FFF2-40B4-BE49-F238E27FC236}">
                      <a16:creationId xmlns:a16="http://schemas.microsoft.com/office/drawing/2014/main" id="{F7E99E7E-B361-47C6-58DA-51034BEAA96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803278" y="3482587"/>
                  <a:ext cx="233160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Straight Connector 88">
                  <a:extLst>
                    <a:ext uri="{FF2B5EF4-FFF2-40B4-BE49-F238E27FC236}">
                      <a16:creationId xmlns:a16="http://schemas.microsoft.com/office/drawing/2014/main" id="{07330CED-55D2-04DA-B878-948380F141F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790858" y="3796625"/>
                  <a:ext cx="299936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Straight Connector 89">
                  <a:extLst>
                    <a:ext uri="{FF2B5EF4-FFF2-40B4-BE49-F238E27FC236}">
                      <a16:creationId xmlns:a16="http://schemas.microsoft.com/office/drawing/2014/main" id="{909B2ADA-9A44-62D4-F6B4-7ECEB8EF372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803278" y="4132109"/>
                  <a:ext cx="233160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Straight Connector 90">
                  <a:extLst>
                    <a:ext uri="{FF2B5EF4-FFF2-40B4-BE49-F238E27FC236}">
                      <a16:creationId xmlns:a16="http://schemas.microsoft.com/office/drawing/2014/main" id="{55876B03-0C05-C44F-46CA-1EFEFB71857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790858" y="4446147"/>
                  <a:ext cx="299936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2" name="Rectangles 60">
                  <a:extLst>
                    <a:ext uri="{FF2B5EF4-FFF2-40B4-BE49-F238E27FC236}">
                      <a16:creationId xmlns:a16="http://schemas.microsoft.com/office/drawing/2014/main" id="{B13A2497-0884-B95A-73CD-2B17133A0FBF}"/>
                    </a:ext>
                  </a:extLst>
                </p:cNvPr>
                <p:cNvSpPr/>
                <p:nvPr/>
              </p:nvSpPr>
              <p:spPr>
                <a:xfrm>
                  <a:off x="10010959" y="3447234"/>
                  <a:ext cx="432579" cy="389921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2</a:t>
                  </a:r>
                </a:p>
              </p:txBody>
            </p:sp>
            <p:sp>
              <p:nvSpPr>
                <p:cNvPr id="93" name="Rectangles 61">
                  <a:extLst>
                    <a:ext uri="{FF2B5EF4-FFF2-40B4-BE49-F238E27FC236}">
                      <a16:creationId xmlns:a16="http://schemas.microsoft.com/office/drawing/2014/main" id="{60DB774F-A6E9-90B9-9917-C7DA6778FBF0}"/>
                    </a:ext>
                  </a:extLst>
                </p:cNvPr>
                <p:cNvSpPr/>
                <p:nvPr/>
              </p:nvSpPr>
              <p:spPr>
                <a:xfrm>
                  <a:off x="10009780" y="4070872"/>
                  <a:ext cx="432579" cy="423647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2</a:t>
                  </a:r>
                </a:p>
              </p:txBody>
            </p:sp>
          </p:grpSp>
        </p:grp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224D1733-3FB7-9E50-831F-60FAAE35425E}"/>
                </a:ext>
              </a:extLst>
            </p:cNvPr>
            <p:cNvGrpSpPr/>
            <p:nvPr/>
          </p:nvGrpSpPr>
          <p:grpSpPr>
            <a:xfrm>
              <a:off x="144799" y="3942908"/>
              <a:ext cx="1535239" cy="535901"/>
              <a:chOff x="6511480" y="2727960"/>
              <a:chExt cx="3619322" cy="1185147"/>
            </a:xfrm>
          </p:grpSpPr>
          <p:grpSp>
            <p:nvGrpSpPr>
              <p:cNvPr id="113" name="Group 112">
                <a:extLst>
                  <a:ext uri="{FF2B5EF4-FFF2-40B4-BE49-F238E27FC236}">
                    <a16:creationId xmlns:a16="http://schemas.microsoft.com/office/drawing/2014/main" id="{4E0558BD-5BC7-9F99-CA2B-E5559081CD96}"/>
                  </a:ext>
                </a:extLst>
              </p:cNvPr>
              <p:cNvGrpSpPr/>
              <p:nvPr/>
            </p:nvGrpSpPr>
            <p:grpSpPr>
              <a:xfrm>
                <a:off x="6511480" y="2727960"/>
                <a:ext cx="3125882" cy="1185147"/>
                <a:chOff x="10105" y="2821"/>
                <a:chExt cx="5304" cy="2003"/>
              </a:xfrm>
            </p:grpSpPr>
            <p:sp>
              <p:nvSpPr>
                <p:cNvPr id="121" name="Oval 120">
                  <a:extLst>
                    <a:ext uri="{FF2B5EF4-FFF2-40B4-BE49-F238E27FC236}">
                      <a16:creationId xmlns:a16="http://schemas.microsoft.com/office/drawing/2014/main" id="{B8C07092-A891-67BA-407A-698C3231EA17}"/>
                    </a:ext>
                  </a:extLst>
                </p:cNvPr>
                <p:cNvSpPr/>
                <p:nvPr/>
              </p:nvSpPr>
              <p:spPr>
                <a:xfrm>
                  <a:off x="14954" y="3325"/>
                  <a:ext cx="455" cy="457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2" name="Oval 121">
                  <a:extLst>
                    <a:ext uri="{FF2B5EF4-FFF2-40B4-BE49-F238E27FC236}">
                      <a16:creationId xmlns:a16="http://schemas.microsoft.com/office/drawing/2014/main" id="{AA776155-E1F9-ABB5-6A9C-7794F86DC760}"/>
                    </a:ext>
                  </a:extLst>
                </p:cNvPr>
                <p:cNvSpPr/>
                <p:nvPr/>
              </p:nvSpPr>
              <p:spPr>
                <a:xfrm>
                  <a:off x="14954" y="3837"/>
                  <a:ext cx="455" cy="457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3" name="Oval 122">
                  <a:extLst>
                    <a:ext uri="{FF2B5EF4-FFF2-40B4-BE49-F238E27FC236}">
                      <a16:creationId xmlns:a16="http://schemas.microsoft.com/office/drawing/2014/main" id="{2BF27087-01B0-466B-A6BB-E4D3D2751DCF}"/>
                    </a:ext>
                  </a:extLst>
                </p:cNvPr>
                <p:cNvSpPr/>
                <p:nvPr/>
              </p:nvSpPr>
              <p:spPr>
                <a:xfrm>
                  <a:off x="14954" y="4367"/>
                  <a:ext cx="455" cy="457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4" name="Oval 123">
                  <a:extLst>
                    <a:ext uri="{FF2B5EF4-FFF2-40B4-BE49-F238E27FC236}">
                      <a16:creationId xmlns:a16="http://schemas.microsoft.com/office/drawing/2014/main" id="{1F02E1CE-1427-31E8-CF22-1BF1A3573292}"/>
                    </a:ext>
                  </a:extLst>
                </p:cNvPr>
                <p:cNvSpPr/>
                <p:nvPr/>
              </p:nvSpPr>
              <p:spPr>
                <a:xfrm>
                  <a:off x="14954" y="2821"/>
                  <a:ext cx="455" cy="457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25" name="Group 124">
                  <a:extLst>
                    <a:ext uri="{FF2B5EF4-FFF2-40B4-BE49-F238E27FC236}">
                      <a16:creationId xmlns:a16="http://schemas.microsoft.com/office/drawing/2014/main" id="{767205EE-18FC-2AB3-1147-CA9269F3DC37}"/>
                    </a:ext>
                  </a:extLst>
                </p:cNvPr>
                <p:cNvGrpSpPr/>
                <p:nvPr/>
              </p:nvGrpSpPr>
              <p:grpSpPr>
                <a:xfrm>
                  <a:off x="10105" y="2994"/>
                  <a:ext cx="4734" cy="1724"/>
                  <a:chOff x="5630" y="3726"/>
                  <a:chExt cx="4734" cy="1724"/>
                </a:xfrm>
              </p:grpSpPr>
              <p:grpSp>
                <p:nvGrpSpPr>
                  <p:cNvPr id="126" name="Group 125">
                    <a:extLst>
                      <a:ext uri="{FF2B5EF4-FFF2-40B4-BE49-F238E27FC236}">
                        <a16:creationId xmlns:a16="http://schemas.microsoft.com/office/drawing/2014/main" id="{705F0401-FBCD-0031-FCB0-82685E8DF231}"/>
                      </a:ext>
                    </a:extLst>
                  </p:cNvPr>
                  <p:cNvGrpSpPr/>
                  <p:nvPr/>
                </p:nvGrpSpPr>
                <p:grpSpPr>
                  <a:xfrm>
                    <a:off x="5630" y="3726"/>
                    <a:ext cx="4734" cy="1724"/>
                    <a:chOff x="5630" y="3726"/>
                    <a:chExt cx="4734" cy="1724"/>
                  </a:xfrm>
                </p:grpSpPr>
                <p:sp>
                  <p:nvSpPr>
                    <p:cNvPr id="131" name="Rectangles 39">
                      <a:extLst>
                        <a:ext uri="{FF2B5EF4-FFF2-40B4-BE49-F238E27FC236}">
                          <a16:creationId xmlns:a16="http://schemas.microsoft.com/office/drawing/2014/main" id="{DF0298F4-AA17-19E3-3166-A1F63A5AD11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96" y="3735"/>
                      <a:ext cx="942" cy="1714"/>
                    </a:xfrm>
                    <a:prstGeom prst="rect">
                      <a:avLst/>
                    </a:prstGeom>
                    <a:noFill/>
                    <a:ln w="38100">
                      <a:solidFill>
                        <a:srgbClr val="20202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2" name="Rectangles 40">
                      <a:extLst>
                        <a:ext uri="{FF2B5EF4-FFF2-40B4-BE49-F238E27FC236}">
                          <a16:creationId xmlns:a16="http://schemas.microsoft.com/office/drawing/2014/main" id="{4E2B8CF0-EFA8-CC2A-EFA1-F7776458869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38" y="3735"/>
                      <a:ext cx="942" cy="1714"/>
                    </a:xfrm>
                    <a:prstGeom prst="rect">
                      <a:avLst/>
                    </a:prstGeom>
                    <a:noFill/>
                    <a:ln w="38100">
                      <a:solidFill>
                        <a:srgbClr val="20202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3" name="Rectangles 41">
                      <a:extLst>
                        <a:ext uri="{FF2B5EF4-FFF2-40B4-BE49-F238E27FC236}">
                          <a16:creationId xmlns:a16="http://schemas.microsoft.com/office/drawing/2014/main" id="{8C7F6C45-2846-454E-ED40-041EE38F8D1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480" y="3735"/>
                      <a:ext cx="942" cy="1714"/>
                    </a:xfrm>
                    <a:prstGeom prst="rect">
                      <a:avLst/>
                    </a:prstGeom>
                    <a:noFill/>
                    <a:ln w="38100">
                      <a:solidFill>
                        <a:srgbClr val="20202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4" name="Rectangles 42">
                      <a:extLst>
                        <a:ext uri="{FF2B5EF4-FFF2-40B4-BE49-F238E27FC236}">
                          <a16:creationId xmlns:a16="http://schemas.microsoft.com/office/drawing/2014/main" id="{78FEB313-6BCF-25C1-4BD4-9C0EFC936F4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422" y="3735"/>
                      <a:ext cx="942" cy="1714"/>
                    </a:xfrm>
                    <a:prstGeom prst="rect">
                      <a:avLst/>
                    </a:prstGeom>
                    <a:noFill/>
                    <a:ln w="38100">
                      <a:solidFill>
                        <a:srgbClr val="20202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35" name="Straight Connector 134">
                      <a:extLst>
                        <a:ext uri="{FF2B5EF4-FFF2-40B4-BE49-F238E27FC236}">
                          <a16:creationId xmlns:a16="http://schemas.microsoft.com/office/drawing/2014/main" id="{082D6075-8368-6206-DE5B-1B7FA3C6490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630" y="3726"/>
                      <a:ext cx="954" cy="8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6" name="Straight Connector 135">
                      <a:extLst>
                        <a:ext uri="{FF2B5EF4-FFF2-40B4-BE49-F238E27FC236}">
                          <a16:creationId xmlns:a16="http://schemas.microsoft.com/office/drawing/2014/main" id="{8453C294-3E59-B2C0-D06D-872571920119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5630" y="5435"/>
                      <a:ext cx="966" cy="15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27" name="Rectangles 46">
                    <a:extLst>
                      <a:ext uri="{FF2B5EF4-FFF2-40B4-BE49-F238E27FC236}">
                        <a16:creationId xmlns:a16="http://schemas.microsoft.com/office/drawing/2014/main" id="{9DF7AC40-4C43-6EF8-D4BC-1CD8C1EB52C8}"/>
                      </a:ext>
                    </a:extLst>
                  </p:cNvPr>
                  <p:cNvSpPr/>
                  <p:nvPr/>
                </p:nvSpPr>
                <p:spPr>
                  <a:xfrm>
                    <a:off x="7647" y="4275"/>
                    <a:ext cx="734" cy="865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2</a:t>
                    </a:r>
                  </a:p>
                </p:txBody>
              </p:sp>
              <p:sp>
                <p:nvSpPr>
                  <p:cNvPr id="128" name="Rectangles 47">
                    <a:extLst>
                      <a:ext uri="{FF2B5EF4-FFF2-40B4-BE49-F238E27FC236}">
                        <a16:creationId xmlns:a16="http://schemas.microsoft.com/office/drawing/2014/main" id="{65DD68A9-9B3A-3056-F3A2-2C25C379E47B}"/>
                      </a:ext>
                    </a:extLst>
                  </p:cNvPr>
                  <p:cNvSpPr/>
                  <p:nvPr/>
                </p:nvSpPr>
                <p:spPr>
                  <a:xfrm>
                    <a:off x="9521" y="4514"/>
                    <a:ext cx="733" cy="626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1</a:t>
                    </a:r>
                  </a:p>
                </p:txBody>
              </p:sp>
              <p:sp>
                <p:nvSpPr>
                  <p:cNvPr id="129" name="Rectangles 48">
                    <a:extLst>
                      <a:ext uri="{FF2B5EF4-FFF2-40B4-BE49-F238E27FC236}">
                        <a16:creationId xmlns:a16="http://schemas.microsoft.com/office/drawing/2014/main" id="{DE5B9230-6D81-5227-2A04-8FC997F126B9}"/>
                      </a:ext>
                    </a:extLst>
                  </p:cNvPr>
                  <p:cNvSpPr/>
                  <p:nvPr/>
                </p:nvSpPr>
                <p:spPr>
                  <a:xfrm>
                    <a:off x="6703" y="4177"/>
                    <a:ext cx="727" cy="980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1</a:t>
                    </a:r>
                  </a:p>
                </p:txBody>
              </p:sp>
              <p:sp>
                <p:nvSpPr>
                  <p:cNvPr id="130" name="Rectangles 49">
                    <a:extLst>
                      <a:ext uri="{FF2B5EF4-FFF2-40B4-BE49-F238E27FC236}">
                        <a16:creationId xmlns:a16="http://schemas.microsoft.com/office/drawing/2014/main" id="{775806EC-6D60-A79D-DFD6-66B750D9E468}"/>
                      </a:ext>
                    </a:extLst>
                  </p:cNvPr>
                  <p:cNvSpPr/>
                  <p:nvPr/>
                </p:nvSpPr>
                <p:spPr>
                  <a:xfrm>
                    <a:off x="8590" y="4341"/>
                    <a:ext cx="734" cy="799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4</a:t>
                    </a:r>
                  </a:p>
                </p:txBody>
              </p:sp>
            </p:grpSp>
          </p:grpSp>
          <p:grpSp>
            <p:nvGrpSpPr>
              <p:cNvPr id="114" name="Group 113">
                <a:extLst>
                  <a:ext uri="{FF2B5EF4-FFF2-40B4-BE49-F238E27FC236}">
                    <a16:creationId xmlns:a16="http://schemas.microsoft.com/office/drawing/2014/main" id="{BCFF44CB-E4F8-3FBF-46D6-2F3E244919BE}"/>
                  </a:ext>
                </a:extLst>
              </p:cNvPr>
              <p:cNvGrpSpPr/>
              <p:nvPr/>
            </p:nvGrpSpPr>
            <p:grpSpPr>
              <a:xfrm>
                <a:off x="9478122" y="2819079"/>
                <a:ext cx="652680" cy="1047285"/>
                <a:chOff x="9790858" y="3447234"/>
                <a:chExt cx="652680" cy="1047285"/>
              </a:xfrm>
            </p:grpSpPr>
            <p:cxnSp>
              <p:nvCxnSpPr>
                <p:cNvPr id="115" name="Straight Connector 114">
                  <a:extLst>
                    <a:ext uri="{FF2B5EF4-FFF2-40B4-BE49-F238E27FC236}">
                      <a16:creationId xmlns:a16="http://schemas.microsoft.com/office/drawing/2014/main" id="{2229F909-00F2-98F0-CF1D-605AB96EC4E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803278" y="3482587"/>
                  <a:ext cx="233160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Straight Connector 115">
                  <a:extLst>
                    <a:ext uri="{FF2B5EF4-FFF2-40B4-BE49-F238E27FC236}">
                      <a16:creationId xmlns:a16="http://schemas.microsoft.com/office/drawing/2014/main" id="{FCBF39E1-34B0-228E-16EE-DDDBC9F00EF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790858" y="3796625"/>
                  <a:ext cx="299936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Straight Connector 116">
                  <a:extLst>
                    <a:ext uri="{FF2B5EF4-FFF2-40B4-BE49-F238E27FC236}">
                      <a16:creationId xmlns:a16="http://schemas.microsoft.com/office/drawing/2014/main" id="{0B1FCCBD-C01B-333B-9CC0-76F62372870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803278" y="4132109"/>
                  <a:ext cx="233160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Connector 117">
                  <a:extLst>
                    <a:ext uri="{FF2B5EF4-FFF2-40B4-BE49-F238E27FC236}">
                      <a16:creationId xmlns:a16="http://schemas.microsoft.com/office/drawing/2014/main" id="{F6A59992-6658-BA0E-2C16-F20390EFBF4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790858" y="4446147"/>
                  <a:ext cx="299936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9" name="Rectangles 60">
                  <a:extLst>
                    <a:ext uri="{FF2B5EF4-FFF2-40B4-BE49-F238E27FC236}">
                      <a16:creationId xmlns:a16="http://schemas.microsoft.com/office/drawing/2014/main" id="{A8F63C03-58DD-615D-B6C7-03B51230316A}"/>
                    </a:ext>
                  </a:extLst>
                </p:cNvPr>
                <p:cNvSpPr/>
                <p:nvPr/>
              </p:nvSpPr>
              <p:spPr>
                <a:xfrm>
                  <a:off x="10010959" y="3447234"/>
                  <a:ext cx="432579" cy="389921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2</a:t>
                  </a:r>
                </a:p>
              </p:txBody>
            </p:sp>
            <p:sp>
              <p:nvSpPr>
                <p:cNvPr id="120" name="Rectangles 61">
                  <a:extLst>
                    <a:ext uri="{FF2B5EF4-FFF2-40B4-BE49-F238E27FC236}">
                      <a16:creationId xmlns:a16="http://schemas.microsoft.com/office/drawing/2014/main" id="{E9F59628-F670-B06B-8600-1B753F11CE32}"/>
                    </a:ext>
                  </a:extLst>
                </p:cNvPr>
                <p:cNvSpPr/>
                <p:nvPr/>
              </p:nvSpPr>
              <p:spPr>
                <a:xfrm>
                  <a:off x="10009780" y="4070872"/>
                  <a:ext cx="432579" cy="423647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2</a:t>
                  </a:r>
                </a:p>
              </p:txBody>
            </p:sp>
          </p:grpSp>
        </p:grpSp>
        <p:grpSp>
          <p:nvGrpSpPr>
            <p:cNvPr id="137" name="Group 136">
              <a:extLst>
                <a:ext uri="{FF2B5EF4-FFF2-40B4-BE49-F238E27FC236}">
                  <a16:creationId xmlns:a16="http://schemas.microsoft.com/office/drawing/2014/main" id="{AD7EA16A-AD4D-6103-99FD-1FD385C38C17}"/>
                </a:ext>
              </a:extLst>
            </p:cNvPr>
            <p:cNvGrpSpPr/>
            <p:nvPr/>
          </p:nvGrpSpPr>
          <p:grpSpPr>
            <a:xfrm>
              <a:off x="230174" y="4589719"/>
              <a:ext cx="1407450" cy="551063"/>
              <a:chOff x="2639601" y="1836738"/>
              <a:chExt cx="3898265" cy="1392555"/>
            </a:xfrm>
          </p:grpSpPr>
          <p:grpSp>
            <p:nvGrpSpPr>
              <p:cNvPr id="138" name="Group 137">
                <a:extLst>
                  <a:ext uri="{FF2B5EF4-FFF2-40B4-BE49-F238E27FC236}">
                    <a16:creationId xmlns:a16="http://schemas.microsoft.com/office/drawing/2014/main" id="{A70C5276-5812-6BA0-6532-0E780B5EC11B}"/>
                  </a:ext>
                </a:extLst>
              </p:cNvPr>
              <p:cNvGrpSpPr/>
              <p:nvPr/>
            </p:nvGrpSpPr>
            <p:grpSpPr>
              <a:xfrm>
                <a:off x="2639601" y="1836738"/>
                <a:ext cx="3898265" cy="1392555"/>
                <a:chOff x="2639601" y="1836738"/>
                <a:chExt cx="3898265" cy="1392555"/>
              </a:xfrm>
            </p:grpSpPr>
            <p:grpSp>
              <p:nvGrpSpPr>
                <p:cNvPr id="144" name="Group 143">
                  <a:extLst>
                    <a:ext uri="{FF2B5EF4-FFF2-40B4-BE49-F238E27FC236}">
                      <a16:creationId xmlns:a16="http://schemas.microsoft.com/office/drawing/2014/main" id="{E7B3D94D-7BA7-6ADB-AF9B-2E8DCF1B71C1}"/>
                    </a:ext>
                  </a:extLst>
                </p:cNvPr>
                <p:cNvGrpSpPr/>
                <p:nvPr/>
              </p:nvGrpSpPr>
              <p:grpSpPr>
                <a:xfrm>
                  <a:off x="2639601" y="1836738"/>
                  <a:ext cx="3898265" cy="1392555"/>
                  <a:chOff x="2639601" y="1836738"/>
                  <a:chExt cx="3898265" cy="1392555"/>
                </a:xfrm>
              </p:grpSpPr>
              <p:grpSp>
                <p:nvGrpSpPr>
                  <p:cNvPr id="146" name="Group 145">
                    <a:extLst>
                      <a:ext uri="{FF2B5EF4-FFF2-40B4-BE49-F238E27FC236}">
                        <a16:creationId xmlns:a16="http://schemas.microsoft.com/office/drawing/2014/main" id="{DDCD347D-7002-40D3-D165-EDFA29E0DBA8}"/>
                      </a:ext>
                    </a:extLst>
                  </p:cNvPr>
                  <p:cNvGrpSpPr/>
                  <p:nvPr/>
                </p:nvGrpSpPr>
                <p:grpSpPr>
                  <a:xfrm>
                    <a:off x="2639601" y="1836738"/>
                    <a:ext cx="3898265" cy="1392555"/>
                    <a:chOff x="10122" y="2631"/>
                    <a:chExt cx="6139" cy="2193"/>
                  </a:xfrm>
                </p:grpSpPr>
                <p:grpSp>
                  <p:nvGrpSpPr>
                    <p:cNvPr id="148" name="Group 147">
                      <a:extLst>
                        <a:ext uri="{FF2B5EF4-FFF2-40B4-BE49-F238E27FC236}">
                          <a16:creationId xmlns:a16="http://schemas.microsoft.com/office/drawing/2014/main" id="{473B14C0-F96A-0711-2433-490D12F6B81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122" y="2631"/>
                      <a:ext cx="6139" cy="2193"/>
                      <a:chOff x="10105" y="2631"/>
                      <a:chExt cx="6139" cy="2193"/>
                    </a:xfrm>
                  </p:grpSpPr>
                  <p:sp>
                    <p:nvSpPr>
                      <p:cNvPr id="150" name="Oval 149">
                        <a:extLst>
                          <a:ext uri="{FF2B5EF4-FFF2-40B4-BE49-F238E27FC236}">
                            <a16:creationId xmlns:a16="http://schemas.microsoft.com/office/drawing/2014/main" id="{6E264FA2-E934-2C8D-98A7-41143F6A1B0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4954" y="3325"/>
                        <a:ext cx="455" cy="457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51" name="Oval 150">
                        <a:extLst>
                          <a:ext uri="{FF2B5EF4-FFF2-40B4-BE49-F238E27FC236}">
                            <a16:creationId xmlns:a16="http://schemas.microsoft.com/office/drawing/2014/main" id="{99A370D7-265B-5B49-6F03-D25C826DBCB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4954" y="3837"/>
                        <a:ext cx="455" cy="457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52" name="Oval 151">
                        <a:extLst>
                          <a:ext uri="{FF2B5EF4-FFF2-40B4-BE49-F238E27FC236}">
                            <a16:creationId xmlns:a16="http://schemas.microsoft.com/office/drawing/2014/main" id="{CAF8D410-79DC-679D-8304-E643D497D65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4954" y="4367"/>
                        <a:ext cx="455" cy="457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53" name="Oval 152">
                        <a:extLst>
                          <a:ext uri="{FF2B5EF4-FFF2-40B4-BE49-F238E27FC236}">
                            <a16:creationId xmlns:a16="http://schemas.microsoft.com/office/drawing/2014/main" id="{3F4E0D76-BCBA-795B-52C9-442EB7ABFA6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4954" y="2821"/>
                        <a:ext cx="455" cy="457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grpSp>
                    <p:nvGrpSpPr>
                      <p:cNvPr id="154" name="Group 153">
                        <a:extLst>
                          <a:ext uri="{FF2B5EF4-FFF2-40B4-BE49-F238E27FC236}">
                            <a16:creationId xmlns:a16="http://schemas.microsoft.com/office/drawing/2014/main" id="{74136C67-0C06-D8FD-872A-9220AF93D31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0105" y="2631"/>
                        <a:ext cx="6139" cy="2087"/>
                        <a:chOff x="5630" y="3363"/>
                        <a:chExt cx="6139" cy="2087"/>
                      </a:xfrm>
                    </p:grpSpPr>
                    <p:grpSp>
                      <p:nvGrpSpPr>
                        <p:cNvPr id="155" name="Group 154">
                          <a:extLst>
                            <a:ext uri="{FF2B5EF4-FFF2-40B4-BE49-F238E27FC236}">
                              <a16:creationId xmlns:a16="http://schemas.microsoft.com/office/drawing/2014/main" id="{4DB019F7-0601-B63A-A53F-E04AAC448C5A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5630" y="3721"/>
                          <a:ext cx="4734" cy="1729"/>
                          <a:chOff x="5630" y="3721"/>
                          <a:chExt cx="4734" cy="1729"/>
                        </a:xfrm>
                      </p:grpSpPr>
                      <p:sp>
                        <p:nvSpPr>
                          <p:cNvPr id="158" name="Rectangles 39">
                            <a:extLst>
                              <a:ext uri="{FF2B5EF4-FFF2-40B4-BE49-F238E27FC236}">
                                <a16:creationId xmlns:a16="http://schemas.microsoft.com/office/drawing/2014/main" id="{C04F7EE7-1F50-C8B3-00B8-9862D7867B7E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596" y="3735"/>
                            <a:ext cx="942" cy="1714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 w="38100">
                            <a:solidFill>
                              <a:srgbClr val="202020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159" name="Rectangles 40">
                            <a:extLst>
                              <a:ext uri="{FF2B5EF4-FFF2-40B4-BE49-F238E27FC236}">
                                <a16:creationId xmlns:a16="http://schemas.microsoft.com/office/drawing/2014/main" id="{62D9759D-C9AB-F61C-A882-31A9222748FF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7538" y="3735"/>
                            <a:ext cx="942" cy="1714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 w="38100">
                            <a:solidFill>
                              <a:srgbClr val="202020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160" name="Rectangles 41">
                            <a:extLst>
                              <a:ext uri="{FF2B5EF4-FFF2-40B4-BE49-F238E27FC236}">
                                <a16:creationId xmlns:a16="http://schemas.microsoft.com/office/drawing/2014/main" id="{3C561E1C-76EA-6D90-B4FB-70E952D35768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8480" y="3735"/>
                            <a:ext cx="942" cy="1714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 w="38100">
                            <a:solidFill>
                              <a:srgbClr val="202020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161" name="Rectangles 42">
                            <a:extLst>
                              <a:ext uri="{FF2B5EF4-FFF2-40B4-BE49-F238E27FC236}">
                                <a16:creationId xmlns:a16="http://schemas.microsoft.com/office/drawing/2014/main" id="{8B96FD54-D8E1-2959-D81A-C769FF994686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9422" y="3735"/>
                            <a:ext cx="942" cy="1714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 w="38100">
                            <a:solidFill>
                              <a:srgbClr val="202020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cxnSp>
                        <p:nvCxnSpPr>
                          <p:cNvPr id="162" name="Straight Connector 161">
                            <a:extLst>
                              <a:ext uri="{FF2B5EF4-FFF2-40B4-BE49-F238E27FC236}">
                                <a16:creationId xmlns:a16="http://schemas.microsoft.com/office/drawing/2014/main" id="{BCB89921-EEEF-498E-6BEA-38ADBEFFB2C8}"/>
                              </a:ext>
                            </a:extLst>
                          </p:cNvPr>
                          <p:cNvCxnSpPr/>
                          <p:nvPr/>
                        </p:nvCxnSpPr>
                        <p:spPr>
                          <a:xfrm>
                            <a:off x="5630" y="3721"/>
                            <a:ext cx="966" cy="15"/>
                          </a:xfrm>
                          <a:prstGeom prst="line">
                            <a:avLst/>
                          </a:prstGeom>
                          <a:ln w="3810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163" name="Straight Connector 162">
                            <a:extLst>
                              <a:ext uri="{FF2B5EF4-FFF2-40B4-BE49-F238E27FC236}">
                                <a16:creationId xmlns:a16="http://schemas.microsoft.com/office/drawing/2014/main" id="{3F0D8820-D01F-0717-21A8-68B7832DDDC7}"/>
                              </a:ext>
                            </a:extLst>
                          </p:cNvPr>
                          <p:cNvCxnSpPr/>
                          <p:nvPr/>
                        </p:nvCxnSpPr>
                        <p:spPr>
                          <a:xfrm>
                            <a:off x="5630" y="5435"/>
                            <a:ext cx="966" cy="15"/>
                          </a:xfrm>
                          <a:prstGeom prst="line">
                            <a:avLst/>
                          </a:prstGeom>
                          <a:ln w="3810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sp>
                      <p:nvSpPr>
                        <p:cNvPr id="156" name="Rectangles 49">
                          <a:extLst>
                            <a:ext uri="{FF2B5EF4-FFF2-40B4-BE49-F238E27FC236}">
                              <a16:creationId xmlns:a16="http://schemas.microsoft.com/office/drawing/2014/main" id="{B04A814E-E600-875C-9309-E6F94DAC91B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049" y="3363"/>
                          <a:ext cx="720" cy="793"/>
                        </a:xfrm>
                        <a:prstGeom prst="rect">
                          <a:avLst/>
                        </a:prstGeom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p:txBody>
                    </p:sp>
                  </p:grpSp>
                </p:grpSp>
                <p:sp>
                  <p:nvSpPr>
                    <p:cNvPr id="149" name="Rectangles 60">
                      <a:extLst>
                        <a:ext uri="{FF2B5EF4-FFF2-40B4-BE49-F238E27FC236}">
                          <a16:creationId xmlns:a16="http://schemas.microsoft.com/office/drawing/2014/main" id="{F3A16A4B-4781-B2F4-1F19-E01972B5334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541" y="3466"/>
                      <a:ext cx="720" cy="742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p:txBody>
                </p:sp>
              </p:grpSp>
              <p:sp>
                <p:nvSpPr>
                  <p:cNvPr id="147" name="Rectangles 49">
                    <a:extLst>
                      <a:ext uri="{FF2B5EF4-FFF2-40B4-BE49-F238E27FC236}">
                        <a16:creationId xmlns:a16="http://schemas.microsoft.com/office/drawing/2014/main" id="{19043FA7-B760-68FB-B919-CFB37D62961B}"/>
                      </a:ext>
                    </a:extLst>
                  </p:cNvPr>
                  <p:cNvSpPr/>
                  <p:nvPr/>
                </p:nvSpPr>
                <p:spPr>
                  <a:xfrm>
                    <a:off x="5118830" y="2556192"/>
                    <a:ext cx="457200" cy="494030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4</a:t>
                    </a:r>
                  </a:p>
                </p:txBody>
              </p:sp>
            </p:grpSp>
            <p:sp>
              <p:nvSpPr>
                <p:cNvPr id="145" name="Rectangles 49">
                  <a:extLst>
                    <a:ext uri="{FF2B5EF4-FFF2-40B4-BE49-F238E27FC236}">
                      <a16:creationId xmlns:a16="http://schemas.microsoft.com/office/drawing/2014/main" id="{AFD7BF1D-704B-7CE2-B4EA-51879148D6C9}"/>
                    </a:ext>
                  </a:extLst>
                </p:cNvPr>
                <p:cNvSpPr/>
                <p:nvPr/>
              </p:nvSpPr>
              <p:spPr>
                <a:xfrm>
                  <a:off x="4539219" y="2556192"/>
                  <a:ext cx="457200" cy="497994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3</a:t>
                  </a:r>
                </a:p>
              </p:txBody>
            </p:sp>
          </p:grpSp>
          <p:sp>
            <p:nvSpPr>
              <p:cNvPr id="140" name="Rectangles 49">
                <a:extLst>
                  <a:ext uri="{FF2B5EF4-FFF2-40B4-BE49-F238E27FC236}">
                    <a16:creationId xmlns:a16="http://schemas.microsoft.com/office/drawing/2014/main" id="{12780AB3-7600-75C2-75B3-768E0F395742}"/>
                  </a:ext>
                </a:extLst>
              </p:cNvPr>
              <p:cNvSpPr/>
              <p:nvPr/>
            </p:nvSpPr>
            <p:spPr>
              <a:xfrm>
                <a:off x="3935471" y="2535133"/>
                <a:ext cx="457200" cy="49799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cxnSp>
            <p:nvCxnSpPr>
              <p:cNvPr id="141" name="Straight Connector 140">
                <a:extLst>
                  <a:ext uri="{FF2B5EF4-FFF2-40B4-BE49-F238E27FC236}">
                    <a16:creationId xmlns:a16="http://schemas.microsoft.com/office/drawing/2014/main" id="{17A452AF-4494-EA90-7FB0-34B4A6005A00}"/>
                  </a:ext>
                </a:extLst>
              </p:cNvPr>
              <p:cNvCxnSpPr/>
              <p:nvPr/>
            </p:nvCxnSpPr>
            <p:spPr>
              <a:xfrm>
                <a:off x="5862739" y="2102485"/>
                <a:ext cx="311020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>
                <a:extLst>
                  <a:ext uri="{FF2B5EF4-FFF2-40B4-BE49-F238E27FC236}">
                    <a16:creationId xmlns:a16="http://schemas.microsoft.com/office/drawing/2014/main" id="{9957E9CF-968F-5540-E38D-81ECBC6FFB0E}"/>
                  </a:ext>
                </a:extLst>
              </p:cNvPr>
              <p:cNvCxnSpPr/>
              <p:nvPr/>
            </p:nvCxnSpPr>
            <p:spPr>
              <a:xfrm>
                <a:off x="5860375" y="2415095"/>
                <a:ext cx="311020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>
                <a:extLst>
                  <a:ext uri="{FF2B5EF4-FFF2-40B4-BE49-F238E27FC236}">
                    <a16:creationId xmlns:a16="http://schemas.microsoft.com/office/drawing/2014/main" id="{495C4EE1-43BA-4120-F0F2-2061121D38A8}"/>
                  </a:ext>
                </a:extLst>
              </p:cNvPr>
              <p:cNvCxnSpPr/>
              <p:nvPr/>
            </p:nvCxnSpPr>
            <p:spPr>
              <a:xfrm>
                <a:off x="5860375" y="2755014"/>
                <a:ext cx="311020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2" name="Group 181">
              <a:extLst>
                <a:ext uri="{FF2B5EF4-FFF2-40B4-BE49-F238E27FC236}">
                  <a16:creationId xmlns:a16="http://schemas.microsoft.com/office/drawing/2014/main" id="{9E7D8C8C-F71A-0926-A915-BCE2EDEF2658}"/>
                </a:ext>
              </a:extLst>
            </p:cNvPr>
            <p:cNvGrpSpPr/>
            <p:nvPr/>
          </p:nvGrpSpPr>
          <p:grpSpPr>
            <a:xfrm>
              <a:off x="174671" y="5287835"/>
              <a:ext cx="1308262" cy="505048"/>
              <a:chOff x="174671" y="5287835"/>
              <a:chExt cx="1308262" cy="505048"/>
            </a:xfrm>
          </p:grpSpPr>
          <p:grpSp>
            <p:nvGrpSpPr>
              <p:cNvPr id="166" name="Group 165">
                <a:extLst>
                  <a:ext uri="{FF2B5EF4-FFF2-40B4-BE49-F238E27FC236}">
                    <a16:creationId xmlns:a16="http://schemas.microsoft.com/office/drawing/2014/main" id="{9695A910-CBD8-8DE0-E9E8-7F0A61397FC2}"/>
                  </a:ext>
                </a:extLst>
              </p:cNvPr>
              <p:cNvGrpSpPr/>
              <p:nvPr/>
            </p:nvGrpSpPr>
            <p:grpSpPr>
              <a:xfrm>
                <a:off x="174671" y="5529176"/>
                <a:ext cx="1308262" cy="263707"/>
                <a:chOff x="2976880" y="5102947"/>
                <a:chExt cx="4988560" cy="1070610"/>
              </a:xfrm>
            </p:grpSpPr>
            <p:cxnSp>
              <p:nvCxnSpPr>
                <p:cNvPr id="176" name="Straight Arrow Connector 175">
                  <a:extLst>
                    <a:ext uri="{FF2B5EF4-FFF2-40B4-BE49-F238E27FC236}">
                      <a16:creationId xmlns:a16="http://schemas.microsoft.com/office/drawing/2014/main" id="{B30A417A-A2B8-57DC-7C41-ED9C7B8F97D2}"/>
                    </a:ext>
                  </a:extLst>
                </p:cNvPr>
                <p:cNvCxnSpPr/>
                <p:nvPr/>
              </p:nvCxnSpPr>
              <p:spPr>
                <a:xfrm flipV="1">
                  <a:off x="4213860" y="5922094"/>
                  <a:ext cx="3751580" cy="10795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4" name="Straight Connector 173">
                  <a:extLst>
                    <a:ext uri="{FF2B5EF4-FFF2-40B4-BE49-F238E27FC236}">
                      <a16:creationId xmlns:a16="http://schemas.microsoft.com/office/drawing/2014/main" id="{2B3F3AB4-E87C-7593-E973-62A75B6D7DFF}"/>
                    </a:ext>
                  </a:extLst>
                </p:cNvPr>
                <p:cNvCxnSpPr/>
                <p:nvPr/>
              </p:nvCxnSpPr>
              <p:spPr>
                <a:xfrm flipH="1">
                  <a:off x="6527165" y="6111327"/>
                  <a:ext cx="143510" cy="62230"/>
                </a:xfrm>
                <a:prstGeom prst="line">
                  <a:avLst/>
                </a:prstGeom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2" name="Straight Connector 171">
                  <a:extLst>
                    <a:ext uri="{FF2B5EF4-FFF2-40B4-BE49-F238E27FC236}">
                      <a16:creationId xmlns:a16="http://schemas.microsoft.com/office/drawing/2014/main" id="{29EDD35B-CB97-AA20-E10F-BDAC89225A9C}"/>
                    </a:ext>
                  </a:extLst>
                </p:cNvPr>
                <p:cNvCxnSpPr/>
                <p:nvPr/>
              </p:nvCxnSpPr>
              <p:spPr>
                <a:xfrm flipH="1">
                  <a:off x="2976880" y="5102947"/>
                  <a:ext cx="143510" cy="62230"/>
                </a:xfrm>
                <a:prstGeom prst="line">
                  <a:avLst/>
                </a:prstGeom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79" name="Straight Arrow Connector 178">
                <a:extLst>
                  <a:ext uri="{FF2B5EF4-FFF2-40B4-BE49-F238E27FC236}">
                    <a16:creationId xmlns:a16="http://schemas.microsoft.com/office/drawing/2014/main" id="{043296A3-6A5B-9544-AA8C-7D713ABF0E8A}"/>
                  </a:ext>
                </a:extLst>
              </p:cNvPr>
              <p:cNvCxnSpPr/>
              <p:nvPr/>
            </p:nvCxnSpPr>
            <p:spPr>
              <a:xfrm flipH="1" flipV="1">
                <a:off x="496408" y="5287835"/>
                <a:ext cx="2664" cy="44310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0" name="Freeform 85">
                <a:extLst>
                  <a:ext uri="{FF2B5EF4-FFF2-40B4-BE49-F238E27FC236}">
                    <a16:creationId xmlns:a16="http://schemas.microsoft.com/office/drawing/2014/main" id="{670BB2F3-3922-CBB4-76EB-358CC3B1E03E}"/>
                  </a:ext>
                </a:extLst>
              </p:cNvPr>
              <p:cNvSpPr/>
              <p:nvPr/>
            </p:nvSpPr>
            <p:spPr>
              <a:xfrm>
                <a:off x="499239" y="5374956"/>
                <a:ext cx="960380" cy="323768"/>
              </a:xfrm>
              <a:custGeom>
                <a:avLst/>
                <a:gdLst>
                  <a:gd name="connisteX0" fmla="*/ 0 w 3662045"/>
                  <a:gd name="connsiteY0" fmla="*/ 0 h 1314138"/>
                  <a:gd name="connisteX1" fmla="*/ 118745 w 3662045"/>
                  <a:gd name="connsiteY1" fmla="*/ 624840 h 1314138"/>
                  <a:gd name="connisteX2" fmla="*/ 431165 w 3662045"/>
                  <a:gd name="connsiteY2" fmla="*/ 1033780 h 1314138"/>
                  <a:gd name="connisteX3" fmla="*/ 1163320 w 3662045"/>
                  <a:gd name="connsiteY3" fmla="*/ 1238250 h 1314138"/>
                  <a:gd name="connisteX4" fmla="*/ 2305050 w 3662045"/>
                  <a:gd name="connsiteY4" fmla="*/ 1303020 h 1314138"/>
                  <a:gd name="connisteX5" fmla="*/ 3662045 w 3662045"/>
                  <a:gd name="connsiteY5" fmla="*/ 1313815 h 1314138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  <a:cxn ang="0">
                    <a:pos x="connisteX4" y="connsiteY4"/>
                  </a:cxn>
                  <a:cxn ang="0">
                    <a:pos x="connisteX5" y="connsiteY5"/>
                  </a:cxn>
                </a:cxnLst>
                <a:rect l="l" t="t" r="r" b="b"/>
                <a:pathLst>
                  <a:path w="3662045" h="1314139">
                    <a:moveTo>
                      <a:pt x="0" y="0"/>
                    </a:moveTo>
                    <a:cubicBezTo>
                      <a:pt x="17780" y="116840"/>
                      <a:pt x="32385" y="417830"/>
                      <a:pt x="118745" y="624840"/>
                    </a:cubicBezTo>
                    <a:cubicBezTo>
                      <a:pt x="205105" y="831850"/>
                      <a:pt x="222250" y="911225"/>
                      <a:pt x="431165" y="1033780"/>
                    </a:cubicBezTo>
                    <a:cubicBezTo>
                      <a:pt x="640080" y="1156335"/>
                      <a:pt x="788670" y="1184275"/>
                      <a:pt x="1163320" y="1238250"/>
                    </a:cubicBezTo>
                    <a:cubicBezTo>
                      <a:pt x="1537970" y="1292225"/>
                      <a:pt x="1805305" y="1287780"/>
                      <a:pt x="2305050" y="1303020"/>
                    </a:cubicBezTo>
                    <a:cubicBezTo>
                      <a:pt x="2804795" y="1318260"/>
                      <a:pt x="3413760" y="1313180"/>
                      <a:pt x="3662045" y="1313815"/>
                    </a:cubicBezTo>
                  </a:path>
                </a:pathLst>
              </a:custGeom>
              <a:noFill/>
              <a:ln w="381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1" name="Oval 180">
                <a:extLst>
                  <a:ext uri="{FF2B5EF4-FFF2-40B4-BE49-F238E27FC236}">
                    <a16:creationId xmlns:a16="http://schemas.microsoft.com/office/drawing/2014/main" id="{D03FFF09-7BFC-635F-0A6D-F857DEDC10E2}"/>
                  </a:ext>
                </a:extLst>
              </p:cNvPr>
              <p:cNvSpPr/>
              <p:nvPr/>
            </p:nvSpPr>
            <p:spPr>
              <a:xfrm>
                <a:off x="1025308" y="5644449"/>
                <a:ext cx="457625" cy="95410"/>
              </a:xfrm>
              <a:prstGeom prst="ellipse">
                <a:avLst/>
              </a:prstGeom>
              <a:noFill/>
              <a:ln w="38100">
                <a:solidFill>
                  <a:srgbClr val="CC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83" name="TextBox 182">
            <a:extLst>
              <a:ext uri="{FF2B5EF4-FFF2-40B4-BE49-F238E27FC236}">
                <a16:creationId xmlns:a16="http://schemas.microsoft.com/office/drawing/2014/main" id="{F2A9471F-6FAB-9CFF-2B27-12D8E1E182EB}"/>
              </a:ext>
            </a:extLst>
          </p:cNvPr>
          <p:cNvSpPr txBox="1"/>
          <p:nvPr/>
        </p:nvSpPr>
        <p:spPr>
          <a:xfrm>
            <a:off x="7641118" y="2012686"/>
            <a:ext cx="4550882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dirty="0"/>
              <a:t>SRPT for Multiserver Systems [</a:t>
            </a:r>
            <a:r>
              <a:rPr lang="en-US" b="1" dirty="0"/>
              <a:t>G</a:t>
            </a:r>
            <a:r>
              <a:rPr lang="en-US" dirty="0"/>
              <a:t>SH’18]</a:t>
            </a:r>
          </a:p>
          <a:p>
            <a:pPr>
              <a:spcAft>
                <a:spcPts val="1200"/>
              </a:spcAft>
            </a:pPr>
            <a:endParaRPr lang="en-US" sz="200" dirty="0"/>
          </a:p>
          <a:p>
            <a:pPr>
              <a:spcAft>
                <a:spcPts val="1200"/>
              </a:spcAft>
            </a:pPr>
            <a:r>
              <a:rPr lang="en-US" dirty="0"/>
              <a:t>Load Balancing Guardrails [</a:t>
            </a:r>
            <a:r>
              <a:rPr lang="en-US" b="1" dirty="0"/>
              <a:t>G</a:t>
            </a:r>
            <a:r>
              <a:rPr lang="en-US" dirty="0"/>
              <a:t>SH’19]</a:t>
            </a:r>
          </a:p>
          <a:p>
            <a:pPr>
              <a:spcAft>
                <a:spcPts val="1200"/>
              </a:spcAft>
            </a:pPr>
            <a:endParaRPr lang="en-US" sz="200" dirty="0"/>
          </a:p>
          <a:p>
            <a:pPr>
              <a:spcAft>
                <a:spcPts val="1200"/>
              </a:spcAft>
            </a:pPr>
            <a:r>
              <a:rPr lang="en-US" dirty="0"/>
              <a:t>WCFS: A new framework for analyzing multiserver systems [</a:t>
            </a:r>
            <a:r>
              <a:rPr lang="en-US" b="1" dirty="0"/>
              <a:t>G</a:t>
            </a:r>
            <a:r>
              <a:rPr lang="en-US" dirty="0"/>
              <a:t>HS’22]</a:t>
            </a:r>
          </a:p>
          <a:p>
            <a:pPr>
              <a:spcAft>
                <a:spcPts val="1200"/>
              </a:spcAft>
            </a:pPr>
            <a:r>
              <a:rPr lang="en-US" dirty="0"/>
              <a:t>Optimal Scheduling in the Multiserver-job Model under Heavy Traffic [</a:t>
            </a:r>
            <a:r>
              <a:rPr lang="en-US" b="1" dirty="0"/>
              <a:t>G</a:t>
            </a:r>
            <a:r>
              <a:rPr lang="en-US" dirty="0"/>
              <a:t>SHS’23]</a:t>
            </a:r>
          </a:p>
          <a:p>
            <a:pPr>
              <a:spcAft>
                <a:spcPts val="1200"/>
              </a:spcAft>
            </a:pPr>
            <a:r>
              <a:rPr lang="en-US" dirty="0"/>
              <a:t>The RESET and MARC Techniques, with Application to Multiserver-Job Analysis [</a:t>
            </a:r>
            <a:r>
              <a:rPr lang="en-US" b="1" dirty="0"/>
              <a:t>G</a:t>
            </a:r>
            <a:r>
              <a:rPr lang="en-US" dirty="0"/>
              <a:t>HHS]</a:t>
            </a:r>
            <a:endParaRPr lang="en-US" b="1" dirty="0"/>
          </a:p>
          <a:p>
            <a:pPr>
              <a:spcAft>
                <a:spcPts val="1200"/>
              </a:spcAft>
            </a:pPr>
            <a:r>
              <a:rPr lang="en-US" dirty="0"/>
              <a:t>Nudge: Stochastically Improving upon                FCFS [</a:t>
            </a:r>
            <a:r>
              <a:rPr lang="en-US" b="1" dirty="0"/>
              <a:t>G</a:t>
            </a:r>
            <a:r>
              <a:rPr lang="en-US" dirty="0"/>
              <a:t>YSH’21]</a:t>
            </a:r>
          </a:p>
        </p:txBody>
      </p: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30D3763F-88DA-F74D-97A6-B2CA1A0A705B}"/>
              </a:ext>
            </a:extLst>
          </p:cNvPr>
          <p:cNvGrpSpPr/>
          <p:nvPr/>
        </p:nvGrpSpPr>
        <p:grpSpPr>
          <a:xfrm>
            <a:off x="11341683" y="1978019"/>
            <a:ext cx="443632" cy="4157776"/>
            <a:chOff x="11341683" y="1978019"/>
            <a:chExt cx="443632" cy="4157776"/>
          </a:xfrm>
        </p:grpSpPr>
        <p:pic>
          <p:nvPicPr>
            <p:cNvPr id="185" name="Graphic 184">
              <a:extLst>
                <a:ext uri="{FF2B5EF4-FFF2-40B4-BE49-F238E27FC236}">
                  <a16:creationId xmlns:a16="http://schemas.microsoft.com/office/drawing/2014/main" id="{E2CDEB50-8282-30DC-3CF5-9C2E46C5CBC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341683" y="5326090"/>
              <a:ext cx="443632" cy="809705"/>
            </a:xfrm>
            <a:prstGeom prst="rect">
              <a:avLst/>
            </a:prstGeom>
          </p:spPr>
        </p:pic>
        <p:pic>
          <p:nvPicPr>
            <p:cNvPr id="186" name="Graphic 185">
              <a:extLst>
                <a:ext uri="{FF2B5EF4-FFF2-40B4-BE49-F238E27FC236}">
                  <a16:creationId xmlns:a16="http://schemas.microsoft.com/office/drawing/2014/main" id="{CBF8BE0C-2B8A-1473-233B-E24E398AE4F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341683" y="1978019"/>
              <a:ext cx="443632" cy="809705"/>
            </a:xfrm>
            <a:prstGeom prst="rect">
              <a:avLst/>
            </a:prstGeom>
          </p:spPr>
        </p:pic>
        <p:pic>
          <p:nvPicPr>
            <p:cNvPr id="187" name="Graphic 186">
              <a:extLst>
                <a:ext uri="{FF2B5EF4-FFF2-40B4-BE49-F238E27FC236}">
                  <a16:creationId xmlns:a16="http://schemas.microsoft.com/office/drawing/2014/main" id="{A2005E0D-27B1-9AC4-7F71-1342EA78C15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341683" y="2569932"/>
              <a:ext cx="443632" cy="809705"/>
            </a:xfrm>
            <a:prstGeom prst="rect">
              <a:avLst/>
            </a:prstGeom>
          </p:spPr>
        </p:pic>
      </p:grpSp>
      <p:sp>
        <p:nvSpPr>
          <p:cNvPr id="8" name="L-Shape 7">
            <a:extLst>
              <a:ext uri="{FF2B5EF4-FFF2-40B4-BE49-F238E27FC236}">
                <a16:creationId xmlns:a16="http://schemas.microsoft.com/office/drawing/2014/main" id="{5430B5B2-54A1-8B84-5375-CBAD0B8D2D56}"/>
              </a:ext>
            </a:extLst>
          </p:cNvPr>
          <p:cNvSpPr/>
          <p:nvPr/>
        </p:nvSpPr>
        <p:spPr>
          <a:xfrm rot="18910860">
            <a:off x="1111322" y="1722434"/>
            <a:ext cx="896956" cy="470667"/>
          </a:xfrm>
          <a:prstGeom prst="corner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L-Shape 60">
            <a:extLst>
              <a:ext uri="{FF2B5EF4-FFF2-40B4-BE49-F238E27FC236}">
                <a16:creationId xmlns:a16="http://schemas.microsoft.com/office/drawing/2014/main" id="{22C70017-A1DC-731A-4E99-461E6D09EF83}"/>
              </a:ext>
            </a:extLst>
          </p:cNvPr>
          <p:cNvSpPr/>
          <p:nvPr/>
        </p:nvSpPr>
        <p:spPr>
          <a:xfrm rot="18910860">
            <a:off x="1106995" y="2432482"/>
            <a:ext cx="896956" cy="470667"/>
          </a:xfrm>
          <a:prstGeom prst="corner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L-Shape 82">
            <a:extLst>
              <a:ext uri="{FF2B5EF4-FFF2-40B4-BE49-F238E27FC236}">
                <a16:creationId xmlns:a16="http://schemas.microsoft.com/office/drawing/2014/main" id="{130FAFA8-901E-5E53-C16B-A0B04F14C498}"/>
              </a:ext>
            </a:extLst>
          </p:cNvPr>
          <p:cNvSpPr/>
          <p:nvPr/>
        </p:nvSpPr>
        <p:spPr>
          <a:xfrm rot="18910860">
            <a:off x="1108926" y="3121761"/>
            <a:ext cx="896956" cy="470667"/>
          </a:xfrm>
          <a:prstGeom prst="corner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L-Shape 74">
            <a:extLst>
              <a:ext uri="{FF2B5EF4-FFF2-40B4-BE49-F238E27FC236}">
                <a16:creationId xmlns:a16="http://schemas.microsoft.com/office/drawing/2014/main" id="{8A745843-AF30-DE6F-1CD6-E1B40BACED63}"/>
              </a:ext>
            </a:extLst>
          </p:cNvPr>
          <p:cNvSpPr/>
          <p:nvPr/>
        </p:nvSpPr>
        <p:spPr>
          <a:xfrm rot="18910860">
            <a:off x="1135436" y="3754530"/>
            <a:ext cx="896956" cy="470667"/>
          </a:xfrm>
          <a:prstGeom prst="corner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L-Shape 84">
            <a:extLst>
              <a:ext uri="{FF2B5EF4-FFF2-40B4-BE49-F238E27FC236}">
                <a16:creationId xmlns:a16="http://schemas.microsoft.com/office/drawing/2014/main" id="{79CF6B11-5ABF-EBA7-2958-9CF10E0AFADF}"/>
              </a:ext>
            </a:extLst>
          </p:cNvPr>
          <p:cNvSpPr/>
          <p:nvPr/>
        </p:nvSpPr>
        <p:spPr>
          <a:xfrm rot="18910860">
            <a:off x="1112712" y="4461221"/>
            <a:ext cx="896956" cy="470667"/>
          </a:xfrm>
          <a:prstGeom prst="corner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2626F8C-2598-FEC1-7B96-AEE5EE4D2FC2}"/>
              </a:ext>
            </a:extLst>
          </p:cNvPr>
          <p:cNvSpPr/>
          <p:nvPr/>
        </p:nvSpPr>
        <p:spPr>
          <a:xfrm>
            <a:off x="95769" y="1568066"/>
            <a:ext cx="12192000" cy="3751767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-Shape 5">
            <a:extLst>
              <a:ext uri="{FF2B5EF4-FFF2-40B4-BE49-F238E27FC236}">
                <a16:creationId xmlns:a16="http://schemas.microsoft.com/office/drawing/2014/main" id="{60164274-C855-3DDD-BC48-A3A814C48CD2}"/>
              </a:ext>
            </a:extLst>
          </p:cNvPr>
          <p:cNvSpPr/>
          <p:nvPr/>
        </p:nvSpPr>
        <p:spPr>
          <a:xfrm rot="18910860">
            <a:off x="1112713" y="5146353"/>
            <a:ext cx="896956" cy="470667"/>
          </a:xfrm>
          <a:prstGeom prst="corner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454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" grpId="0" animBg="1"/>
      <p:bldP spid="6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F75B0-DE00-EEBE-86C0-0C1E55A7F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Thesis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72313D-E705-EC25-947D-8484A6F9B0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9420225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Chp</a:t>
            </a:r>
            <a:r>
              <a:rPr lang="en-US" dirty="0"/>
              <a:t>. 1: Accessible introduction and motivation</a:t>
            </a:r>
          </a:p>
          <a:p>
            <a:pPr marL="0" indent="0">
              <a:buNone/>
            </a:pPr>
            <a:r>
              <a:rPr lang="en-US" dirty="0"/>
              <a:t>Each technical chapter 2-7:</a:t>
            </a:r>
          </a:p>
          <a:p>
            <a:r>
              <a:rPr lang="en-US" dirty="0"/>
              <a:t>Introduction for lay-person</a:t>
            </a:r>
          </a:p>
          <a:p>
            <a:r>
              <a:rPr lang="en-US" dirty="0"/>
              <a:t>Conclusion: Potential impact for computer system scheduling, and for scheduling people.                                                        Also, further applications of techniques.</a:t>
            </a:r>
          </a:p>
          <a:p>
            <a:pPr marL="0" indent="0">
              <a:buNone/>
            </a:pPr>
            <a:r>
              <a:rPr lang="en-US" dirty="0" err="1"/>
              <a:t>Chp</a:t>
            </a:r>
            <a:r>
              <a:rPr lang="en-US" dirty="0"/>
              <a:t>. 8: Five open problems with discussion of future directions.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8B4D6A-E421-504D-3D87-46BFEE3B4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Thesis Defense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E89DEF-6338-8293-2273-2DC146E57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843A6-7A35-4597-A30E-75A4C0056BD0}" type="slidenum">
              <a:rPr lang="en-US" smtClean="0"/>
              <a:t>46</a:t>
            </a:fld>
            <a:endParaRPr lang="en-US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AD89EF70-C703-E77C-2D15-DC2DF12835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43525" y="432593"/>
            <a:ext cx="2555824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188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7F8D1-7DA0-6A5B-D1B7-832A847E6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Conclusion: Optimal Multiserver Scheduling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32D85B-F991-3532-F7FB-D00BF0BB6E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3430" y="1825625"/>
            <a:ext cx="6061236" cy="4351338"/>
          </a:xfrm>
        </p:spPr>
        <p:txBody>
          <a:bodyPr/>
          <a:lstStyle/>
          <a:p>
            <a:pPr marL="0" indent="0">
              <a:lnSpc>
                <a:spcPct val="130000"/>
              </a:lnSpc>
              <a:buNone/>
            </a:pPr>
            <a:r>
              <a:rPr lang="en-US" dirty="0" err="1"/>
              <a:t>Chp</a:t>
            </a:r>
            <a:r>
              <a:rPr lang="en-US" dirty="0"/>
              <a:t>. 2: Central queue for many servers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dirty="0" err="1"/>
              <a:t>Chp</a:t>
            </a:r>
            <a:r>
              <a:rPr lang="en-US" dirty="0"/>
              <a:t>. 3: Dispatching to many servers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dirty="0" err="1"/>
              <a:t>Chp</a:t>
            </a:r>
            <a:r>
              <a:rPr lang="en-US" dirty="0"/>
              <a:t>. 4: Many servers per job: Analysis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dirty="0" err="1"/>
              <a:t>Chp</a:t>
            </a:r>
            <a:r>
              <a:rPr lang="en-US" dirty="0"/>
              <a:t>. 5: Many servers per job: Optimality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dirty="0" err="1"/>
              <a:t>Chp</a:t>
            </a:r>
            <a:r>
              <a:rPr lang="en-US" dirty="0"/>
              <a:t>. 6: Many servers per job: FCFS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dirty="0" err="1"/>
              <a:t>Chp</a:t>
            </a:r>
            <a:r>
              <a:rPr lang="en-US" dirty="0"/>
              <a:t>. 7: Tail of response time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A7B503-64A0-35E6-F93B-FA9D640B5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Thesis Defense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012338-91BC-04CD-F4DA-BA6DD94A3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843A6-7A35-4597-A30E-75A4C0056BD0}" type="slidenum">
              <a:rPr lang="en-US" smtClean="0"/>
              <a:t>47</a:t>
            </a:fld>
            <a:endParaRPr lang="en-US"/>
          </a:p>
        </p:txBody>
      </p:sp>
      <p:grpSp>
        <p:nvGrpSpPr>
          <p:cNvPr id="184" name="Group 183">
            <a:extLst>
              <a:ext uri="{FF2B5EF4-FFF2-40B4-BE49-F238E27FC236}">
                <a16:creationId xmlns:a16="http://schemas.microsoft.com/office/drawing/2014/main" id="{275F52B4-6E25-69A9-4955-57793D06C65A}"/>
              </a:ext>
            </a:extLst>
          </p:cNvPr>
          <p:cNvGrpSpPr/>
          <p:nvPr/>
        </p:nvGrpSpPr>
        <p:grpSpPr>
          <a:xfrm>
            <a:off x="135393" y="1893662"/>
            <a:ext cx="1544645" cy="3899221"/>
            <a:chOff x="135393" y="1893662"/>
            <a:chExt cx="1544645" cy="3899221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CC3F7D5A-FC19-DE38-6AA2-3EC722D0BD38}"/>
                </a:ext>
              </a:extLst>
            </p:cNvPr>
            <p:cNvGrpSpPr/>
            <p:nvPr/>
          </p:nvGrpSpPr>
          <p:grpSpPr>
            <a:xfrm>
              <a:off x="223091" y="1893662"/>
              <a:ext cx="1414533" cy="568010"/>
              <a:chOff x="6674799" y="2758005"/>
              <a:chExt cx="2888137" cy="1024370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514DF84E-333C-ADF1-B46D-1C0C4545E7D2}"/>
                  </a:ext>
                </a:extLst>
              </p:cNvPr>
              <p:cNvGrpSpPr/>
              <p:nvPr/>
            </p:nvGrpSpPr>
            <p:grpSpPr>
              <a:xfrm>
                <a:off x="6674799" y="2758005"/>
                <a:ext cx="2888137" cy="1024370"/>
                <a:chOff x="10122" y="2821"/>
                <a:chExt cx="5487" cy="2003"/>
              </a:xfrm>
            </p:grpSpPr>
            <p:grpSp>
              <p:nvGrpSpPr>
                <p:cNvPr id="11" name="Group 10">
                  <a:extLst>
                    <a:ext uri="{FF2B5EF4-FFF2-40B4-BE49-F238E27FC236}">
                      <a16:creationId xmlns:a16="http://schemas.microsoft.com/office/drawing/2014/main" id="{39D2B208-2D5B-9B91-67C3-25D65D1C1701}"/>
                    </a:ext>
                  </a:extLst>
                </p:cNvPr>
                <p:cNvGrpSpPr/>
                <p:nvPr/>
              </p:nvGrpSpPr>
              <p:grpSpPr>
                <a:xfrm>
                  <a:off x="10122" y="2821"/>
                  <a:ext cx="5487" cy="2003"/>
                  <a:chOff x="10105" y="2821"/>
                  <a:chExt cx="5487" cy="2003"/>
                </a:xfrm>
              </p:grpSpPr>
              <p:sp>
                <p:nvSpPr>
                  <p:cNvPr id="14" name="Oval 13">
                    <a:extLst>
                      <a:ext uri="{FF2B5EF4-FFF2-40B4-BE49-F238E27FC236}">
                        <a16:creationId xmlns:a16="http://schemas.microsoft.com/office/drawing/2014/main" id="{3DA601A1-5C13-E83F-CD1D-0C8C432FAB44}"/>
                      </a:ext>
                    </a:extLst>
                  </p:cNvPr>
                  <p:cNvSpPr/>
                  <p:nvPr/>
                </p:nvSpPr>
                <p:spPr>
                  <a:xfrm>
                    <a:off x="14954" y="3325"/>
                    <a:ext cx="455" cy="457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" name="Oval 14">
                    <a:extLst>
                      <a:ext uri="{FF2B5EF4-FFF2-40B4-BE49-F238E27FC236}">
                        <a16:creationId xmlns:a16="http://schemas.microsoft.com/office/drawing/2014/main" id="{AF559299-0F5D-A634-2877-781E1771FD7D}"/>
                      </a:ext>
                    </a:extLst>
                  </p:cNvPr>
                  <p:cNvSpPr/>
                  <p:nvPr/>
                </p:nvSpPr>
                <p:spPr>
                  <a:xfrm>
                    <a:off x="14954" y="3837"/>
                    <a:ext cx="455" cy="457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" name="Oval 15">
                    <a:extLst>
                      <a:ext uri="{FF2B5EF4-FFF2-40B4-BE49-F238E27FC236}">
                        <a16:creationId xmlns:a16="http://schemas.microsoft.com/office/drawing/2014/main" id="{A6A2B79C-327F-E5B3-9B3D-6A515EBE0FAE}"/>
                      </a:ext>
                    </a:extLst>
                  </p:cNvPr>
                  <p:cNvSpPr/>
                  <p:nvPr/>
                </p:nvSpPr>
                <p:spPr>
                  <a:xfrm>
                    <a:off x="14954" y="4367"/>
                    <a:ext cx="455" cy="457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" name="Oval 16">
                    <a:extLst>
                      <a:ext uri="{FF2B5EF4-FFF2-40B4-BE49-F238E27FC236}">
                        <a16:creationId xmlns:a16="http://schemas.microsoft.com/office/drawing/2014/main" id="{3A22BBD8-6133-8AEF-3BD4-DE594B2ADAE2}"/>
                      </a:ext>
                    </a:extLst>
                  </p:cNvPr>
                  <p:cNvSpPr/>
                  <p:nvPr/>
                </p:nvSpPr>
                <p:spPr>
                  <a:xfrm>
                    <a:off x="14954" y="2821"/>
                    <a:ext cx="455" cy="457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8" name="Group 17">
                    <a:extLst>
                      <a:ext uri="{FF2B5EF4-FFF2-40B4-BE49-F238E27FC236}">
                        <a16:creationId xmlns:a16="http://schemas.microsoft.com/office/drawing/2014/main" id="{3493CC7C-CD6A-FCA1-7372-F823966CD62D}"/>
                      </a:ext>
                    </a:extLst>
                  </p:cNvPr>
                  <p:cNvGrpSpPr/>
                  <p:nvPr/>
                </p:nvGrpSpPr>
                <p:grpSpPr>
                  <a:xfrm>
                    <a:off x="10105" y="2989"/>
                    <a:ext cx="5487" cy="1820"/>
                    <a:chOff x="10122" y="2747"/>
                    <a:chExt cx="5487" cy="1820"/>
                  </a:xfrm>
                </p:grpSpPr>
                <p:grpSp>
                  <p:nvGrpSpPr>
                    <p:cNvPr id="19" name="Group 18">
                      <a:extLst>
                        <a:ext uri="{FF2B5EF4-FFF2-40B4-BE49-F238E27FC236}">
                          <a16:creationId xmlns:a16="http://schemas.microsoft.com/office/drawing/2014/main" id="{34F34E1D-6BDC-27B5-3BF0-8DE580C38DC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122" y="2747"/>
                      <a:ext cx="4734" cy="1729"/>
                      <a:chOff x="5630" y="3721"/>
                      <a:chExt cx="4734" cy="1729"/>
                    </a:xfrm>
                  </p:grpSpPr>
                  <p:grpSp>
                    <p:nvGrpSpPr>
                      <p:cNvPr id="21" name="Group 20">
                        <a:extLst>
                          <a:ext uri="{FF2B5EF4-FFF2-40B4-BE49-F238E27FC236}">
                            <a16:creationId xmlns:a16="http://schemas.microsoft.com/office/drawing/2014/main" id="{AC4418EB-780C-9B5F-DA00-4241C170CB1D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630" y="3721"/>
                        <a:ext cx="4734" cy="1729"/>
                        <a:chOff x="5630" y="3721"/>
                        <a:chExt cx="4734" cy="1729"/>
                      </a:xfrm>
                    </p:grpSpPr>
                    <p:sp>
                      <p:nvSpPr>
                        <p:cNvPr id="26" name="Rectangles 39">
                          <a:extLst>
                            <a:ext uri="{FF2B5EF4-FFF2-40B4-BE49-F238E27FC236}">
                              <a16:creationId xmlns:a16="http://schemas.microsoft.com/office/drawing/2014/main" id="{12633E03-6AE0-F563-AC51-FD27E49D6F5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596" y="3735"/>
                          <a:ext cx="942" cy="1714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 w="38100">
                          <a:solidFill>
                            <a:srgbClr val="20202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7" name="Rectangles 40">
                          <a:extLst>
                            <a:ext uri="{FF2B5EF4-FFF2-40B4-BE49-F238E27FC236}">
                              <a16:creationId xmlns:a16="http://schemas.microsoft.com/office/drawing/2014/main" id="{58F15D2A-80F0-4C27-517A-A050C92252A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38" y="3735"/>
                          <a:ext cx="942" cy="1714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 w="38100">
                          <a:solidFill>
                            <a:srgbClr val="20202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8" name="Rectangles 41">
                          <a:extLst>
                            <a:ext uri="{FF2B5EF4-FFF2-40B4-BE49-F238E27FC236}">
                              <a16:creationId xmlns:a16="http://schemas.microsoft.com/office/drawing/2014/main" id="{228A3FF7-51DF-A3F7-6AA6-1893CB553BB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8480" y="3735"/>
                          <a:ext cx="942" cy="1714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 w="38100">
                          <a:solidFill>
                            <a:srgbClr val="20202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9" name="Rectangles 42">
                          <a:extLst>
                            <a:ext uri="{FF2B5EF4-FFF2-40B4-BE49-F238E27FC236}">
                              <a16:creationId xmlns:a16="http://schemas.microsoft.com/office/drawing/2014/main" id="{6A167601-E8D1-6E87-BB11-50DE429D126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9422" y="3735"/>
                          <a:ext cx="942" cy="1714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 w="38100">
                          <a:solidFill>
                            <a:srgbClr val="20202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cxnSp>
                      <p:nvCxnSpPr>
                        <p:cNvPr id="30" name="Straight Connector 29">
                          <a:extLst>
                            <a:ext uri="{FF2B5EF4-FFF2-40B4-BE49-F238E27FC236}">
                              <a16:creationId xmlns:a16="http://schemas.microsoft.com/office/drawing/2014/main" id="{7A6B005A-7515-6147-8915-EA62AE2AB2E3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5630" y="3721"/>
                          <a:ext cx="966" cy="15"/>
                        </a:xfrm>
                        <a:prstGeom prst="line">
                          <a:avLst/>
                        </a:prstGeom>
                        <a:ln w="381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31" name="Straight Connector 30">
                          <a:extLst>
                            <a:ext uri="{FF2B5EF4-FFF2-40B4-BE49-F238E27FC236}">
                              <a16:creationId xmlns:a16="http://schemas.microsoft.com/office/drawing/2014/main" id="{52E0AD4E-E147-86CF-6650-566D39AD568C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5630" y="5435"/>
                          <a:ext cx="966" cy="15"/>
                        </a:xfrm>
                        <a:prstGeom prst="line">
                          <a:avLst/>
                        </a:prstGeom>
                        <a:ln w="381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sp>
                    <p:nvSpPr>
                      <p:cNvPr id="22" name="Rectangles 46">
                        <a:extLst>
                          <a:ext uri="{FF2B5EF4-FFF2-40B4-BE49-F238E27FC236}">
                            <a16:creationId xmlns:a16="http://schemas.microsoft.com/office/drawing/2014/main" id="{99A7BC3A-92D2-770D-507C-1C05880AD5B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552" y="4514"/>
                        <a:ext cx="797" cy="634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3" name="Rectangles 47">
                        <a:extLst>
                          <a:ext uri="{FF2B5EF4-FFF2-40B4-BE49-F238E27FC236}">
                            <a16:creationId xmlns:a16="http://schemas.microsoft.com/office/drawing/2014/main" id="{AA47D459-B5DC-3E00-4787-5C5DEF29658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642" y="4367"/>
                        <a:ext cx="717" cy="763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4" name="Rectangles 48">
                        <a:extLst>
                          <a:ext uri="{FF2B5EF4-FFF2-40B4-BE49-F238E27FC236}">
                            <a16:creationId xmlns:a16="http://schemas.microsoft.com/office/drawing/2014/main" id="{B6ECEF10-57A3-F545-1E7D-1D3CA188F9D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519" y="4551"/>
                        <a:ext cx="724" cy="585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sp>
                    <p:nvSpPr>
                      <p:cNvPr id="25" name="Rectangles 49">
                        <a:extLst>
                          <a:ext uri="{FF2B5EF4-FFF2-40B4-BE49-F238E27FC236}">
                            <a16:creationId xmlns:a16="http://schemas.microsoft.com/office/drawing/2014/main" id="{F2A24C01-714B-0D26-4031-FAADE4ED8B3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18" y="3792"/>
                        <a:ext cx="756" cy="1364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sp>
                  <p:nvSpPr>
                    <p:cNvPr id="20" name="Rectangles 75">
                      <a:extLst>
                        <a:ext uri="{FF2B5EF4-FFF2-40B4-BE49-F238E27FC236}">
                          <a16:creationId xmlns:a16="http://schemas.microsoft.com/office/drawing/2014/main" id="{C1B749C7-A0FA-4B5B-6BA6-50BF426DA01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123" y="4181"/>
                      <a:ext cx="486" cy="386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sp>
              <p:nvSpPr>
                <p:cNvPr id="12" name="Rectangles 60">
                  <a:extLst>
                    <a:ext uri="{FF2B5EF4-FFF2-40B4-BE49-F238E27FC236}">
                      <a16:creationId xmlns:a16="http://schemas.microsoft.com/office/drawing/2014/main" id="{7EC15D5E-1E86-F3B1-0C47-A748085E52B9}"/>
                    </a:ext>
                  </a:extLst>
                </p:cNvPr>
                <p:cNvSpPr/>
                <p:nvPr/>
              </p:nvSpPr>
              <p:spPr>
                <a:xfrm>
                  <a:off x="15126" y="3434"/>
                  <a:ext cx="455" cy="249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Rectangles 61">
                  <a:extLst>
                    <a:ext uri="{FF2B5EF4-FFF2-40B4-BE49-F238E27FC236}">
                      <a16:creationId xmlns:a16="http://schemas.microsoft.com/office/drawing/2014/main" id="{190554B3-C3D3-DE31-98F7-52FBF4892BDD}"/>
                    </a:ext>
                  </a:extLst>
                </p:cNvPr>
                <p:cNvSpPr/>
                <p:nvPr/>
              </p:nvSpPr>
              <p:spPr>
                <a:xfrm>
                  <a:off x="15126" y="2935"/>
                  <a:ext cx="455" cy="209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" name="Rectangles 75">
                <a:extLst>
                  <a:ext uri="{FF2B5EF4-FFF2-40B4-BE49-F238E27FC236}">
                    <a16:creationId xmlns:a16="http://schemas.microsoft.com/office/drawing/2014/main" id="{B8D1B607-F739-E49D-22EC-7FD4D0041468}"/>
                  </a:ext>
                </a:extLst>
              </p:cNvPr>
              <p:cNvSpPr/>
              <p:nvPr/>
            </p:nvSpPr>
            <p:spPr>
              <a:xfrm>
                <a:off x="9309937" y="3311975"/>
                <a:ext cx="237640" cy="11252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04CC7A57-3773-0B03-EAA0-664609ADC041}"/>
                </a:ext>
              </a:extLst>
            </p:cNvPr>
            <p:cNvGrpSpPr/>
            <p:nvPr/>
          </p:nvGrpSpPr>
          <p:grpSpPr>
            <a:xfrm>
              <a:off x="135393" y="2532524"/>
              <a:ext cx="1310796" cy="646052"/>
              <a:chOff x="4511" y="1833"/>
              <a:chExt cx="7728" cy="4074"/>
            </a:xfrm>
          </p:grpSpPr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88A6EB49-096C-5F37-4A54-9E612B472545}"/>
                  </a:ext>
                </a:extLst>
              </p:cNvPr>
              <p:cNvGrpSpPr/>
              <p:nvPr/>
            </p:nvGrpSpPr>
            <p:grpSpPr>
              <a:xfrm>
                <a:off x="7337" y="1833"/>
                <a:ext cx="4900" cy="1358"/>
                <a:chOff x="5630" y="3549"/>
                <a:chExt cx="6736" cy="2086"/>
              </a:xfrm>
            </p:grpSpPr>
            <p:grpSp>
              <p:nvGrpSpPr>
                <p:cNvPr id="69" name="Group 68">
                  <a:extLst>
                    <a:ext uri="{FF2B5EF4-FFF2-40B4-BE49-F238E27FC236}">
                      <a16:creationId xmlns:a16="http://schemas.microsoft.com/office/drawing/2014/main" id="{4E5CCA29-8EEC-A8E7-6D9E-2E18AE48C031}"/>
                    </a:ext>
                  </a:extLst>
                </p:cNvPr>
                <p:cNvGrpSpPr/>
                <p:nvPr/>
              </p:nvGrpSpPr>
              <p:grpSpPr>
                <a:xfrm>
                  <a:off x="5630" y="3549"/>
                  <a:ext cx="6736" cy="2086"/>
                  <a:chOff x="5630" y="3549"/>
                  <a:chExt cx="6736" cy="2086"/>
                </a:xfrm>
              </p:grpSpPr>
              <p:sp>
                <p:nvSpPr>
                  <p:cNvPr id="76" name="Rectangles 34">
                    <a:extLst>
                      <a:ext uri="{FF2B5EF4-FFF2-40B4-BE49-F238E27FC236}">
                        <a16:creationId xmlns:a16="http://schemas.microsoft.com/office/drawing/2014/main" id="{A8338952-75E3-47A7-82F2-08816525AE43}"/>
                      </a:ext>
                    </a:extLst>
                  </p:cNvPr>
                  <p:cNvSpPr/>
                  <p:nvPr/>
                </p:nvSpPr>
                <p:spPr>
                  <a:xfrm>
                    <a:off x="6596" y="3735"/>
                    <a:ext cx="942" cy="1714"/>
                  </a:xfrm>
                  <a:prstGeom prst="rect">
                    <a:avLst/>
                  </a:prstGeom>
                  <a:solidFill>
                    <a:schemeClr val="bg1"/>
                  </a:solidFill>
                  <a:ln w="38100">
                    <a:solidFill>
                      <a:srgbClr val="20202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7" name="Rectangles 35">
                    <a:extLst>
                      <a:ext uri="{FF2B5EF4-FFF2-40B4-BE49-F238E27FC236}">
                        <a16:creationId xmlns:a16="http://schemas.microsoft.com/office/drawing/2014/main" id="{BB907A48-C52C-0592-7380-065B4D31252F}"/>
                      </a:ext>
                    </a:extLst>
                  </p:cNvPr>
                  <p:cNvSpPr/>
                  <p:nvPr/>
                </p:nvSpPr>
                <p:spPr>
                  <a:xfrm>
                    <a:off x="7538" y="3735"/>
                    <a:ext cx="942" cy="1714"/>
                  </a:xfrm>
                  <a:prstGeom prst="rect">
                    <a:avLst/>
                  </a:prstGeom>
                  <a:solidFill>
                    <a:schemeClr val="bg1"/>
                  </a:solidFill>
                  <a:ln w="38100">
                    <a:solidFill>
                      <a:srgbClr val="20202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8" name="Rectangles 36">
                    <a:extLst>
                      <a:ext uri="{FF2B5EF4-FFF2-40B4-BE49-F238E27FC236}">
                        <a16:creationId xmlns:a16="http://schemas.microsoft.com/office/drawing/2014/main" id="{6A193967-9CFB-E256-8D82-BC150A78B51E}"/>
                      </a:ext>
                    </a:extLst>
                  </p:cNvPr>
                  <p:cNvSpPr/>
                  <p:nvPr/>
                </p:nvSpPr>
                <p:spPr>
                  <a:xfrm>
                    <a:off x="8480" y="3735"/>
                    <a:ext cx="942" cy="1714"/>
                  </a:xfrm>
                  <a:prstGeom prst="rect">
                    <a:avLst/>
                  </a:prstGeom>
                  <a:solidFill>
                    <a:schemeClr val="bg1"/>
                  </a:solidFill>
                  <a:ln w="38100">
                    <a:solidFill>
                      <a:srgbClr val="20202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9" name="Rectangles 37">
                    <a:extLst>
                      <a:ext uri="{FF2B5EF4-FFF2-40B4-BE49-F238E27FC236}">
                        <a16:creationId xmlns:a16="http://schemas.microsoft.com/office/drawing/2014/main" id="{D90EF100-01EB-5D90-B83B-DDE3A5581B5C}"/>
                      </a:ext>
                    </a:extLst>
                  </p:cNvPr>
                  <p:cNvSpPr/>
                  <p:nvPr/>
                </p:nvSpPr>
                <p:spPr>
                  <a:xfrm>
                    <a:off x="9422" y="3735"/>
                    <a:ext cx="942" cy="1714"/>
                  </a:xfrm>
                  <a:prstGeom prst="rect">
                    <a:avLst/>
                  </a:prstGeom>
                  <a:solidFill>
                    <a:schemeClr val="bg1"/>
                  </a:solidFill>
                  <a:ln w="38100">
                    <a:solidFill>
                      <a:srgbClr val="20202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0" name="Oval 79">
                    <a:extLst>
                      <a:ext uri="{FF2B5EF4-FFF2-40B4-BE49-F238E27FC236}">
                        <a16:creationId xmlns:a16="http://schemas.microsoft.com/office/drawing/2014/main" id="{7E67D74E-D42E-4F0C-6B27-141A43CC7DB7}"/>
                      </a:ext>
                    </a:extLst>
                  </p:cNvPr>
                  <p:cNvSpPr/>
                  <p:nvPr/>
                </p:nvSpPr>
                <p:spPr>
                  <a:xfrm>
                    <a:off x="10364" y="3549"/>
                    <a:ext cx="2002" cy="2086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81" name="Straight Connector 80">
                    <a:extLst>
                      <a:ext uri="{FF2B5EF4-FFF2-40B4-BE49-F238E27FC236}">
                        <a16:creationId xmlns:a16="http://schemas.microsoft.com/office/drawing/2014/main" id="{030398BA-F1E8-AFBD-80B6-39C2074BD25E}"/>
                      </a:ext>
                    </a:extLst>
                  </p:cNvPr>
                  <p:cNvCxnSpPr/>
                  <p:nvPr/>
                </p:nvCxnSpPr>
                <p:spPr>
                  <a:xfrm>
                    <a:off x="5630" y="3735"/>
                    <a:ext cx="966" cy="15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" name="Straight Connector 81">
                    <a:extLst>
                      <a:ext uri="{FF2B5EF4-FFF2-40B4-BE49-F238E27FC236}">
                        <a16:creationId xmlns:a16="http://schemas.microsoft.com/office/drawing/2014/main" id="{7AAD6A3C-5C3B-7834-56B6-2698DDB1649C}"/>
                      </a:ext>
                    </a:extLst>
                  </p:cNvPr>
                  <p:cNvCxnSpPr/>
                  <p:nvPr/>
                </p:nvCxnSpPr>
                <p:spPr>
                  <a:xfrm>
                    <a:off x="5630" y="5449"/>
                    <a:ext cx="966" cy="15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70" name="Rectangles 41">
                  <a:extLst>
                    <a:ext uri="{FF2B5EF4-FFF2-40B4-BE49-F238E27FC236}">
                      <a16:creationId xmlns:a16="http://schemas.microsoft.com/office/drawing/2014/main" id="{EFD8A229-90B4-6D3E-3D85-B79630ECE1B7}"/>
                    </a:ext>
                  </a:extLst>
                </p:cNvPr>
                <p:cNvSpPr/>
                <p:nvPr/>
              </p:nvSpPr>
              <p:spPr>
                <a:xfrm>
                  <a:off x="7611" y="4275"/>
                  <a:ext cx="797" cy="865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" name="Rectangles 42">
                  <a:extLst>
                    <a:ext uri="{FF2B5EF4-FFF2-40B4-BE49-F238E27FC236}">
                      <a16:creationId xmlns:a16="http://schemas.microsoft.com/office/drawing/2014/main" id="{FC7F9EAF-0EDB-B4CB-6FEB-5226587F8E2F}"/>
                    </a:ext>
                  </a:extLst>
                </p:cNvPr>
                <p:cNvSpPr/>
                <p:nvPr/>
              </p:nvSpPr>
              <p:spPr>
                <a:xfrm>
                  <a:off x="9496" y="4769"/>
                  <a:ext cx="797" cy="372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" name="Rectangles 43">
                  <a:extLst>
                    <a:ext uri="{FF2B5EF4-FFF2-40B4-BE49-F238E27FC236}">
                      <a16:creationId xmlns:a16="http://schemas.microsoft.com/office/drawing/2014/main" id="{76B8D97C-D4CD-DC73-D97C-53B55EF18875}"/>
                    </a:ext>
                  </a:extLst>
                </p:cNvPr>
                <p:cNvSpPr/>
                <p:nvPr/>
              </p:nvSpPr>
              <p:spPr>
                <a:xfrm>
                  <a:off x="6668" y="4160"/>
                  <a:ext cx="797" cy="980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" name="Rectangles 44">
                  <a:extLst>
                    <a:ext uri="{FF2B5EF4-FFF2-40B4-BE49-F238E27FC236}">
                      <a16:creationId xmlns:a16="http://schemas.microsoft.com/office/drawing/2014/main" id="{2D7D7633-D83C-36CE-E7FF-BC084938600E}"/>
                    </a:ext>
                  </a:extLst>
                </p:cNvPr>
                <p:cNvSpPr/>
                <p:nvPr/>
              </p:nvSpPr>
              <p:spPr>
                <a:xfrm>
                  <a:off x="8553" y="4483"/>
                  <a:ext cx="797" cy="657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" name="Rectangles 45">
                  <a:extLst>
                    <a:ext uri="{FF2B5EF4-FFF2-40B4-BE49-F238E27FC236}">
                      <a16:creationId xmlns:a16="http://schemas.microsoft.com/office/drawing/2014/main" id="{CE868FE6-D03E-15A4-945A-F6D146A7F58E}"/>
                    </a:ext>
                  </a:extLst>
                </p:cNvPr>
                <p:cNvSpPr/>
                <p:nvPr/>
              </p:nvSpPr>
              <p:spPr>
                <a:xfrm>
                  <a:off x="10966" y="4885"/>
                  <a:ext cx="797" cy="255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4A812A1B-2C69-AC2B-5D82-D587FAD0D174}"/>
                  </a:ext>
                </a:extLst>
              </p:cNvPr>
              <p:cNvGrpSpPr/>
              <p:nvPr/>
            </p:nvGrpSpPr>
            <p:grpSpPr>
              <a:xfrm>
                <a:off x="7338" y="3191"/>
                <a:ext cx="4900" cy="1358"/>
                <a:chOff x="5630" y="3549"/>
                <a:chExt cx="6736" cy="2086"/>
              </a:xfrm>
            </p:grpSpPr>
            <p:grpSp>
              <p:nvGrpSpPr>
                <p:cNvPr id="55" name="Group 54">
                  <a:extLst>
                    <a:ext uri="{FF2B5EF4-FFF2-40B4-BE49-F238E27FC236}">
                      <a16:creationId xmlns:a16="http://schemas.microsoft.com/office/drawing/2014/main" id="{5F77D287-5A35-13FA-5B90-AD4C4319B784}"/>
                    </a:ext>
                  </a:extLst>
                </p:cNvPr>
                <p:cNvGrpSpPr/>
                <p:nvPr/>
              </p:nvGrpSpPr>
              <p:grpSpPr>
                <a:xfrm>
                  <a:off x="5630" y="3549"/>
                  <a:ext cx="6736" cy="2086"/>
                  <a:chOff x="5630" y="3549"/>
                  <a:chExt cx="6736" cy="2086"/>
                </a:xfrm>
              </p:grpSpPr>
              <p:sp>
                <p:nvSpPr>
                  <p:cNvPr id="62" name="Rectangles 6">
                    <a:extLst>
                      <a:ext uri="{FF2B5EF4-FFF2-40B4-BE49-F238E27FC236}">
                        <a16:creationId xmlns:a16="http://schemas.microsoft.com/office/drawing/2014/main" id="{13C4626B-E3AA-6C3D-5DBA-9EA32662A365}"/>
                      </a:ext>
                    </a:extLst>
                  </p:cNvPr>
                  <p:cNvSpPr/>
                  <p:nvPr/>
                </p:nvSpPr>
                <p:spPr>
                  <a:xfrm>
                    <a:off x="6596" y="3735"/>
                    <a:ext cx="942" cy="1714"/>
                  </a:xfrm>
                  <a:prstGeom prst="rect">
                    <a:avLst/>
                  </a:prstGeom>
                  <a:solidFill>
                    <a:schemeClr val="bg1"/>
                  </a:solidFill>
                  <a:ln w="38100">
                    <a:solidFill>
                      <a:srgbClr val="20202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3" name="Rectangles 7">
                    <a:extLst>
                      <a:ext uri="{FF2B5EF4-FFF2-40B4-BE49-F238E27FC236}">
                        <a16:creationId xmlns:a16="http://schemas.microsoft.com/office/drawing/2014/main" id="{F2EF893A-77A8-8C9E-E44D-92A30B8EBCCD}"/>
                      </a:ext>
                    </a:extLst>
                  </p:cNvPr>
                  <p:cNvSpPr/>
                  <p:nvPr/>
                </p:nvSpPr>
                <p:spPr>
                  <a:xfrm>
                    <a:off x="7538" y="3735"/>
                    <a:ext cx="942" cy="1714"/>
                  </a:xfrm>
                  <a:prstGeom prst="rect">
                    <a:avLst/>
                  </a:prstGeom>
                  <a:solidFill>
                    <a:schemeClr val="bg1"/>
                  </a:solidFill>
                  <a:ln w="38100">
                    <a:solidFill>
                      <a:srgbClr val="20202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4" name="Rectangles 8">
                    <a:extLst>
                      <a:ext uri="{FF2B5EF4-FFF2-40B4-BE49-F238E27FC236}">
                        <a16:creationId xmlns:a16="http://schemas.microsoft.com/office/drawing/2014/main" id="{5600B42F-015F-BBB7-2DA4-1B46C16A4DFB}"/>
                      </a:ext>
                    </a:extLst>
                  </p:cNvPr>
                  <p:cNvSpPr/>
                  <p:nvPr/>
                </p:nvSpPr>
                <p:spPr>
                  <a:xfrm>
                    <a:off x="8480" y="3735"/>
                    <a:ext cx="942" cy="1714"/>
                  </a:xfrm>
                  <a:prstGeom prst="rect">
                    <a:avLst/>
                  </a:prstGeom>
                  <a:solidFill>
                    <a:schemeClr val="bg1"/>
                  </a:solidFill>
                  <a:ln w="38100">
                    <a:solidFill>
                      <a:srgbClr val="20202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5" name="Rectangles 9">
                    <a:extLst>
                      <a:ext uri="{FF2B5EF4-FFF2-40B4-BE49-F238E27FC236}">
                        <a16:creationId xmlns:a16="http://schemas.microsoft.com/office/drawing/2014/main" id="{4BF5D34F-EA25-9B14-CEA2-C090584937AE}"/>
                      </a:ext>
                    </a:extLst>
                  </p:cNvPr>
                  <p:cNvSpPr/>
                  <p:nvPr/>
                </p:nvSpPr>
                <p:spPr>
                  <a:xfrm>
                    <a:off x="9422" y="3735"/>
                    <a:ext cx="942" cy="1714"/>
                  </a:xfrm>
                  <a:prstGeom prst="rect">
                    <a:avLst/>
                  </a:prstGeom>
                  <a:solidFill>
                    <a:schemeClr val="bg1"/>
                  </a:solidFill>
                  <a:ln w="38100">
                    <a:solidFill>
                      <a:srgbClr val="20202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6" name="Oval 65">
                    <a:extLst>
                      <a:ext uri="{FF2B5EF4-FFF2-40B4-BE49-F238E27FC236}">
                        <a16:creationId xmlns:a16="http://schemas.microsoft.com/office/drawing/2014/main" id="{CC56DE75-4B43-24F3-579E-B36080AD0C34}"/>
                      </a:ext>
                    </a:extLst>
                  </p:cNvPr>
                  <p:cNvSpPr/>
                  <p:nvPr/>
                </p:nvSpPr>
                <p:spPr>
                  <a:xfrm>
                    <a:off x="10364" y="3549"/>
                    <a:ext cx="2002" cy="2086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67" name="Straight Connector 66">
                    <a:extLst>
                      <a:ext uri="{FF2B5EF4-FFF2-40B4-BE49-F238E27FC236}">
                        <a16:creationId xmlns:a16="http://schemas.microsoft.com/office/drawing/2014/main" id="{EC309E37-C32D-F091-0CF7-D5BB6FBAA434}"/>
                      </a:ext>
                    </a:extLst>
                  </p:cNvPr>
                  <p:cNvCxnSpPr/>
                  <p:nvPr/>
                </p:nvCxnSpPr>
                <p:spPr>
                  <a:xfrm>
                    <a:off x="5630" y="3735"/>
                    <a:ext cx="966" cy="15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" name="Straight Connector 67">
                    <a:extLst>
                      <a:ext uri="{FF2B5EF4-FFF2-40B4-BE49-F238E27FC236}">
                        <a16:creationId xmlns:a16="http://schemas.microsoft.com/office/drawing/2014/main" id="{FE218928-C475-9077-F219-3B0F39A4E446}"/>
                      </a:ext>
                    </a:extLst>
                  </p:cNvPr>
                  <p:cNvCxnSpPr/>
                  <p:nvPr/>
                </p:nvCxnSpPr>
                <p:spPr>
                  <a:xfrm>
                    <a:off x="5630" y="5449"/>
                    <a:ext cx="966" cy="15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6" name="Rectangles 13">
                  <a:extLst>
                    <a:ext uri="{FF2B5EF4-FFF2-40B4-BE49-F238E27FC236}">
                      <a16:creationId xmlns:a16="http://schemas.microsoft.com/office/drawing/2014/main" id="{092FADDE-782C-8566-4987-A525A16F0F28}"/>
                    </a:ext>
                  </a:extLst>
                </p:cNvPr>
                <p:cNvSpPr/>
                <p:nvPr/>
              </p:nvSpPr>
              <p:spPr>
                <a:xfrm>
                  <a:off x="7611" y="4275"/>
                  <a:ext cx="797" cy="865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" name="Rectangles 14">
                  <a:extLst>
                    <a:ext uri="{FF2B5EF4-FFF2-40B4-BE49-F238E27FC236}">
                      <a16:creationId xmlns:a16="http://schemas.microsoft.com/office/drawing/2014/main" id="{3BD7836C-C4E5-959C-C135-421D8357209F}"/>
                    </a:ext>
                  </a:extLst>
                </p:cNvPr>
                <p:cNvSpPr/>
                <p:nvPr/>
              </p:nvSpPr>
              <p:spPr>
                <a:xfrm>
                  <a:off x="9495" y="4580"/>
                  <a:ext cx="797" cy="560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" name="Rectangles 15">
                  <a:extLst>
                    <a:ext uri="{FF2B5EF4-FFF2-40B4-BE49-F238E27FC236}">
                      <a16:creationId xmlns:a16="http://schemas.microsoft.com/office/drawing/2014/main" id="{D2EFFAAB-67BD-0B31-FA29-EE3023081E9D}"/>
                    </a:ext>
                  </a:extLst>
                </p:cNvPr>
                <p:cNvSpPr/>
                <p:nvPr/>
              </p:nvSpPr>
              <p:spPr>
                <a:xfrm>
                  <a:off x="6668" y="3935"/>
                  <a:ext cx="797" cy="1206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" name="Rectangles 16">
                  <a:extLst>
                    <a:ext uri="{FF2B5EF4-FFF2-40B4-BE49-F238E27FC236}">
                      <a16:creationId xmlns:a16="http://schemas.microsoft.com/office/drawing/2014/main" id="{C80A4540-5C2E-B189-FB2A-9ABE596AC50E}"/>
                    </a:ext>
                  </a:extLst>
                </p:cNvPr>
                <p:cNvSpPr/>
                <p:nvPr/>
              </p:nvSpPr>
              <p:spPr>
                <a:xfrm>
                  <a:off x="8553" y="4483"/>
                  <a:ext cx="797" cy="657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" name="Rectangles 17">
                  <a:extLst>
                    <a:ext uri="{FF2B5EF4-FFF2-40B4-BE49-F238E27FC236}">
                      <a16:creationId xmlns:a16="http://schemas.microsoft.com/office/drawing/2014/main" id="{40BBEEA5-E0D4-5026-0DA6-91D7D7858FCC}"/>
                    </a:ext>
                  </a:extLst>
                </p:cNvPr>
                <p:cNvSpPr/>
                <p:nvPr/>
              </p:nvSpPr>
              <p:spPr>
                <a:xfrm>
                  <a:off x="10966" y="4885"/>
                  <a:ext cx="797" cy="255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2C34728D-9C07-8357-9F74-58DE878CA5C5}"/>
                  </a:ext>
                </a:extLst>
              </p:cNvPr>
              <p:cNvGrpSpPr/>
              <p:nvPr/>
            </p:nvGrpSpPr>
            <p:grpSpPr>
              <a:xfrm>
                <a:off x="4511" y="3906"/>
                <a:ext cx="7728" cy="2001"/>
                <a:chOff x="1743" y="2561"/>
                <a:chExt cx="10623" cy="3074"/>
              </a:xfrm>
            </p:grpSpPr>
            <p:grpSp>
              <p:nvGrpSpPr>
                <p:cNvPr id="40" name="Group 39">
                  <a:extLst>
                    <a:ext uri="{FF2B5EF4-FFF2-40B4-BE49-F238E27FC236}">
                      <a16:creationId xmlns:a16="http://schemas.microsoft.com/office/drawing/2014/main" id="{B4AB4890-E0FF-A55E-E544-1A9104F76B02}"/>
                    </a:ext>
                  </a:extLst>
                </p:cNvPr>
                <p:cNvGrpSpPr/>
                <p:nvPr/>
              </p:nvGrpSpPr>
              <p:grpSpPr>
                <a:xfrm>
                  <a:off x="5630" y="3549"/>
                  <a:ext cx="6736" cy="2086"/>
                  <a:chOff x="5630" y="3549"/>
                  <a:chExt cx="6736" cy="2086"/>
                </a:xfrm>
              </p:grpSpPr>
              <p:sp>
                <p:nvSpPr>
                  <p:cNvPr id="48" name="Rectangles 22">
                    <a:extLst>
                      <a:ext uri="{FF2B5EF4-FFF2-40B4-BE49-F238E27FC236}">
                        <a16:creationId xmlns:a16="http://schemas.microsoft.com/office/drawing/2014/main" id="{22F6E29D-FE66-9CF8-8A09-BE57088FAEC6}"/>
                      </a:ext>
                    </a:extLst>
                  </p:cNvPr>
                  <p:cNvSpPr/>
                  <p:nvPr/>
                </p:nvSpPr>
                <p:spPr>
                  <a:xfrm>
                    <a:off x="6596" y="3735"/>
                    <a:ext cx="942" cy="1714"/>
                  </a:xfrm>
                  <a:prstGeom prst="rect">
                    <a:avLst/>
                  </a:prstGeom>
                  <a:solidFill>
                    <a:schemeClr val="bg1"/>
                  </a:solidFill>
                  <a:ln w="38100">
                    <a:solidFill>
                      <a:srgbClr val="20202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9" name="Rectangles 23">
                    <a:extLst>
                      <a:ext uri="{FF2B5EF4-FFF2-40B4-BE49-F238E27FC236}">
                        <a16:creationId xmlns:a16="http://schemas.microsoft.com/office/drawing/2014/main" id="{0B9E12DA-B776-F41D-BFA9-9FDDD678DDAD}"/>
                      </a:ext>
                    </a:extLst>
                  </p:cNvPr>
                  <p:cNvSpPr/>
                  <p:nvPr/>
                </p:nvSpPr>
                <p:spPr>
                  <a:xfrm>
                    <a:off x="7538" y="3735"/>
                    <a:ext cx="942" cy="1714"/>
                  </a:xfrm>
                  <a:prstGeom prst="rect">
                    <a:avLst/>
                  </a:prstGeom>
                  <a:solidFill>
                    <a:schemeClr val="bg1"/>
                  </a:solidFill>
                  <a:ln w="38100">
                    <a:solidFill>
                      <a:srgbClr val="20202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0" name="Rectangles 24">
                    <a:extLst>
                      <a:ext uri="{FF2B5EF4-FFF2-40B4-BE49-F238E27FC236}">
                        <a16:creationId xmlns:a16="http://schemas.microsoft.com/office/drawing/2014/main" id="{FEF54347-2C49-BC56-E83F-734B597846AE}"/>
                      </a:ext>
                    </a:extLst>
                  </p:cNvPr>
                  <p:cNvSpPr/>
                  <p:nvPr/>
                </p:nvSpPr>
                <p:spPr>
                  <a:xfrm>
                    <a:off x="8480" y="3735"/>
                    <a:ext cx="942" cy="1714"/>
                  </a:xfrm>
                  <a:prstGeom prst="rect">
                    <a:avLst/>
                  </a:prstGeom>
                  <a:solidFill>
                    <a:schemeClr val="bg1"/>
                  </a:solidFill>
                  <a:ln w="38100">
                    <a:solidFill>
                      <a:srgbClr val="20202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1" name="Rectangles 25">
                    <a:extLst>
                      <a:ext uri="{FF2B5EF4-FFF2-40B4-BE49-F238E27FC236}">
                        <a16:creationId xmlns:a16="http://schemas.microsoft.com/office/drawing/2014/main" id="{28D54E7A-ACE7-9374-ECA8-C2A9F83DE596}"/>
                      </a:ext>
                    </a:extLst>
                  </p:cNvPr>
                  <p:cNvSpPr/>
                  <p:nvPr/>
                </p:nvSpPr>
                <p:spPr>
                  <a:xfrm>
                    <a:off x="9422" y="3735"/>
                    <a:ext cx="942" cy="1714"/>
                  </a:xfrm>
                  <a:prstGeom prst="rect">
                    <a:avLst/>
                  </a:prstGeom>
                  <a:solidFill>
                    <a:schemeClr val="bg1"/>
                  </a:solidFill>
                  <a:ln w="38100">
                    <a:solidFill>
                      <a:srgbClr val="20202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2" name="Oval 51">
                    <a:extLst>
                      <a:ext uri="{FF2B5EF4-FFF2-40B4-BE49-F238E27FC236}">
                        <a16:creationId xmlns:a16="http://schemas.microsoft.com/office/drawing/2014/main" id="{1BC227CA-8BB1-1DF4-6534-59225B592190}"/>
                      </a:ext>
                    </a:extLst>
                  </p:cNvPr>
                  <p:cNvSpPr/>
                  <p:nvPr/>
                </p:nvSpPr>
                <p:spPr>
                  <a:xfrm>
                    <a:off x="10364" y="3549"/>
                    <a:ext cx="2002" cy="2086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53" name="Straight Connector 52">
                    <a:extLst>
                      <a:ext uri="{FF2B5EF4-FFF2-40B4-BE49-F238E27FC236}">
                        <a16:creationId xmlns:a16="http://schemas.microsoft.com/office/drawing/2014/main" id="{2C756538-7BCD-84B6-34C5-FB26CB476136}"/>
                      </a:ext>
                    </a:extLst>
                  </p:cNvPr>
                  <p:cNvCxnSpPr/>
                  <p:nvPr/>
                </p:nvCxnSpPr>
                <p:spPr>
                  <a:xfrm>
                    <a:off x="5630" y="3735"/>
                    <a:ext cx="966" cy="15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" name="Straight Connector 53">
                    <a:extLst>
                      <a:ext uri="{FF2B5EF4-FFF2-40B4-BE49-F238E27FC236}">
                        <a16:creationId xmlns:a16="http://schemas.microsoft.com/office/drawing/2014/main" id="{DCAAACDD-7EA0-90E2-7271-EECFBC8F5A2F}"/>
                      </a:ext>
                    </a:extLst>
                  </p:cNvPr>
                  <p:cNvCxnSpPr/>
                  <p:nvPr/>
                </p:nvCxnSpPr>
                <p:spPr>
                  <a:xfrm>
                    <a:off x="5630" y="5449"/>
                    <a:ext cx="966" cy="15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1" name="Rectangles 30">
                  <a:extLst>
                    <a:ext uri="{FF2B5EF4-FFF2-40B4-BE49-F238E27FC236}">
                      <a16:creationId xmlns:a16="http://schemas.microsoft.com/office/drawing/2014/main" id="{AD28B021-B215-41F0-7F4B-C18E013E8E77}"/>
                    </a:ext>
                  </a:extLst>
                </p:cNvPr>
                <p:cNvSpPr/>
                <p:nvPr/>
              </p:nvSpPr>
              <p:spPr>
                <a:xfrm>
                  <a:off x="7611" y="4275"/>
                  <a:ext cx="797" cy="865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" name="Rectangles 31">
                  <a:extLst>
                    <a:ext uri="{FF2B5EF4-FFF2-40B4-BE49-F238E27FC236}">
                      <a16:creationId xmlns:a16="http://schemas.microsoft.com/office/drawing/2014/main" id="{69C616F7-0F49-412D-01B3-37A0FC5ACD1E}"/>
                    </a:ext>
                  </a:extLst>
                </p:cNvPr>
                <p:cNvSpPr/>
                <p:nvPr/>
              </p:nvSpPr>
              <p:spPr>
                <a:xfrm>
                  <a:off x="9495" y="4632"/>
                  <a:ext cx="797" cy="50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Rectangles 32">
                  <a:extLst>
                    <a:ext uri="{FF2B5EF4-FFF2-40B4-BE49-F238E27FC236}">
                      <a16:creationId xmlns:a16="http://schemas.microsoft.com/office/drawing/2014/main" id="{312F1734-20B4-DF29-1853-EA5D888D582B}"/>
                    </a:ext>
                  </a:extLst>
                </p:cNvPr>
                <p:cNvSpPr/>
                <p:nvPr/>
              </p:nvSpPr>
              <p:spPr>
                <a:xfrm>
                  <a:off x="6668" y="4160"/>
                  <a:ext cx="797" cy="980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" name="Rectangles 48">
                  <a:extLst>
                    <a:ext uri="{FF2B5EF4-FFF2-40B4-BE49-F238E27FC236}">
                      <a16:creationId xmlns:a16="http://schemas.microsoft.com/office/drawing/2014/main" id="{1F01E7E6-5519-4CD9-0706-1C5968D43ED3}"/>
                    </a:ext>
                  </a:extLst>
                </p:cNvPr>
                <p:cNvSpPr/>
                <p:nvPr/>
              </p:nvSpPr>
              <p:spPr>
                <a:xfrm>
                  <a:off x="8553" y="4579"/>
                  <a:ext cx="797" cy="561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Rectangles 49">
                  <a:extLst>
                    <a:ext uri="{FF2B5EF4-FFF2-40B4-BE49-F238E27FC236}">
                      <a16:creationId xmlns:a16="http://schemas.microsoft.com/office/drawing/2014/main" id="{E58E222C-FFCC-6600-785C-61B19C267E10}"/>
                    </a:ext>
                  </a:extLst>
                </p:cNvPr>
                <p:cNvSpPr/>
                <p:nvPr/>
              </p:nvSpPr>
              <p:spPr>
                <a:xfrm>
                  <a:off x="10966" y="4885"/>
                  <a:ext cx="797" cy="255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7" name="Straight Arrow Connector 46">
                  <a:extLst>
                    <a:ext uri="{FF2B5EF4-FFF2-40B4-BE49-F238E27FC236}">
                      <a16:creationId xmlns:a16="http://schemas.microsoft.com/office/drawing/2014/main" id="{1448A2B6-9C7F-6224-8E7E-82478DD1D0AC}"/>
                    </a:ext>
                  </a:extLst>
                </p:cNvPr>
                <p:cNvCxnSpPr/>
                <p:nvPr/>
              </p:nvCxnSpPr>
              <p:spPr>
                <a:xfrm flipV="1">
                  <a:off x="1743" y="2561"/>
                  <a:ext cx="1018" cy="6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6" name="Rectangles 52">
                <a:extLst>
                  <a:ext uri="{FF2B5EF4-FFF2-40B4-BE49-F238E27FC236}">
                    <a16:creationId xmlns:a16="http://schemas.microsoft.com/office/drawing/2014/main" id="{DE989D6D-A51F-428C-079D-D752169D5BA1}"/>
                  </a:ext>
                </a:extLst>
              </p:cNvPr>
              <p:cNvSpPr/>
              <p:nvPr/>
            </p:nvSpPr>
            <p:spPr>
              <a:xfrm>
                <a:off x="5252" y="3292"/>
                <a:ext cx="1085" cy="113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77298957-032F-BE2C-4F6D-1E52AFDB8A64}"/>
                  </a:ext>
                </a:extLst>
              </p:cNvPr>
              <p:cNvCxnSpPr/>
              <p:nvPr/>
            </p:nvCxnSpPr>
            <p:spPr>
              <a:xfrm flipV="1">
                <a:off x="6337" y="2626"/>
                <a:ext cx="972" cy="117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CEAC1357-CA8B-12A1-2A76-959935D0EA27}"/>
                  </a:ext>
                </a:extLst>
              </p:cNvPr>
              <p:cNvCxnSpPr>
                <a:stCxn id="36" idx="3"/>
              </p:cNvCxnSpPr>
              <p:nvPr/>
            </p:nvCxnSpPr>
            <p:spPr>
              <a:xfrm>
                <a:off x="6337" y="3860"/>
                <a:ext cx="955" cy="4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0E6D5A09-AA8A-5B6E-CB91-46E5650F1461}"/>
                  </a:ext>
                </a:extLst>
              </p:cNvPr>
              <p:cNvCxnSpPr/>
              <p:nvPr/>
            </p:nvCxnSpPr>
            <p:spPr>
              <a:xfrm>
                <a:off x="6354" y="4061"/>
                <a:ext cx="972" cy="1194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34564CA5-ED3E-FDDA-92C1-9C6C3A9350AE}"/>
                </a:ext>
              </a:extLst>
            </p:cNvPr>
            <p:cNvGrpSpPr/>
            <p:nvPr/>
          </p:nvGrpSpPr>
          <p:grpSpPr>
            <a:xfrm>
              <a:off x="241491" y="3244367"/>
              <a:ext cx="1410481" cy="566168"/>
              <a:chOff x="6511480" y="2727960"/>
              <a:chExt cx="3619322" cy="1185147"/>
            </a:xfrm>
          </p:grpSpPr>
          <p:grpSp>
            <p:nvGrpSpPr>
              <p:cNvPr id="86" name="Group 85">
                <a:extLst>
                  <a:ext uri="{FF2B5EF4-FFF2-40B4-BE49-F238E27FC236}">
                    <a16:creationId xmlns:a16="http://schemas.microsoft.com/office/drawing/2014/main" id="{5E2627A7-0EC4-2136-9F8A-52EC88E4F95B}"/>
                  </a:ext>
                </a:extLst>
              </p:cNvPr>
              <p:cNvGrpSpPr/>
              <p:nvPr/>
            </p:nvGrpSpPr>
            <p:grpSpPr>
              <a:xfrm>
                <a:off x="6511480" y="2727960"/>
                <a:ext cx="3125882" cy="1185147"/>
                <a:chOff x="10105" y="2821"/>
                <a:chExt cx="5304" cy="2003"/>
              </a:xfrm>
            </p:grpSpPr>
            <p:sp>
              <p:nvSpPr>
                <p:cNvPr id="94" name="Oval 93">
                  <a:extLst>
                    <a:ext uri="{FF2B5EF4-FFF2-40B4-BE49-F238E27FC236}">
                      <a16:creationId xmlns:a16="http://schemas.microsoft.com/office/drawing/2014/main" id="{E251F0ED-D715-CD83-DB97-8D1EA83C8E11}"/>
                    </a:ext>
                  </a:extLst>
                </p:cNvPr>
                <p:cNvSpPr/>
                <p:nvPr/>
              </p:nvSpPr>
              <p:spPr>
                <a:xfrm>
                  <a:off x="14954" y="3325"/>
                  <a:ext cx="455" cy="457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5" name="Oval 94">
                  <a:extLst>
                    <a:ext uri="{FF2B5EF4-FFF2-40B4-BE49-F238E27FC236}">
                      <a16:creationId xmlns:a16="http://schemas.microsoft.com/office/drawing/2014/main" id="{AA74C321-505D-455F-562B-28ACEE6B0D9C}"/>
                    </a:ext>
                  </a:extLst>
                </p:cNvPr>
                <p:cNvSpPr/>
                <p:nvPr/>
              </p:nvSpPr>
              <p:spPr>
                <a:xfrm>
                  <a:off x="14954" y="3837"/>
                  <a:ext cx="455" cy="457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6" name="Oval 95">
                  <a:extLst>
                    <a:ext uri="{FF2B5EF4-FFF2-40B4-BE49-F238E27FC236}">
                      <a16:creationId xmlns:a16="http://schemas.microsoft.com/office/drawing/2014/main" id="{9203B62E-85F5-4EB0-BF14-D6006645901F}"/>
                    </a:ext>
                  </a:extLst>
                </p:cNvPr>
                <p:cNvSpPr/>
                <p:nvPr/>
              </p:nvSpPr>
              <p:spPr>
                <a:xfrm>
                  <a:off x="14954" y="4367"/>
                  <a:ext cx="455" cy="457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7" name="Oval 96">
                  <a:extLst>
                    <a:ext uri="{FF2B5EF4-FFF2-40B4-BE49-F238E27FC236}">
                      <a16:creationId xmlns:a16="http://schemas.microsoft.com/office/drawing/2014/main" id="{EFFE458F-1F41-7A58-A709-37B2A4C640B7}"/>
                    </a:ext>
                  </a:extLst>
                </p:cNvPr>
                <p:cNvSpPr/>
                <p:nvPr/>
              </p:nvSpPr>
              <p:spPr>
                <a:xfrm>
                  <a:off x="14954" y="2821"/>
                  <a:ext cx="455" cy="457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98" name="Group 97">
                  <a:extLst>
                    <a:ext uri="{FF2B5EF4-FFF2-40B4-BE49-F238E27FC236}">
                      <a16:creationId xmlns:a16="http://schemas.microsoft.com/office/drawing/2014/main" id="{68BA05BA-39C7-845A-CF30-A4D2C099C6D6}"/>
                    </a:ext>
                  </a:extLst>
                </p:cNvPr>
                <p:cNvGrpSpPr/>
                <p:nvPr/>
              </p:nvGrpSpPr>
              <p:grpSpPr>
                <a:xfrm>
                  <a:off x="10105" y="2994"/>
                  <a:ext cx="4734" cy="1724"/>
                  <a:chOff x="5630" y="3726"/>
                  <a:chExt cx="4734" cy="1724"/>
                </a:xfrm>
              </p:grpSpPr>
              <p:grpSp>
                <p:nvGrpSpPr>
                  <p:cNvPr id="99" name="Group 98">
                    <a:extLst>
                      <a:ext uri="{FF2B5EF4-FFF2-40B4-BE49-F238E27FC236}">
                        <a16:creationId xmlns:a16="http://schemas.microsoft.com/office/drawing/2014/main" id="{508DF9B3-98C2-F22E-A78B-44E227CEDFA6}"/>
                      </a:ext>
                    </a:extLst>
                  </p:cNvPr>
                  <p:cNvGrpSpPr/>
                  <p:nvPr/>
                </p:nvGrpSpPr>
                <p:grpSpPr>
                  <a:xfrm>
                    <a:off x="5630" y="3726"/>
                    <a:ext cx="4734" cy="1724"/>
                    <a:chOff x="5630" y="3726"/>
                    <a:chExt cx="4734" cy="1724"/>
                  </a:xfrm>
                </p:grpSpPr>
                <p:sp>
                  <p:nvSpPr>
                    <p:cNvPr id="104" name="Rectangles 39">
                      <a:extLst>
                        <a:ext uri="{FF2B5EF4-FFF2-40B4-BE49-F238E27FC236}">
                          <a16:creationId xmlns:a16="http://schemas.microsoft.com/office/drawing/2014/main" id="{9562CB67-895E-E8A4-1E5D-03101B76412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96" y="3735"/>
                      <a:ext cx="942" cy="1714"/>
                    </a:xfrm>
                    <a:prstGeom prst="rect">
                      <a:avLst/>
                    </a:prstGeom>
                    <a:noFill/>
                    <a:ln w="38100">
                      <a:solidFill>
                        <a:srgbClr val="20202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5" name="Rectangles 40">
                      <a:extLst>
                        <a:ext uri="{FF2B5EF4-FFF2-40B4-BE49-F238E27FC236}">
                          <a16:creationId xmlns:a16="http://schemas.microsoft.com/office/drawing/2014/main" id="{BDC5062C-7ABF-50B0-C66A-8DF2BCC5D00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38" y="3735"/>
                      <a:ext cx="942" cy="1714"/>
                    </a:xfrm>
                    <a:prstGeom prst="rect">
                      <a:avLst/>
                    </a:prstGeom>
                    <a:noFill/>
                    <a:ln w="38100">
                      <a:solidFill>
                        <a:srgbClr val="20202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6" name="Rectangles 41">
                      <a:extLst>
                        <a:ext uri="{FF2B5EF4-FFF2-40B4-BE49-F238E27FC236}">
                          <a16:creationId xmlns:a16="http://schemas.microsoft.com/office/drawing/2014/main" id="{89D865C4-66AB-9FCD-F063-FAFB3FFEB7E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480" y="3735"/>
                      <a:ext cx="942" cy="1714"/>
                    </a:xfrm>
                    <a:prstGeom prst="rect">
                      <a:avLst/>
                    </a:prstGeom>
                    <a:noFill/>
                    <a:ln w="38100">
                      <a:solidFill>
                        <a:srgbClr val="20202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7" name="Rectangles 42">
                      <a:extLst>
                        <a:ext uri="{FF2B5EF4-FFF2-40B4-BE49-F238E27FC236}">
                          <a16:creationId xmlns:a16="http://schemas.microsoft.com/office/drawing/2014/main" id="{51C8C7BE-B040-CF28-0374-1ECB74CD0C9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422" y="3735"/>
                      <a:ext cx="942" cy="1714"/>
                    </a:xfrm>
                    <a:prstGeom prst="rect">
                      <a:avLst/>
                    </a:prstGeom>
                    <a:noFill/>
                    <a:ln w="38100">
                      <a:solidFill>
                        <a:srgbClr val="20202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08" name="Straight Connector 107">
                      <a:extLst>
                        <a:ext uri="{FF2B5EF4-FFF2-40B4-BE49-F238E27FC236}">
                          <a16:creationId xmlns:a16="http://schemas.microsoft.com/office/drawing/2014/main" id="{814FF608-05AF-44A7-6B3E-BF7CDD588B8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630" y="3726"/>
                      <a:ext cx="954" cy="8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9" name="Straight Connector 108">
                      <a:extLst>
                        <a:ext uri="{FF2B5EF4-FFF2-40B4-BE49-F238E27FC236}">
                          <a16:creationId xmlns:a16="http://schemas.microsoft.com/office/drawing/2014/main" id="{4E69A912-F31C-F27A-2B38-B0ED274B4278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5630" y="5435"/>
                      <a:ext cx="966" cy="15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00" name="Rectangles 46">
                    <a:extLst>
                      <a:ext uri="{FF2B5EF4-FFF2-40B4-BE49-F238E27FC236}">
                        <a16:creationId xmlns:a16="http://schemas.microsoft.com/office/drawing/2014/main" id="{5F7FD313-6A3D-D9B4-7D17-B80CC9CFB69D}"/>
                      </a:ext>
                    </a:extLst>
                  </p:cNvPr>
                  <p:cNvSpPr/>
                  <p:nvPr/>
                </p:nvSpPr>
                <p:spPr>
                  <a:xfrm>
                    <a:off x="7647" y="4514"/>
                    <a:ext cx="718" cy="626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2</a:t>
                    </a:r>
                  </a:p>
                </p:txBody>
              </p:sp>
              <p:sp>
                <p:nvSpPr>
                  <p:cNvPr id="101" name="Rectangles 47">
                    <a:extLst>
                      <a:ext uri="{FF2B5EF4-FFF2-40B4-BE49-F238E27FC236}">
                        <a16:creationId xmlns:a16="http://schemas.microsoft.com/office/drawing/2014/main" id="{0493DA86-F30A-9440-10D9-0FB25394FF68}"/>
                      </a:ext>
                    </a:extLst>
                  </p:cNvPr>
                  <p:cNvSpPr/>
                  <p:nvPr/>
                </p:nvSpPr>
                <p:spPr>
                  <a:xfrm>
                    <a:off x="9521" y="3919"/>
                    <a:ext cx="733" cy="1221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1</a:t>
                    </a:r>
                  </a:p>
                </p:txBody>
              </p:sp>
              <p:sp>
                <p:nvSpPr>
                  <p:cNvPr id="102" name="Rectangles 48">
                    <a:extLst>
                      <a:ext uri="{FF2B5EF4-FFF2-40B4-BE49-F238E27FC236}">
                        <a16:creationId xmlns:a16="http://schemas.microsoft.com/office/drawing/2014/main" id="{3888B21A-00C0-DD2B-C331-B4C1ACAFFC9D}"/>
                      </a:ext>
                    </a:extLst>
                  </p:cNvPr>
                  <p:cNvSpPr/>
                  <p:nvPr/>
                </p:nvSpPr>
                <p:spPr>
                  <a:xfrm>
                    <a:off x="6703" y="4177"/>
                    <a:ext cx="727" cy="980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1</a:t>
                    </a:r>
                  </a:p>
                </p:txBody>
              </p:sp>
              <p:sp>
                <p:nvSpPr>
                  <p:cNvPr id="103" name="Rectangles 49">
                    <a:extLst>
                      <a:ext uri="{FF2B5EF4-FFF2-40B4-BE49-F238E27FC236}">
                        <a16:creationId xmlns:a16="http://schemas.microsoft.com/office/drawing/2014/main" id="{CFFEF081-5230-E8AE-EF08-EE8B2E348E88}"/>
                      </a:ext>
                    </a:extLst>
                  </p:cNvPr>
                  <p:cNvSpPr/>
                  <p:nvPr/>
                </p:nvSpPr>
                <p:spPr>
                  <a:xfrm>
                    <a:off x="8590" y="4341"/>
                    <a:ext cx="734" cy="799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4</a:t>
                    </a:r>
                  </a:p>
                </p:txBody>
              </p:sp>
            </p:grpSp>
          </p:grpSp>
          <p:grpSp>
            <p:nvGrpSpPr>
              <p:cNvPr id="87" name="Group 86">
                <a:extLst>
                  <a:ext uri="{FF2B5EF4-FFF2-40B4-BE49-F238E27FC236}">
                    <a16:creationId xmlns:a16="http://schemas.microsoft.com/office/drawing/2014/main" id="{FFE01900-90AE-713C-6FFB-86870C492E79}"/>
                  </a:ext>
                </a:extLst>
              </p:cNvPr>
              <p:cNvGrpSpPr/>
              <p:nvPr/>
            </p:nvGrpSpPr>
            <p:grpSpPr>
              <a:xfrm>
                <a:off x="9478122" y="2819079"/>
                <a:ext cx="652680" cy="1047285"/>
                <a:chOff x="9790858" y="3447234"/>
                <a:chExt cx="652680" cy="1047285"/>
              </a:xfrm>
            </p:grpSpPr>
            <p:cxnSp>
              <p:nvCxnSpPr>
                <p:cNvPr id="88" name="Straight Connector 87">
                  <a:extLst>
                    <a:ext uri="{FF2B5EF4-FFF2-40B4-BE49-F238E27FC236}">
                      <a16:creationId xmlns:a16="http://schemas.microsoft.com/office/drawing/2014/main" id="{F7E99E7E-B361-47C6-58DA-51034BEAA96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803278" y="3482587"/>
                  <a:ext cx="233160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Straight Connector 88">
                  <a:extLst>
                    <a:ext uri="{FF2B5EF4-FFF2-40B4-BE49-F238E27FC236}">
                      <a16:creationId xmlns:a16="http://schemas.microsoft.com/office/drawing/2014/main" id="{07330CED-55D2-04DA-B878-948380F141F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790858" y="3796625"/>
                  <a:ext cx="299936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Straight Connector 89">
                  <a:extLst>
                    <a:ext uri="{FF2B5EF4-FFF2-40B4-BE49-F238E27FC236}">
                      <a16:creationId xmlns:a16="http://schemas.microsoft.com/office/drawing/2014/main" id="{909B2ADA-9A44-62D4-F6B4-7ECEB8EF372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803278" y="4132109"/>
                  <a:ext cx="233160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Straight Connector 90">
                  <a:extLst>
                    <a:ext uri="{FF2B5EF4-FFF2-40B4-BE49-F238E27FC236}">
                      <a16:creationId xmlns:a16="http://schemas.microsoft.com/office/drawing/2014/main" id="{55876B03-0C05-C44F-46CA-1EFEFB71857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790858" y="4446147"/>
                  <a:ext cx="299936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2" name="Rectangles 60">
                  <a:extLst>
                    <a:ext uri="{FF2B5EF4-FFF2-40B4-BE49-F238E27FC236}">
                      <a16:creationId xmlns:a16="http://schemas.microsoft.com/office/drawing/2014/main" id="{B13A2497-0884-B95A-73CD-2B17133A0FBF}"/>
                    </a:ext>
                  </a:extLst>
                </p:cNvPr>
                <p:cNvSpPr/>
                <p:nvPr/>
              </p:nvSpPr>
              <p:spPr>
                <a:xfrm>
                  <a:off x="10010959" y="3447234"/>
                  <a:ext cx="432579" cy="389921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2</a:t>
                  </a:r>
                </a:p>
              </p:txBody>
            </p:sp>
            <p:sp>
              <p:nvSpPr>
                <p:cNvPr id="93" name="Rectangles 61">
                  <a:extLst>
                    <a:ext uri="{FF2B5EF4-FFF2-40B4-BE49-F238E27FC236}">
                      <a16:creationId xmlns:a16="http://schemas.microsoft.com/office/drawing/2014/main" id="{60DB774F-A6E9-90B9-9917-C7DA6778FBF0}"/>
                    </a:ext>
                  </a:extLst>
                </p:cNvPr>
                <p:cNvSpPr/>
                <p:nvPr/>
              </p:nvSpPr>
              <p:spPr>
                <a:xfrm>
                  <a:off x="10009780" y="4070872"/>
                  <a:ext cx="432579" cy="423647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2</a:t>
                  </a:r>
                </a:p>
              </p:txBody>
            </p:sp>
          </p:grpSp>
        </p:grp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224D1733-3FB7-9E50-831F-60FAAE35425E}"/>
                </a:ext>
              </a:extLst>
            </p:cNvPr>
            <p:cNvGrpSpPr/>
            <p:nvPr/>
          </p:nvGrpSpPr>
          <p:grpSpPr>
            <a:xfrm>
              <a:off x="144799" y="3942908"/>
              <a:ext cx="1535239" cy="535901"/>
              <a:chOff x="6511480" y="2727960"/>
              <a:chExt cx="3619322" cy="1185147"/>
            </a:xfrm>
          </p:grpSpPr>
          <p:grpSp>
            <p:nvGrpSpPr>
              <p:cNvPr id="113" name="Group 112">
                <a:extLst>
                  <a:ext uri="{FF2B5EF4-FFF2-40B4-BE49-F238E27FC236}">
                    <a16:creationId xmlns:a16="http://schemas.microsoft.com/office/drawing/2014/main" id="{4E0558BD-5BC7-9F99-CA2B-E5559081CD96}"/>
                  </a:ext>
                </a:extLst>
              </p:cNvPr>
              <p:cNvGrpSpPr/>
              <p:nvPr/>
            </p:nvGrpSpPr>
            <p:grpSpPr>
              <a:xfrm>
                <a:off x="6511480" y="2727960"/>
                <a:ext cx="3125882" cy="1185147"/>
                <a:chOff x="10105" y="2821"/>
                <a:chExt cx="5304" cy="2003"/>
              </a:xfrm>
            </p:grpSpPr>
            <p:sp>
              <p:nvSpPr>
                <p:cNvPr id="121" name="Oval 120">
                  <a:extLst>
                    <a:ext uri="{FF2B5EF4-FFF2-40B4-BE49-F238E27FC236}">
                      <a16:creationId xmlns:a16="http://schemas.microsoft.com/office/drawing/2014/main" id="{B8C07092-A891-67BA-407A-698C3231EA17}"/>
                    </a:ext>
                  </a:extLst>
                </p:cNvPr>
                <p:cNvSpPr/>
                <p:nvPr/>
              </p:nvSpPr>
              <p:spPr>
                <a:xfrm>
                  <a:off x="14954" y="3325"/>
                  <a:ext cx="455" cy="457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2" name="Oval 121">
                  <a:extLst>
                    <a:ext uri="{FF2B5EF4-FFF2-40B4-BE49-F238E27FC236}">
                      <a16:creationId xmlns:a16="http://schemas.microsoft.com/office/drawing/2014/main" id="{AA776155-E1F9-ABB5-6A9C-7794F86DC760}"/>
                    </a:ext>
                  </a:extLst>
                </p:cNvPr>
                <p:cNvSpPr/>
                <p:nvPr/>
              </p:nvSpPr>
              <p:spPr>
                <a:xfrm>
                  <a:off x="14954" y="3837"/>
                  <a:ext cx="455" cy="457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3" name="Oval 122">
                  <a:extLst>
                    <a:ext uri="{FF2B5EF4-FFF2-40B4-BE49-F238E27FC236}">
                      <a16:creationId xmlns:a16="http://schemas.microsoft.com/office/drawing/2014/main" id="{2BF27087-01B0-466B-A6BB-E4D3D2751DCF}"/>
                    </a:ext>
                  </a:extLst>
                </p:cNvPr>
                <p:cNvSpPr/>
                <p:nvPr/>
              </p:nvSpPr>
              <p:spPr>
                <a:xfrm>
                  <a:off x="14954" y="4367"/>
                  <a:ext cx="455" cy="457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4" name="Oval 123">
                  <a:extLst>
                    <a:ext uri="{FF2B5EF4-FFF2-40B4-BE49-F238E27FC236}">
                      <a16:creationId xmlns:a16="http://schemas.microsoft.com/office/drawing/2014/main" id="{1F02E1CE-1427-31E8-CF22-1BF1A3573292}"/>
                    </a:ext>
                  </a:extLst>
                </p:cNvPr>
                <p:cNvSpPr/>
                <p:nvPr/>
              </p:nvSpPr>
              <p:spPr>
                <a:xfrm>
                  <a:off x="14954" y="2821"/>
                  <a:ext cx="455" cy="457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25" name="Group 124">
                  <a:extLst>
                    <a:ext uri="{FF2B5EF4-FFF2-40B4-BE49-F238E27FC236}">
                      <a16:creationId xmlns:a16="http://schemas.microsoft.com/office/drawing/2014/main" id="{767205EE-18FC-2AB3-1147-CA9269F3DC37}"/>
                    </a:ext>
                  </a:extLst>
                </p:cNvPr>
                <p:cNvGrpSpPr/>
                <p:nvPr/>
              </p:nvGrpSpPr>
              <p:grpSpPr>
                <a:xfrm>
                  <a:off x="10105" y="2994"/>
                  <a:ext cx="4734" cy="1724"/>
                  <a:chOff x="5630" y="3726"/>
                  <a:chExt cx="4734" cy="1724"/>
                </a:xfrm>
              </p:grpSpPr>
              <p:grpSp>
                <p:nvGrpSpPr>
                  <p:cNvPr id="126" name="Group 125">
                    <a:extLst>
                      <a:ext uri="{FF2B5EF4-FFF2-40B4-BE49-F238E27FC236}">
                        <a16:creationId xmlns:a16="http://schemas.microsoft.com/office/drawing/2014/main" id="{705F0401-FBCD-0031-FCB0-82685E8DF231}"/>
                      </a:ext>
                    </a:extLst>
                  </p:cNvPr>
                  <p:cNvGrpSpPr/>
                  <p:nvPr/>
                </p:nvGrpSpPr>
                <p:grpSpPr>
                  <a:xfrm>
                    <a:off x="5630" y="3726"/>
                    <a:ext cx="4734" cy="1724"/>
                    <a:chOff x="5630" y="3726"/>
                    <a:chExt cx="4734" cy="1724"/>
                  </a:xfrm>
                </p:grpSpPr>
                <p:sp>
                  <p:nvSpPr>
                    <p:cNvPr id="131" name="Rectangles 39">
                      <a:extLst>
                        <a:ext uri="{FF2B5EF4-FFF2-40B4-BE49-F238E27FC236}">
                          <a16:creationId xmlns:a16="http://schemas.microsoft.com/office/drawing/2014/main" id="{DF0298F4-AA17-19E3-3166-A1F63A5AD11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96" y="3735"/>
                      <a:ext cx="942" cy="1714"/>
                    </a:xfrm>
                    <a:prstGeom prst="rect">
                      <a:avLst/>
                    </a:prstGeom>
                    <a:noFill/>
                    <a:ln w="38100">
                      <a:solidFill>
                        <a:srgbClr val="20202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2" name="Rectangles 40">
                      <a:extLst>
                        <a:ext uri="{FF2B5EF4-FFF2-40B4-BE49-F238E27FC236}">
                          <a16:creationId xmlns:a16="http://schemas.microsoft.com/office/drawing/2014/main" id="{4E2B8CF0-EFA8-CC2A-EFA1-F7776458869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38" y="3735"/>
                      <a:ext cx="942" cy="1714"/>
                    </a:xfrm>
                    <a:prstGeom prst="rect">
                      <a:avLst/>
                    </a:prstGeom>
                    <a:noFill/>
                    <a:ln w="38100">
                      <a:solidFill>
                        <a:srgbClr val="20202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3" name="Rectangles 41">
                      <a:extLst>
                        <a:ext uri="{FF2B5EF4-FFF2-40B4-BE49-F238E27FC236}">
                          <a16:creationId xmlns:a16="http://schemas.microsoft.com/office/drawing/2014/main" id="{8C7F6C45-2846-454E-ED40-041EE38F8D1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480" y="3735"/>
                      <a:ext cx="942" cy="1714"/>
                    </a:xfrm>
                    <a:prstGeom prst="rect">
                      <a:avLst/>
                    </a:prstGeom>
                    <a:noFill/>
                    <a:ln w="38100">
                      <a:solidFill>
                        <a:srgbClr val="20202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4" name="Rectangles 42">
                      <a:extLst>
                        <a:ext uri="{FF2B5EF4-FFF2-40B4-BE49-F238E27FC236}">
                          <a16:creationId xmlns:a16="http://schemas.microsoft.com/office/drawing/2014/main" id="{78FEB313-6BCF-25C1-4BD4-9C0EFC936F4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422" y="3735"/>
                      <a:ext cx="942" cy="1714"/>
                    </a:xfrm>
                    <a:prstGeom prst="rect">
                      <a:avLst/>
                    </a:prstGeom>
                    <a:noFill/>
                    <a:ln w="38100">
                      <a:solidFill>
                        <a:srgbClr val="20202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35" name="Straight Connector 134">
                      <a:extLst>
                        <a:ext uri="{FF2B5EF4-FFF2-40B4-BE49-F238E27FC236}">
                          <a16:creationId xmlns:a16="http://schemas.microsoft.com/office/drawing/2014/main" id="{082D6075-8368-6206-DE5B-1B7FA3C6490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630" y="3726"/>
                      <a:ext cx="954" cy="8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6" name="Straight Connector 135">
                      <a:extLst>
                        <a:ext uri="{FF2B5EF4-FFF2-40B4-BE49-F238E27FC236}">
                          <a16:creationId xmlns:a16="http://schemas.microsoft.com/office/drawing/2014/main" id="{8453C294-3E59-B2C0-D06D-872571920119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5630" y="5435"/>
                      <a:ext cx="966" cy="15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27" name="Rectangles 46">
                    <a:extLst>
                      <a:ext uri="{FF2B5EF4-FFF2-40B4-BE49-F238E27FC236}">
                        <a16:creationId xmlns:a16="http://schemas.microsoft.com/office/drawing/2014/main" id="{9DF7AC40-4C43-6EF8-D4BC-1CD8C1EB52C8}"/>
                      </a:ext>
                    </a:extLst>
                  </p:cNvPr>
                  <p:cNvSpPr/>
                  <p:nvPr/>
                </p:nvSpPr>
                <p:spPr>
                  <a:xfrm>
                    <a:off x="7647" y="4275"/>
                    <a:ext cx="734" cy="865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2</a:t>
                    </a:r>
                  </a:p>
                </p:txBody>
              </p:sp>
              <p:sp>
                <p:nvSpPr>
                  <p:cNvPr id="128" name="Rectangles 47">
                    <a:extLst>
                      <a:ext uri="{FF2B5EF4-FFF2-40B4-BE49-F238E27FC236}">
                        <a16:creationId xmlns:a16="http://schemas.microsoft.com/office/drawing/2014/main" id="{65DD68A9-9B3A-3056-F3A2-2C25C379E47B}"/>
                      </a:ext>
                    </a:extLst>
                  </p:cNvPr>
                  <p:cNvSpPr/>
                  <p:nvPr/>
                </p:nvSpPr>
                <p:spPr>
                  <a:xfrm>
                    <a:off x="9521" y="4514"/>
                    <a:ext cx="733" cy="626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1</a:t>
                    </a:r>
                  </a:p>
                </p:txBody>
              </p:sp>
              <p:sp>
                <p:nvSpPr>
                  <p:cNvPr id="129" name="Rectangles 48">
                    <a:extLst>
                      <a:ext uri="{FF2B5EF4-FFF2-40B4-BE49-F238E27FC236}">
                        <a16:creationId xmlns:a16="http://schemas.microsoft.com/office/drawing/2014/main" id="{DE5B9230-6D81-5227-2A04-8FC997F126B9}"/>
                      </a:ext>
                    </a:extLst>
                  </p:cNvPr>
                  <p:cNvSpPr/>
                  <p:nvPr/>
                </p:nvSpPr>
                <p:spPr>
                  <a:xfrm>
                    <a:off x="6703" y="4177"/>
                    <a:ext cx="727" cy="980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1</a:t>
                    </a:r>
                  </a:p>
                </p:txBody>
              </p:sp>
              <p:sp>
                <p:nvSpPr>
                  <p:cNvPr id="130" name="Rectangles 49">
                    <a:extLst>
                      <a:ext uri="{FF2B5EF4-FFF2-40B4-BE49-F238E27FC236}">
                        <a16:creationId xmlns:a16="http://schemas.microsoft.com/office/drawing/2014/main" id="{775806EC-6D60-A79D-DFD6-66B750D9E468}"/>
                      </a:ext>
                    </a:extLst>
                  </p:cNvPr>
                  <p:cNvSpPr/>
                  <p:nvPr/>
                </p:nvSpPr>
                <p:spPr>
                  <a:xfrm>
                    <a:off x="8590" y="4341"/>
                    <a:ext cx="734" cy="799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4</a:t>
                    </a:r>
                  </a:p>
                </p:txBody>
              </p:sp>
            </p:grpSp>
          </p:grpSp>
          <p:grpSp>
            <p:nvGrpSpPr>
              <p:cNvPr id="114" name="Group 113">
                <a:extLst>
                  <a:ext uri="{FF2B5EF4-FFF2-40B4-BE49-F238E27FC236}">
                    <a16:creationId xmlns:a16="http://schemas.microsoft.com/office/drawing/2014/main" id="{BCFF44CB-E4F8-3FBF-46D6-2F3E244919BE}"/>
                  </a:ext>
                </a:extLst>
              </p:cNvPr>
              <p:cNvGrpSpPr/>
              <p:nvPr/>
            </p:nvGrpSpPr>
            <p:grpSpPr>
              <a:xfrm>
                <a:off x="9478122" y="2819079"/>
                <a:ext cx="652680" cy="1047285"/>
                <a:chOff x="9790858" y="3447234"/>
                <a:chExt cx="652680" cy="1047285"/>
              </a:xfrm>
            </p:grpSpPr>
            <p:cxnSp>
              <p:nvCxnSpPr>
                <p:cNvPr id="115" name="Straight Connector 114">
                  <a:extLst>
                    <a:ext uri="{FF2B5EF4-FFF2-40B4-BE49-F238E27FC236}">
                      <a16:creationId xmlns:a16="http://schemas.microsoft.com/office/drawing/2014/main" id="{2229F909-00F2-98F0-CF1D-605AB96EC4E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803278" y="3482587"/>
                  <a:ext cx="233160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Straight Connector 115">
                  <a:extLst>
                    <a:ext uri="{FF2B5EF4-FFF2-40B4-BE49-F238E27FC236}">
                      <a16:creationId xmlns:a16="http://schemas.microsoft.com/office/drawing/2014/main" id="{FCBF39E1-34B0-228E-16EE-DDDBC9F00EF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790858" y="3796625"/>
                  <a:ext cx="299936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Straight Connector 116">
                  <a:extLst>
                    <a:ext uri="{FF2B5EF4-FFF2-40B4-BE49-F238E27FC236}">
                      <a16:creationId xmlns:a16="http://schemas.microsoft.com/office/drawing/2014/main" id="{0B1FCCBD-C01B-333B-9CC0-76F62372870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803278" y="4132109"/>
                  <a:ext cx="233160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Connector 117">
                  <a:extLst>
                    <a:ext uri="{FF2B5EF4-FFF2-40B4-BE49-F238E27FC236}">
                      <a16:creationId xmlns:a16="http://schemas.microsoft.com/office/drawing/2014/main" id="{F6A59992-6658-BA0E-2C16-F20390EFBF4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790858" y="4446147"/>
                  <a:ext cx="299936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9" name="Rectangles 60">
                  <a:extLst>
                    <a:ext uri="{FF2B5EF4-FFF2-40B4-BE49-F238E27FC236}">
                      <a16:creationId xmlns:a16="http://schemas.microsoft.com/office/drawing/2014/main" id="{A8F63C03-58DD-615D-B6C7-03B51230316A}"/>
                    </a:ext>
                  </a:extLst>
                </p:cNvPr>
                <p:cNvSpPr/>
                <p:nvPr/>
              </p:nvSpPr>
              <p:spPr>
                <a:xfrm>
                  <a:off x="10010959" y="3447234"/>
                  <a:ext cx="432579" cy="389921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2</a:t>
                  </a:r>
                </a:p>
              </p:txBody>
            </p:sp>
            <p:sp>
              <p:nvSpPr>
                <p:cNvPr id="120" name="Rectangles 61">
                  <a:extLst>
                    <a:ext uri="{FF2B5EF4-FFF2-40B4-BE49-F238E27FC236}">
                      <a16:creationId xmlns:a16="http://schemas.microsoft.com/office/drawing/2014/main" id="{E9F59628-F670-B06B-8600-1B753F11CE32}"/>
                    </a:ext>
                  </a:extLst>
                </p:cNvPr>
                <p:cNvSpPr/>
                <p:nvPr/>
              </p:nvSpPr>
              <p:spPr>
                <a:xfrm>
                  <a:off x="10009780" y="4070872"/>
                  <a:ext cx="432579" cy="423647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2</a:t>
                  </a:r>
                </a:p>
              </p:txBody>
            </p:sp>
          </p:grpSp>
        </p:grpSp>
        <p:grpSp>
          <p:nvGrpSpPr>
            <p:cNvPr id="137" name="Group 136">
              <a:extLst>
                <a:ext uri="{FF2B5EF4-FFF2-40B4-BE49-F238E27FC236}">
                  <a16:creationId xmlns:a16="http://schemas.microsoft.com/office/drawing/2014/main" id="{AD7EA16A-AD4D-6103-99FD-1FD385C38C17}"/>
                </a:ext>
              </a:extLst>
            </p:cNvPr>
            <p:cNvGrpSpPr/>
            <p:nvPr/>
          </p:nvGrpSpPr>
          <p:grpSpPr>
            <a:xfrm>
              <a:off x="230174" y="4589719"/>
              <a:ext cx="1407450" cy="551063"/>
              <a:chOff x="2639601" y="1836738"/>
              <a:chExt cx="3898265" cy="1392555"/>
            </a:xfrm>
          </p:grpSpPr>
          <p:grpSp>
            <p:nvGrpSpPr>
              <p:cNvPr id="138" name="Group 137">
                <a:extLst>
                  <a:ext uri="{FF2B5EF4-FFF2-40B4-BE49-F238E27FC236}">
                    <a16:creationId xmlns:a16="http://schemas.microsoft.com/office/drawing/2014/main" id="{A70C5276-5812-6BA0-6532-0E780B5EC11B}"/>
                  </a:ext>
                </a:extLst>
              </p:cNvPr>
              <p:cNvGrpSpPr/>
              <p:nvPr/>
            </p:nvGrpSpPr>
            <p:grpSpPr>
              <a:xfrm>
                <a:off x="2639601" y="1836738"/>
                <a:ext cx="3898265" cy="1392555"/>
                <a:chOff x="2639601" y="1836738"/>
                <a:chExt cx="3898265" cy="1392555"/>
              </a:xfrm>
            </p:grpSpPr>
            <p:grpSp>
              <p:nvGrpSpPr>
                <p:cNvPr id="144" name="Group 143">
                  <a:extLst>
                    <a:ext uri="{FF2B5EF4-FFF2-40B4-BE49-F238E27FC236}">
                      <a16:creationId xmlns:a16="http://schemas.microsoft.com/office/drawing/2014/main" id="{E7B3D94D-7BA7-6ADB-AF9B-2E8DCF1B71C1}"/>
                    </a:ext>
                  </a:extLst>
                </p:cNvPr>
                <p:cNvGrpSpPr/>
                <p:nvPr/>
              </p:nvGrpSpPr>
              <p:grpSpPr>
                <a:xfrm>
                  <a:off x="2639601" y="1836738"/>
                  <a:ext cx="3898265" cy="1392555"/>
                  <a:chOff x="2639601" y="1836738"/>
                  <a:chExt cx="3898265" cy="1392555"/>
                </a:xfrm>
              </p:grpSpPr>
              <p:grpSp>
                <p:nvGrpSpPr>
                  <p:cNvPr id="146" name="Group 145">
                    <a:extLst>
                      <a:ext uri="{FF2B5EF4-FFF2-40B4-BE49-F238E27FC236}">
                        <a16:creationId xmlns:a16="http://schemas.microsoft.com/office/drawing/2014/main" id="{DDCD347D-7002-40D3-D165-EDFA29E0DBA8}"/>
                      </a:ext>
                    </a:extLst>
                  </p:cNvPr>
                  <p:cNvGrpSpPr/>
                  <p:nvPr/>
                </p:nvGrpSpPr>
                <p:grpSpPr>
                  <a:xfrm>
                    <a:off x="2639601" y="1836738"/>
                    <a:ext cx="3898265" cy="1392555"/>
                    <a:chOff x="10122" y="2631"/>
                    <a:chExt cx="6139" cy="2193"/>
                  </a:xfrm>
                </p:grpSpPr>
                <p:grpSp>
                  <p:nvGrpSpPr>
                    <p:cNvPr id="148" name="Group 147">
                      <a:extLst>
                        <a:ext uri="{FF2B5EF4-FFF2-40B4-BE49-F238E27FC236}">
                          <a16:creationId xmlns:a16="http://schemas.microsoft.com/office/drawing/2014/main" id="{473B14C0-F96A-0711-2433-490D12F6B81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122" y="2631"/>
                      <a:ext cx="6139" cy="2193"/>
                      <a:chOff x="10105" y="2631"/>
                      <a:chExt cx="6139" cy="2193"/>
                    </a:xfrm>
                  </p:grpSpPr>
                  <p:sp>
                    <p:nvSpPr>
                      <p:cNvPr id="150" name="Oval 149">
                        <a:extLst>
                          <a:ext uri="{FF2B5EF4-FFF2-40B4-BE49-F238E27FC236}">
                            <a16:creationId xmlns:a16="http://schemas.microsoft.com/office/drawing/2014/main" id="{6E264FA2-E934-2C8D-98A7-41143F6A1B0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4954" y="3325"/>
                        <a:ext cx="455" cy="457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51" name="Oval 150">
                        <a:extLst>
                          <a:ext uri="{FF2B5EF4-FFF2-40B4-BE49-F238E27FC236}">
                            <a16:creationId xmlns:a16="http://schemas.microsoft.com/office/drawing/2014/main" id="{99A370D7-265B-5B49-6F03-D25C826DBCB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4954" y="3837"/>
                        <a:ext cx="455" cy="457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52" name="Oval 151">
                        <a:extLst>
                          <a:ext uri="{FF2B5EF4-FFF2-40B4-BE49-F238E27FC236}">
                            <a16:creationId xmlns:a16="http://schemas.microsoft.com/office/drawing/2014/main" id="{CAF8D410-79DC-679D-8304-E643D497D65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4954" y="4367"/>
                        <a:ext cx="455" cy="457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53" name="Oval 152">
                        <a:extLst>
                          <a:ext uri="{FF2B5EF4-FFF2-40B4-BE49-F238E27FC236}">
                            <a16:creationId xmlns:a16="http://schemas.microsoft.com/office/drawing/2014/main" id="{3F4E0D76-BCBA-795B-52C9-442EB7ABFA6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4954" y="2821"/>
                        <a:ext cx="455" cy="457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grpSp>
                    <p:nvGrpSpPr>
                      <p:cNvPr id="154" name="Group 153">
                        <a:extLst>
                          <a:ext uri="{FF2B5EF4-FFF2-40B4-BE49-F238E27FC236}">
                            <a16:creationId xmlns:a16="http://schemas.microsoft.com/office/drawing/2014/main" id="{74136C67-0C06-D8FD-872A-9220AF93D31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0105" y="2631"/>
                        <a:ext cx="6139" cy="2087"/>
                        <a:chOff x="5630" y="3363"/>
                        <a:chExt cx="6139" cy="2087"/>
                      </a:xfrm>
                    </p:grpSpPr>
                    <p:grpSp>
                      <p:nvGrpSpPr>
                        <p:cNvPr id="155" name="Group 154">
                          <a:extLst>
                            <a:ext uri="{FF2B5EF4-FFF2-40B4-BE49-F238E27FC236}">
                              <a16:creationId xmlns:a16="http://schemas.microsoft.com/office/drawing/2014/main" id="{4DB019F7-0601-B63A-A53F-E04AAC448C5A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5630" y="3721"/>
                          <a:ext cx="4734" cy="1729"/>
                          <a:chOff x="5630" y="3721"/>
                          <a:chExt cx="4734" cy="1729"/>
                        </a:xfrm>
                      </p:grpSpPr>
                      <p:sp>
                        <p:nvSpPr>
                          <p:cNvPr id="158" name="Rectangles 39">
                            <a:extLst>
                              <a:ext uri="{FF2B5EF4-FFF2-40B4-BE49-F238E27FC236}">
                                <a16:creationId xmlns:a16="http://schemas.microsoft.com/office/drawing/2014/main" id="{C04F7EE7-1F50-C8B3-00B8-9862D7867B7E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596" y="3735"/>
                            <a:ext cx="942" cy="1714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 w="38100">
                            <a:solidFill>
                              <a:srgbClr val="202020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159" name="Rectangles 40">
                            <a:extLst>
                              <a:ext uri="{FF2B5EF4-FFF2-40B4-BE49-F238E27FC236}">
                                <a16:creationId xmlns:a16="http://schemas.microsoft.com/office/drawing/2014/main" id="{62D9759D-C9AB-F61C-A882-31A9222748FF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7538" y="3735"/>
                            <a:ext cx="942" cy="1714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 w="38100">
                            <a:solidFill>
                              <a:srgbClr val="202020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160" name="Rectangles 41">
                            <a:extLst>
                              <a:ext uri="{FF2B5EF4-FFF2-40B4-BE49-F238E27FC236}">
                                <a16:creationId xmlns:a16="http://schemas.microsoft.com/office/drawing/2014/main" id="{3C561E1C-76EA-6D90-B4FB-70E952D35768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8480" y="3735"/>
                            <a:ext cx="942" cy="1714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 w="38100">
                            <a:solidFill>
                              <a:srgbClr val="202020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161" name="Rectangles 42">
                            <a:extLst>
                              <a:ext uri="{FF2B5EF4-FFF2-40B4-BE49-F238E27FC236}">
                                <a16:creationId xmlns:a16="http://schemas.microsoft.com/office/drawing/2014/main" id="{8B96FD54-D8E1-2959-D81A-C769FF994686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9422" y="3735"/>
                            <a:ext cx="942" cy="1714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 w="38100">
                            <a:solidFill>
                              <a:srgbClr val="202020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cxnSp>
                        <p:nvCxnSpPr>
                          <p:cNvPr id="162" name="Straight Connector 161">
                            <a:extLst>
                              <a:ext uri="{FF2B5EF4-FFF2-40B4-BE49-F238E27FC236}">
                                <a16:creationId xmlns:a16="http://schemas.microsoft.com/office/drawing/2014/main" id="{BCB89921-EEEF-498E-6BEA-38ADBEFFB2C8}"/>
                              </a:ext>
                            </a:extLst>
                          </p:cNvPr>
                          <p:cNvCxnSpPr/>
                          <p:nvPr/>
                        </p:nvCxnSpPr>
                        <p:spPr>
                          <a:xfrm>
                            <a:off x="5630" y="3721"/>
                            <a:ext cx="966" cy="15"/>
                          </a:xfrm>
                          <a:prstGeom prst="line">
                            <a:avLst/>
                          </a:prstGeom>
                          <a:ln w="3810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163" name="Straight Connector 162">
                            <a:extLst>
                              <a:ext uri="{FF2B5EF4-FFF2-40B4-BE49-F238E27FC236}">
                                <a16:creationId xmlns:a16="http://schemas.microsoft.com/office/drawing/2014/main" id="{3F0D8820-D01F-0717-21A8-68B7832DDDC7}"/>
                              </a:ext>
                            </a:extLst>
                          </p:cNvPr>
                          <p:cNvCxnSpPr/>
                          <p:nvPr/>
                        </p:nvCxnSpPr>
                        <p:spPr>
                          <a:xfrm>
                            <a:off x="5630" y="5435"/>
                            <a:ext cx="966" cy="15"/>
                          </a:xfrm>
                          <a:prstGeom prst="line">
                            <a:avLst/>
                          </a:prstGeom>
                          <a:ln w="3810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sp>
                      <p:nvSpPr>
                        <p:cNvPr id="156" name="Rectangles 49">
                          <a:extLst>
                            <a:ext uri="{FF2B5EF4-FFF2-40B4-BE49-F238E27FC236}">
                              <a16:creationId xmlns:a16="http://schemas.microsoft.com/office/drawing/2014/main" id="{B04A814E-E600-875C-9309-E6F94DAC91B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049" y="3363"/>
                          <a:ext cx="720" cy="793"/>
                        </a:xfrm>
                        <a:prstGeom prst="rect">
                          <a:avLst/>
                        </a:prstGeom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p:txBody>
                    </p:sp>
                  </p:grpSp>
                </p:grpSp>
                <p:sp>
                  <p:nvSpPr>
                    <p:cNvPr id="149" name="Rectangles 60">
                      <a:extLst>
                        <a:ext uri="{FF2B5EF4-FFF2-40B4-BE49-F238E27FC236}">
                          <a16:creationId xmlns:a16="http://schemas.microsoft.com/office/drawing/2014/main" id="{F3A16A4B-4781-B2F4-1F19-E01972B5334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541" y="3466"/>
                      <a:ext cx="720" cy="742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p:txBody>
                </p:sp>
              </p:grpSp>
              <p:sp>
                <p:nvSpPr>
                  <p:cNvPr id="147" name="Rectangles 49">
                    <a:extLst>
                      <a:ext uri="{FF2B5EF4-FFF2-40B4-BE49-F238E27FC236}">
                        <a16:creationId xmlns:a16="http://schemas.microsoft.com/office/drawing/2014/main" id="{19043FA7-B760-68FB-B919-CFB37D62961B}"/>
                      </a:ext>
                    </a:extLst>
                  </p:cNvPr>
                  <p:cNvSpPr/>
                  <p:nvPr/>
                </p:nvSpPr>
                <p:spPr>
                  <a:xfrm>
                    <a:off x="5118830" y="2556192"/>
                    <a:ext cx="457200" cy="494030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4</a:t>
                    </a:r>
                  </a:p>
                </p:txBody>
              </p:sp>
            </p:grpSp>
            <p:sp>
              <p:nvSpPr>
                <p:cNvPr id="145" name="Rectangles 49">
                  <a:extLst>
                    <a:ext uri="{FF2B5EF4-FFF2-40B4-BE49-F238E27FC236}">
                      <a16:creationId xmlns:a16="http://schemas.microsoft.com/office/drawing/2014/main" id="{AFD7BF1D-704B-7CE2-B4EA-51879148D6C9}"/>
                    </a:ext>
                  </a:extLst>
                </p:cNvPr>
                <p:cNvSpPr/>
                <p:nvPr/>
              </p:nvSpPr>
              <p:spPr>
                <a:xfrm>
                  <a:off x="4539219" y="2556192"/>
                  <a:ext cx="457200" cy="497994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3</a:t>
                  </a:r>
                </a:p>
              </p:txBody>
            </p:sp>
          </p:grpSp>
          <p:sp>
            <p:nvSpPr>
              <p:cNvPr id="140" name="Rectangles 49">
                <a:extLst>
                  <a:ext uri="{FF2B5EF4-FFF2-40B4-BE49-F238E27FC236}">
                    <a16:creationId xmlns:a16="http://schemas.microsoft.com/office/drawing/2014/main" id="{12780AB3-7600-75C2-75B3-768E0F395742}"/>
                  </a:ext>
                </a:extLst>
              </p:cNvPr>
              <p:cNvSpPr/>
              <p:nvPr/>
            </p:nvSpPr>
            <p:spPr>
              <a:xfrm>
                <a:off x="3935471" y="2535133"/>
                <a:ext cx="457200" cy="49799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cxnSp>
            <p:nvCxnSpPr>
              <p:cNvPr id="141" name="Straight Connector 140">
                <a:extLst>
                  <a:ext uri="{FF2B5EF4-FFF2-40B4-BE49-F238E27FC236}">
                    <a16:creationId xmlns:a16="http://schemas.microsoft.com/office/drawing/2014/main" id="{17A452AF-4494-EA90-7FB0-34B4A6005A00}"/>
                  </a:ext>
                </a:extLst>
              </p:cNvPr>
              <p:cNvCxnSpPr/>
              <p:nvPr/>
            </p:nvCxnSpPr>
            <p:spPr>
              <a:xfrm>
                <a:off x="5862739" y="2102485"/>
                <a:ext cx="311020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>
                <a:extLst>
                  <a:ext uri="{FF2B5EF4-FFF2-40B4-BE49-F238E27FC236}">
                    <a16:creationId xmlns:a16="http://schemas.microsoft.com/office/drawing/2014/main" id="{9957E9CF-968F-5540-E38D-81ECBC6FFB0E}"/>
                  </a:ext>
                </a:extLst>
              </p:cNvPr>
              <p:cNvCxnSpPr/>
              <p:nvPr/>
            </p:nvCxnSpPr>
            <p:spPr>
              <a:xfrm>
                <a:off x="5860375" y="2415095"/>
                <a:ext cx="311020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>
                <a:extLst>
                  <a:ext uri="{FF2B5EF4-FFF2-40B4-BE49-F238E27FC236}">
                    <a16:creationId xmlns:a16="http://schemas.microsoft.com/office/drawing/2014/main" id="{495C4EE1-43BA-4120-F0F2-2061121D38A8}"/>
                  </a:ext>
                </a:extLst>
              </p:cNvPr>
              <p:cNvCxnSpPr/>
              <p:nvPr/>
            </p:nvCxnSpPr>
            <p:spPr>
              <a:xfrm>
                <a:off x="5860375" y="2755014"/>
                <a:ext cx="311020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2" name="Group 181">
              <a:extLst>
                <a:ext uri="{FF2B5EF4-FFF2-40B4-BE49-F238E27FC236}">
                  <a16:creationId xmlns:a16="http://schemas.microsoft.com/office/drawing/2014/main" id="{9E7D8C8C-F71A-0926-A915-BCE2EDEF2658}"/>
                </a:ext>
              </a:extLst>
            </p:cNvPr>
            <p:cNvGrpSpPr/>
            <p:nvPr/>
          </p:nvGrpSpPr>
          <p:grpSpPr>
            <a:xfrm>
              <a:off x="174671" y="5287835"/>
              <a:ext cx="1308262" cy="505048"/>
              <a:chOff x="174671" y="5287835"/>
              <a:chExt cx="1308262" cy="505048"/>
            </a:xfrm>
          </p:grpSpPr>
          <p:grpSp>
            <p:nvGrpSpPr>
              <p:cNvPr id="166" name="Group 165">
                <a:extLst>
                  <a:ext uri="{FF2B5EF4-FFF2-40B4-BE49-F238E27FC236}">
                    <a16:creationId xmlns:a16="http://schemas.microsoft.com/office/drawing/2014/main" id="{9695A910-CBD8-8DE0-E9E8-7F0A61397FC2}"/>
                  </a:ext>
                </a:extLst>
              </p:cNvPr>
              <p:cNvGrpSpPr/>
              <p:nvPr/>
            </p:nvGrpSpPr>
            <p:grpSpPr>
              <a:xfrm>
                <a:off x="174671" y="5529176"/>
                <a:ext cx="1308262" cy="263707"/>
                <a:chOff x="2976880" y="5102947"/>
                <a:chExt cx="4988560" cy="1070610"/>
              </a:xfrm>
            </p:grpSpPr>
            <p:cxnSp>
              <p:nvCxnSpPr>
                <p:cNvPr id="176" name="Straight Arrow Connector 175">
                  <a:extLst>
                    <a:ext uri="{FF2B5EF4-FFF2-40B4-BE49-F238E27FC236}">
                      <a16:creationId xmlns:a16="http://schemas.microsoft.com/office/drawing/2014/main" id="{B30A417A-A2B8-57DC-7C41-ED9C7B8F97D2}"/>
                    </a:ext>
                  </a:extLst>
                </p:cNvPr>
                <p:cNvCxnSpPr/>
                <p:nvPr/>
              </p:nvCxnSpPr>
              <p:spPr>
                <a:xfrm flipV="1">
                  <a:off x="4213860" y="5922094"/>
                  <a:ext cx="3751580" cy="10795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4" name="Straight Connector 173">
                  <a:extLst>
                    <a:ext uri="{FF2B5EF4-FFF2-40B4-BE49-F238E27FC236}">
                      <a16:creationId xmlns:a16="http://schemas.microsoft.com/office/drawing/2014/main" id="{2B3F3AB4-E87C-7593-E973-62A75B6D7DFF}"/>
                    </a:ext>
                  </a:extLst>
                </p:cNvPr>
                <p:cNvCxnSpPr/>
                <p:nvPr/>
              </p:nvCxnSpPr>
              <p:spPr>
                <a:xfrm flipH="1">
                  <a:off x="6527165" y="6111327"/>
                  <a:ext cx="143510" cy="62230"/>
                </a:xfrm>
                <a:prstGeom prst="line">
                  <a:avLst/>
                </a:prstGeom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2" name="Straight Connector 171">
                  <a:extLst>
                    <a:ext uri="{FF2B5EF4-FFF2-40B4-BE49-F238E27FC236}">
                      <a16:creationId xmlns:a16="http://schemas.microsoft.com/office/drawing/2014/main" id="{29EDD35B-CB97-AA20-E10F-BDAC89225A9C}"/>
                    </a:ext>
                  </a:extLst>
                </p:cNvPr>
                <p:cNvCxnSpPr/>
                <p:nvPr/>
              </p:nvCxnSpPr>
              <p:spPr>
                <a:xfrm flipH="1">
                  <a:off x="2976880" y="5102947"/>
                  <a:ext cx="143510" cy="62230"/>
                </a:xfrm>
                <a:prstGeom prst="line">
                  <a:avLst/>
                </a:prstGeom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79" name="Straight Arrow Connector 178">
                <a:extLst>
                  <a:ext uri="{FF2B5EF4-FFF2-40B4-BE49-F238E27FC236}">
                    <a16:creationId xmlns:a16="http://schemas.microsoft.com/office/drawing/2014/main" id="{043296A3-6A5B-9544-AA8C-7D713ABF0E8A}"/>
                  </a:ext>
                </a:extLst>
              </p:cNvPr>
              <p:cNvCxnSpPr/>
              <p:nvPr/>
            </p:nvCxnSpPr>
            <p:spPr>
              <a:xfrm flipH="1" flipV="1">
                <a:off x="496408" y="5287835"/>
                <a:ext cx="2664" cy="44310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0" name="Freeform 85">
                <a:extLst>
                  <a:ext uri="{FF2B5EF4-FFF2-40B4-BE49-F238E27FC236}">
                    <a16:creationId xmlns:a16="http://schemas.microsoft.com/office/drawing/2014/main" id="{670BB2F3-3922-CBB4-76EB-358CC3B1E03E}"/>
                  </a:ext>
                </a:extLst>
              </p:cNvPr>
              <p:cNvSpPr/>
              <p:nvPr/>
            </p:nvSpPr>
            <p:spPr>
              <a:xfrm>
                <a:off x="499239" y="5374956"/>
                <a:ext cx="960380" cy="323768"/>
              </a:xfrm>
              <a:custGeom>
                <a:avLst/>
                <a:gdLst>
                  <a:gd name="connisteX0" fmla="*/ 0 w 3662045"/>
                  <a:gd name="connsiteY0" fmla="*/ 0 h 1314138"/>
                  <a:gd name="connisteX1" fmla="*/ 118745 w 3662045"/>
                  <a:gd name="connsiteY1" fmla="*/ 624840 h 1314138"/>
                  <a:gd name="connisteX2" fmla="*/ 431165 w 3662045"/>
                  <a:gd name="connsiteY2" fmla="*/ 1033780 h 1314138"/>
                  <a:gd name="connisteX3" fmla="*/ 1163320 w 3662045"/>
                  <a:gd name="connsiteY3" fmla="*/ 1238250 h 1314138"/>
                  <a:gd name="connisteX4" fmla="*/ 2305050 w 3662045"/>
                  <a:gd name="connsiteY4" fmla="*/ 1303020 h 1314138"/>
                  <a:gd name="connisteX5" fmla="*/ 3662045 w 3662045"/>
                  <a:gd name="connsiteY5" fmla="*/ 1313815 h 1314138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  <a:cxn ang="0">
                    <a:pos x="connisteX4" y="connsiteY4"/>
                  </a:cxn>
                  <a:cxn ang="0">
                    <a:pos x="connisteX5" y="connsiteY5"/>
                  </a:cxn>
                </a:cxnLst>
                <a:rect l="l" t="t" r="r" b="b"/>
                <a:pathLst>
                  <a:path w="3662045" h="1314139">
                    <a:moveTo>
                      <a:pt x="0" y="0"/>
                    </a:moveTo>
                    <a:cubicBezTo>
                      <a:pt x="17780" y="116840"/>
                      <a:pt x="32385" y="417830"/>
                      <a:pt x="118745" y="624840"/>
                    </a:cubicBezTo>
                    <a:cubicBezTo>
                      <a:pt x="205105" y="831850"/>
                      <a:pt x="222250" y="911225"/>
                      <a:pt x="431165" y="1033780"/>
                    </a:cubicBezTo>
                    <a:cubicBezTo>
                      <a:pt x="640080" y="1156335"/>
                      <a:pt x="788670" y="1184275"/>
                      <a:pt x="1163320" y="1238250"/>
                    </a:cubicBezTo>
                    <a:cubicBezTo>
                      <a:pt x="1537970" y="1292225"/>
                      <a:pt x="1805305" y="1287780"/>
                      <a:pt x="2305050" y="1303020"/>
                    </a:cubicBezTo>
                    <a:cubicBezTo>
                      <a:pt x="2804795" y="1318260"/>
                      <a:pt x="3413760" y="1313180"/>
                      <a:pt x="3662045" y="1313815"/>
                    </a:cubicBezTo>
                  </a:path>
                </a:pathLst>
              </a:custGeom>
              <a:noFill/>
              <a:ln w="381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1" name="Oval 180">
                <a:extLst>
                  <a:ext uri="{FF2B5EF4-FFF2-40B4-BE49-F238E27FC236}">
                    <a16:creationId xmlns:a16="http://schemas.microsoft.com/office/drawing/2014/main" id="{D03FFF09-7BFC-635F-0A6D-F857DEDC10E2}"/>
                  </a:ext>
                </a:extLst>
              </p:cNvPr>
              <p:cNvSpPr/>
              <p:nvPr/>
            </p:nvSpPr>
            <p:spPr>
              <a:xfrm>
                <a:off x="1025308" y="5644449"/>
                <a:ext cx="457625" cy="95410"/>
              </a:xfrm>
              <a:prstGeom prst="ellipse">
                <a:avLst/>
              </a:prstGeom>
              <a:noFill/>
              <a:ln w="38100">
                <a:solidFill>
                  <a:srgbClr val="CC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83" name="TextBox 182">
            <a:extLst>
              <a:ext uri="{FF2B5EF4-FFF2-40B4-BE49-F238E27FC236}">
                <a16:creationId xmlns:a16="http://schemas.microsoft.com/office/drawing/2014/main" id="{F2A9471F-6FAB-9CFF-2B27-12D8E1E182EB}"/>
              </a:ext>
            </a:extLst>
          </p:cNvPr>
          <p:cNvSpPr txBox="1"/>
          <p:nvPr/>
        </p:nvSpPr>
        <p:spPr>
          <a:xfrm>
            <a:off x="7641118" y="2012686"/>
            <a:ext cx="4550882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dirty="0"/>
              <a:t>SRPT for Multiserver Systems [</a:t>
            </a:r>
            <a:r>
              <a:rPr lang="en-US" b="1" dirty="0"/>
              <a:t>G</a:t>
            </a:r>
            <a:r>
              <a:rPr lang="en-US" dirty="0"/>
              <a:t>SH’18]</a:t>
            </a:r>
          </a:p>
          <a:p>
            <a:pPr>
              <a:spcAft>
                <a:spcPts val="1200"/>
              </a:spcAft>
            </a:pPr>
            <a:endParaRPr lang="en-US" sz="200" dirty="0"/>
          </a:p>
          <a:p>
            <a:pPr>
              <a:spcAft>
                <a:spcPts val="1200"/>
              </a:spcAft>
            </a:pPr>
            <a:r>
              <a:rPr lang="en-US" dirty="0"/>
              <a:t>Load Balancing Guardrails [</a:t>
            </a:r>
            <a:r>
              <a:rPr lang="en-US" b="1" dirty="0"/>
              <a:t>G</a:t>
            </a:r>
            <a:r>
              <a:rPr lang="en-US" dirty="0"/>
              <a:t>SH’19]</a:t>
            </a:r>
          </a:p>
          <a:p>
            <a:pPr>
              <a:spcAft>
                <a:spcPts val="1200"/>
              </a:spcAft>
            </a:pPr>
            <a:endParaRPr lang="en-US" sz="200" dirty="0"/>
          </a:p>
          <a:p>
            <a:pPr>
              <a:spcAft>
                <a:spcPts val="1200"/>
              </a:spcAft>
            </a:pPr>
            <a:r>
              <a:rPr lang="en-US" dirty="0"/>
              <a:t>WCFS: A new framework for analyzing multiserver systems [</a:t>
            </a:r>
            <a:r>
              <a:rPr lang="en-US" b="1" dirty="0"/>
              <a:t>G</a:t>
            </a:r>
            <a:r>
              <a:rPr lang="en-US" dirty="0"/>
              <a:t>HS’22]</a:t>
            </a:r>
          </a:p>
          <a:p>
            <a:pPr>
              <a:spcAft>
                <a:spcPts val="1200"/>
              </a:spcAft>
            </a:pPr>
            <a:r>
              <a:rPr lang="en-US" dirty="0"/>
              <a:t>Optimal Scheduling in the Multiserver-job Model under Heavy Traffic [</a:t>
            </a:r>
            <a:r>
              <a:rPr lang="en-US" b="1" dirty="0"/>
              <a:t>G</a:t>
            </a:r>
            <a:r>
              <a:rPr lang="en-US" dirty="0"/>
              <a:t>SHS’23]</a:t>
            </a:r>
          </a:p>
          <a:p>
            <a:pPr>
              <a:spcAft>
                <a:spcPts val="1200"/>
              </a:spcAft>
            </a:pPr>
            <a:r>
              <a:rPr lang="en-US" dirty="0"/>
              <a:t>The RESET and MARC Techniques, with Application to Multiserver-Job Analysis [</a:t>
            </a:r>
            <a:r>
              <a:rPr lang="en-US" b="1" dirty="0"/>
              <a:t>G</a:t>
            </a:r>
            <a:r>
              <a:rPr lang="en-US" dirty="0"/>
              <a:t>HHS]</a:t>
            </a:r>
            <a:endParaRPr lang="en-US" b="1" dirty="0"/>
          </a:p>
          <a:p>
            <a:pPr>
              <a:spcAft>
                <a:spcPts val="1200"/>
              </a:spcAft>
            </a:pPr>
            <a:r>
              <a:rPr lang="en-US" dirty="0"/>
              <a:t>Nudge: Stochastically Improving upon                FCFS [</a:t>
            </a:r>
            <a:r>
              <a:rPr lang="en-US" b="1" dirty="0"/>
              <a:t>G</a:t>
            </a:r>
            <a:r>
              <a:rPr lang="en-US" dirty="0"/>
              <a:t>YSH’21]</a:t>
            </a:r>
          </a:p>
        </p:txBody>
      </p: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30D3763F-88DA-F74D-97A6-B2CA1A0A705B}"/>
              </a:ext>
            </a:extLst>
          </p:cNvPr>
          <p:cNvGrpSpPr/>
          <p:nvPr/>
        </p:nvGrpSpPr>
        <p:grpSpPr>
          <a:xfrm>
            <a:off x="11341683" y="1978019"/>
            <a:ext cx="443632" cy="4157776"/>
            <a:chOff x="11341683" y="1978019"/>
            <a:chExt cx="443632" cy="4157776"/>
          </a:xfrm>
        </p:grpSpPr>
        <p:pic>
          <p:nvPicPr>
            <p:cNvPr id="185" name="Graphic 184">
              <a:extLst>
                <a:ext uri="{FF2B5EF4-FFF2-40B4-BE49-F238E27FC236}">
                  <a16:creationId xmlns:a16="http://schemas.microsoft.com/office/drawing/2014/main" id="{E2CDEB50-8282-30DC-3CF5-9C2E46C5CBC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341683" y="5326090"/>
              <a:ext cx="443632" cy="809705"/>
            </a:xfrm>
            <a:prstGeom prst="rect">
              <a:avLst/>
            </a:prstGeom>
          </p:spPr>
        </p:pic>
        <p:pic>
          <p:nvPicPr>
            <p:cNvPr id="186" name="Graphic 185">
              <a:extLst>
                <a:ext uri="{FF2B5EF4-FFF2-40B4-BE49-F238E27FC236}">
                  <a16:creationId xmlns:a16="http://schemas.microsoft.com/office/drawing/2014/main" id="{CBF8BE0C-2B8A-1473-233B-E24E398AE4F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341683" y="1978019"/>
              <a:ext cx="443632" cy="809705"/>
            </a:xfrm>
            <a:prstGeom prst="rect">
              <a:avLst/>
            </a:prstGeom>
          </p:spPr>
        </p:pic>
        <p:pic>
          <p:nvPicPr>
            <p:cNvPr id="187" name="Graphic 186">
              <a:extLst>
                <a:ext uri="{FF2B5EF4-FFF2-40B4-BE49-F238E27FC236}">
                  <a16:creationId xmlns:a16="http://schemas.microsoft.com/office/drawing/2014/main" id="{A2005E0D-27B1-9AC4-7F71-1342EA78C15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341683" y="2569932"/>
              <a:ext cx="443632" cy="80970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2329441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D58E0-C23F-8A86-7CD8-A0D0A3141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algn="ctr"/>
            <a:r>
              <a:rPr lang="en-US" dirty="0"/>
              <a:t>Backup slides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86F512-268F-62FD-3889-6D8514187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Thesis Defense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0A094B-30FE-DE57-0148-BEAF1D644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843A6-7A35-4597-A30E-75A4C0056BD0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61859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6FAC8-CA79-EC93-D5A6-928BE647D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directions &amp; Open problems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E123B16-0AC4-20B3-C91D-DA1E65CD192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7849810" cy="4351338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dirty="0"/>
                  <a:t>Theme 1: What if size estimates or no size info? Central queue [S</a:t>
                </a:r>
                <a:r>
                  <a:rPr lang="en-US" b="1" dirty="0"/>
                  <a:t>G</a:t>
                </a:r>
                <a:r>
                  <a:rPr lang="en-US" dirty="0"/>
                  <a:t>H’21], open in dispatching setting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Theme 2: Optimal MSJ scheduling under                  general server need? SRPT with reserves?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Theme 3: Optimize Intermediate tail.                                Policy: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time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/</m:t>
                    </m:r>
                    <m:r>
                      <m:rPr>
                        <m:sty m:val="p"/>
                      </m:rPr>
                      <a:rPr lang="en-US" i="0" dirty="0" smtClean="0">
                        <a:latin typeface="Cambria Math" panose="02040503050406030204" pitchFamily="18" charset="0"/>
                      </a:rPr>
                      <m:t>s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ize</m:t>
                    </m:r>
                  </m:oMath>
                </a14:m>
                <a:r>
                  <a:rPr lang="en-US" dirty="0"/>
                  <a:t>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E123B16-0AC4-20B3-C91D-DA1E65CD19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7849810" cy="4351338"/>
              </a:xfrm>
              <a:blipFill>
                <a:blip r:embed="rId2"/>
                <a:stretch>
                  <a:fillRect l="-1632" t="-2241" r="-45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02A041-9D15-1AC7-8543-67FD9A976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Thesis Defense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48890F-A893-1C80-2CC4-68EA68618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843A6-7A35-4597-A30E-75A4C0056BD0}" type="slidenum">
              <a:rPr lang="en-US" smtClean="0"/>
              <a:t>49</a:t>
            </a:fld>
            <a:endParaRPr lang="en-US"/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C35E8F83-DF9D-5860-B6B9-40A7DC6B9575}"/>
              </a:ext>
            </a:extLst>
          </p:cNvPr>
          <p:cNvGrpSpPr/>
          <p:nvPr/>
        </p:nvGrpSpPr>
        <p:grpSpPr>
          <a:xfrm>
            <a:off x="8688010" y="1437163"/>
            <a:ext cx="3473221" cy="1578411"/>
            <a:chOff x="6805971" y="1437163"/>
            <a:chExt cx="5062220" cy="2586355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D6A798DA-82B5-1097-F7C8-EE78AB9B1570}"/>
                </a:ext>
              </a:extLst>
            </p:cNvPr>
            <p:cNvGrpSpPr/>
            <p:nvPr/>
          </p:nvGrpSpPr>
          <p:grpSpPr>
            <a:xfrm>
              <a:off x="6805971" y="1437163"/>
              <a:ext cx="5062220" cy="2586355"/>
              <a:chOff x="4511" y="1833"/>
              <a:chExt cx="7972" cy="4073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AB4BC5DB-A15B-5088-BD19-32D9CAEEE12F}"/>
                  </a:ext>
                </a:extLst>
              </p:cNvPr>
              <p:cNvGrpSpPr/>
              <p:nvPr/>
            </p:nvGrpSpPr>
            <p:grpSpPr>
              <a:xfrm>
                <a:off x="7337" y="1833"/>
                <a:ext cx="5145" cy="1358"/>
                <a:chOff x="5630" y="3549"/>
                <a:chExt cx="7073" cy="2086"/>
              </a:xfrm>
            </p:grpSpPr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79BDFA77-C218-4239-6281-D60F64F3FEA6}"/>
                    </a:ext>
                  </a:extLst>
                </p:cNvPr>
                <p:cNvGrpSpPr/>
                <p:nvPr/>
              </p:nvGrpSpPr>
              <p:grpSpPr>
                <a:xfrm>
                  <a:off x="5630" y="3549"/>
                  <a:ext cx="6736" cy="2086"/>
                  <a:chOff x="5630" y="3549"/>
                  <a:chExt cx="6736" cy="2086"/>
                </a:xfrm>
              </p:grpSpPr>
              <p:sp>
                <p:nvSpPr>
                  <p:cNvPr id="50" name="Rectangles 34">
                    <a:extLst>
                      <a:ext uri="{FF2B5EF4-FFF2-40B4-BE49-F238E27FC236}">
                        <a16:creationId xmlns:a16="http://schemas.microsoft.com/office/drawing/2014/main" id="{C3C97132-8729-F175-B2BB-0E91651B77D8}"/>
                      </a:ext>
                    </a:extLst>
                  </p:cNvPr>
                  <p:cNvSpPr/>
                  <p:nvPr/>
                </p:nvSpPr>
                <p:spPr>
                  <a:xfrm>
                    <a:off x="6596" y="3735"/>
                    <a:ext cx="942" cy="1714"/>
                  </a:xfrm>
                  <a:prstGeom prst="rect">
                    <a:avLst/>
                  </a:prstGeom>
                  <a:solidFill>
                    <a:schemeClr val="bg1"/>
                  </a:solidFill>
                  <a:ln w="38100">
                    <a:solidFill>
                      <a:srgbClr val="20202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1" name="Rectangles 35">
                    <a:extLst>
                      <a:ext uri="{FF2B5EF4-FFF2-40B4-BE49-F238E27FC236}">
                        <a16:creationId xmlns:a16="http://schemas.microsoft.com/office/drawing/2014/main" id="{B0B77555-D7CD-03A2-59B9-529DAF45D9CE}"/>
                      </a:ext>
                    </a:extLst>
                  </p:cNvPr>
                  <p:cNvSpPr/>
                  <p:nvPr/>
                </p:nvSpPr>
                <p:spPr>
                  <a:xfrm>
                    <a:off x="7538" y="3735"/>
                    <a:ext cx="942" cy="1714"/>
                  </a:xfrm>
                  <a:prstGeom prst="rect">
                    <a:avLst/>
                  </a:prstGeom>
                  <a:solidFill>
                    <a:schemeClr val="bg1"/>
                  </a:solidFill>
                  <a:ln w="38100">
                    <a:solidFill>
                      <a:srgbClr val="20202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2" name="Rectangles 36">
                    <a:extLst>
                      <a:ext uri="{FF2B5EF4-FFF2-40B4-BE49-F238E27FC236}">
                        <a16:creationId xmlns:a16="http://schemas.microsoft.com/office/drawing/2014/main" id="{0F1948F4-47B7-2EE3-7817-7CA633B60F34}"/>
                      </a:ext>
                    </a:extLst>
                  </p:cNvPr>
                  <p:cNvSpPr/>
                  <p:nvPr/>
                </p:nvSpPr>
                <p:spPr>
                  <a:xfrm>
                    <a:off x="8480" y="3735"/>
                    <a:ext cx="942" cy="1714"/>
                  </a:xfrm>
                  <a:prstGeom prst="rect">
                    <a:avLst/>
                  </a:prstGeom>
                  <a:solidFill>
                    <a:schemeClr val="bg1"/>
                  </a:solidFill>
                  <a:ln w="38100">
                    <a:solidFill>
                      <a:srgbClr val="20202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3" name="Rectangles 37">
                    <a:extLst>
                      <a:ext uri="{FF2B5EF4-FFF2-40B4-BE49-F238E27FC236}">
                        <a16:creationId xmlns:a16="http://schemas.microsoft.com/office/drawing/2014/main" id="{CB2EB187-771E-A499-23F6-63D7365C19B8}"/>
                      </a:ext>
                    </a:extLst>
                  </p:cNvPr>
                  <p:cNvSpPr/>
                  <p:nvPr/>
                </p:nvSpPr>
                <p:spPr>
                  <a:xfrm>
                    <a:off x="9422" y="3735"/>
                    <a:ext cx="942" cy="1714"/>
                  </a:xfrm>
                  <a:prstGeom prst="rect">
                    <a:avLst/>
                  </a:prstGeom>
                  <a:solidFill>
                    <a:schemeClr val="bg1"/>
                  </a:solidFill>
                  <a:ln w="38100">
                    <a:solidFill>
                      <a:srgbClr val="20202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4" name="Oval 53">
                    <a:extLst>
                      <a:ext uri="{FF2B5EF4-FFF2-40B4-BE49-F238E27FC236}">
                        <a16:creationId xmlns:a16="http://schemas.microsoft.com/office/drawing/2014/main" id="{0B407C50-5F72-3145-EF84-8E730EF86349}"/>
                      </a:ext>
                    </a:extLst>
                  </p:cNvPr>
                  <p:cNvSpPr/>
                  <p:nvPr/>
                </p:nvSpPr>
                <p:spPr>
                  <a:xfrm>
                    <a:off x="10364" y="3549"/>
                    <a:ext cx="2002" cy="2086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55" name="Straight Connector 54">
                    <a:extLst>
                      <a:ext uri="{FF2B5EF4-FFF2-40B4-BE49-F238E27FC236}">
                        <a16:creationId xmlns:a16="http://schemas.microsoft.com/office/drawing/2014/main" id="{F1D14482-0BC0-1BD0-E70E-BD0AE8E5B8F5}"/>
                      </a:ext>
                    </a:extLst>
                  </p:cNvPr>
                  <p:cNvCxnSpPr/>
                  <p:nvPr/>
                </p:nvCxnSpPr>
                <p:spPr>
                  <a:xfrm>
                    <a:off x="5630" y="3735"/>
                    <a:ext cx="966" cy="15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" name="Straight Connector 55">
                    <a:extLst>
                      <a:ext uri="{FF2B5EF4-FFF2-40B4-BE49-F238E27FC236}">
                        <a16:creationId xmlns:a16="http://schemas.microsoft.com/office/drawing/2014/main" id="{51BCE8F2-2735-17DA-A0D1-7907842D1EA7}"/>
                      </a:ext>
                    </a:extLst>
                  </p:cNvPr>
                  <p:cNvCxnSpPr/>
                  <p:nvPr/>
                </p:nvCxnSpPr>
                <p:spPr>
                  <a:xfrm>
                    <a:off x="5630" y="5449"/>
                    <a:ext cx="966" cy="15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49" name="Straight Arrow Connector 48">
                  <a:extLst>
                    <a:ext uri="{FF2B5EF4-FFF2-40B4-BE49-F238E27FC236}">
                      <a16:creationId xmlns:a16="http://schemas.microsoft.com/office/drawing/2014/main" id="{9DA1C40A-0420-E13B-374F-968C7E8781AF}"/>
                    </a:ext>
                  </a:extLst>
                </p:cNvPr>
                <p:cNvCxnSpPr>
                  <a:stCxn id="54" idx="6"/>
                </p:cNvCxnSpPr>
                <p:nvPr/>
              </p:nvCxnSpPr>
              <p:spPr>
                <a:xfrm flipV="1">
                  <a:off x="12366" y="4585"/>
                  <a:ext cx="337" cy="7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8E2F0CDB-F721-BAEE-4F82-9E94B2C90962}"/>
                  </a:ext>
                </a:extLst>
              </p:cNvPr>
              <p:cNvGrpSpPr/>
              <p:nvPr/>
            </p:nvGrpSpPr>
            <p:grpSpPr>
              <a:xfrm>
                <a:off x="7338" y="3191"/>
                <a:ext cx="5145" cy="1358"/>
                <a:chOff x="5630" y="3549"/>
                <a:chExt cx="7073" cy="2086"/>
              </a:xfrm>
            </p:grpSpPr>
            <p:grpSp>
              <p:nvGrpSpPr>
                <p:cNvPr id="29" name="Group 28">
                  <a:extLst>
                    <a:ext uri="{FF2B5EF4-FFF2-40B4-BE49-F238E27FC236}">
                      <a16:creationId xmlns:a16="http://schemas.microsoft.com/office/drawing/2014/main" id="{50F4F429-B7B3-F198-AF24-1F309367BCCF}"/>
                    </a:ext>
                  </a:extLst>
                </p:cNvPr>
                <p:cNvGrpSpPr/>
                <p:nvPr/>
              </p:nvGrpSpPr>
              <p:grpSpPr>
                <a:xfrm>
                  <a:off x="5630" y="3549"/>
                  <a:ext cx="6736" cy="2086"/>
                  <a:chOff x="5630" y="3549"/>
                  <a:chExt cx="6736" cy="2086"/>
                </a:xfrm>
              </p:grpSpPr>
              <p:sp>
                <p:nvSpPr>
                  <p:cNvPr id="36" name="Rectangles 6">
                    <a:extLst>
                      <a:ext uri="{FF2B5EF4-FFF2-40B4-BE49-F238E27FC236}">
                        <a16:creationId xmlns:a16="http://schemas.microsoft.com/office/drawing/2014/main" id="{FDEEAED5-0186-CA68-4EE7-32BDFF6BF988}"/>
                      </a:ext>
                    </a:extLst>
                  </p:cNvPr>
                  <p:cNvSpPr/>
                  <p:nvPr/>
                </p:nvSpPr>
                <p:spPr>
                  <a:xfrm>
                    <a:off x="6596" y="3735"/>
                    <a:ext cx="942" cy="1714"/>
                  </a:xfrm>
                  <a:prstGeom prst="rect">
                    <a:avLst/>
                  </a:prstGeom>
                  <a:solidFill>
                    <a:schemeClr val="bg1"/>
                  </a:solidFill>
                  <a:ln w="38100">
                    <a:solidFill>
                      <a:srgbClr val="20202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7" name="Rectangles 7">
                    <a:extLst>
                      <a:ext uri="{FF2B5EF4-FFF2-40B4-BE49-F238E27FC236}">
                        <a16:creationId xmlns:a16="http://schemas.microsoft.com/office/drawing/2014/main" id="{40B9263C-DF0B-2292-196F-414C04BA99B2}"/>
                      </a:ext>
                    </a:extLst>
                  </p:cNvPr>
                  <p:cNvSpPr/>
                  <p:nvPr/>
                </p:nvSpPr>
                <p:spPr>
                  <a:xfrm>
                    <a:off x="7538" y="3735"/>
                    <a:ext cx="942" cy="1714"/>
                  </a:xfrm>
                  <a:prstGeom prst="rect">
                    <a:avLst/>
                  </a:prstGeom>
                  <a:solidFill>
                    <a:schemeClr val="bg1"/>
                  </a:solidFill>
                  <a:ln w="38100">
                    <a:solidFill>
                      <a:srgbClr val="20202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8" name="Rectangles 8">
                    <a:extLst>
                      <a:ext uri="{FF2B5EF4-FFF2-40B4-BE49-F238E27FC236}">
                        <a16:creationId xmlns:a16="http://schemas.microsoft.com/office/drawing/2014/main" id="{2F92B539-123C-D060-1664-742A0CF57FB1}"/>
                      </a:ext>
                    </a:extLst>
                  </p:cNvPr>
                  <p:cNvSpPr/>
                  <p:nvPr/>
                </p:nvSpPr>
                <p:spPr>
                  <a:xfrm>
                    <a:off x="8480" y="3735"/>
                    <a:ext cx="942" cy="1714"/>
                  </a:xfrm>
                  <a:prstGeom prst="rect">
                    <a:avLst/>
                  </a:prstGeom>
                  <a:solidFill>
                    <a:schemeClr val="bg1"/>
                  </a:solidFill>
                  <a:ln w="38100">
                    <a:solidFill>
                      <a:srgbClr val="20202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9" name="Rectangles 9">
                    <a:extLst>
                      <a:ext uri="{FF2B5EF4-FFF2-40B4-BE49-F238E27FC236}">
                        <a16:creationId xmlns:a16="http://schemas.microsoft.com/office/drawing/2014/main" id="{4D5C20C0-0685-043C-56E1-DD3C2E2F44C0}"/>
                      </a:ext>
                    </a:extLst>
                  </p:cNvPr>
                  <p:cNvSpPr/>
                  <p:nvPr/>
                </p:nvSpPr>
                <p:spPr>
                  <a:xfrm>
                    <a:off x="9422" y="3735"/>
                    <a:ext cx="942" cy="1714"/>
                  </a:xfrm>
                  <a:prstGeom prst="rect">
                    <a:avLst/>
                  </a:prstGeom>
                  <a:solidFill>
                    <a:schemeClr val="bg1"/>
                  </a:solidFill>
                  <a:ln w="38100">
                    <a:solidFill>
                      <a:srgbClr val="20202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0" name="Oval 39">
                    <a:extLst>
                      <a:ext uri="{FF2B5EF4-FFF2-40B4-BE49-F238E27FC236}">
                        <a16:creationId xmlns:a16="http://schemas.microsoft.com/office/drawing/2014/main" id="{5952AE22-6946-2AE0-4B44-34F7D44DF783}"/>
                      </a:ext>
                    </a:extLst>
                  </p:cNvPr>
                  <p:cNvSpPr/>
                  <p:nvPr/>
                </p:nvSpPr>
                <p:spPr>
                  <a:xfrm>
                    <a:off x="10364" y="3549"/>
                    <a:ext cx="2002" cy="2086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41" name="Straight Connector 40">
                    <a:extLst>
                      <a:ext uri="{FF2B5EF4-FFF2-40B4-BE49-F238E27FC236}">
                        <a16:creationId xmlns:a16="http://schemas.microsoft.com/office/drawing/2014/main" id="{9D970B97-E91A-B827-9B0C-7E8E779EE41C}"/>
                      </a:ext>
                    </a:extLst>
                  </p:cNvPr>
                  <p:cNvCxnSpPr/>
                  <p:nvPr/>
                </p:nvCxnSpPr>
                <p:spPr>
                  <a:xfrm>
                    <a:off x="5630" y="3735"/>
                    <a:ext cx="966" cy="15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" name="Straight Connector 41">
                    <a:extLst>
                      <a:ext uri="{FF2B5EF4-FFF2-40B4-BE49-F238E27FC236}">
                        <a16:creationId xmlns:a16="http://schemas.microsoft.com/office/drawing/2014/main" id="{E0BBE1C0-15F4-D426-B65D-0BC841097388}"/>
                      </a:ext>
                    </a:extLst>
                  </p:cNvPr>
                  <p:cNvCxnSpPr/>
                  <p:nvPr/>
                </p:nvCxnSpPr>
                <p:spPr>
                  <a:xfrm>
                    <a:off x="5630" y="5449"/>
                    <a:ext cx="966" cy="15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5" name="Straight Arrow Connector 34">
                  <a:extLst>
                    <a:ext uri="{FF2B5EF4-FFF2-40B4-BE49-F238E27FC236}">
                      <a16:creationId xmlns:a16="http://schemas.microsoft.com/office/drawing/2014/main" id="{C1212563-0946-0ACE-E5E6-61413E02F6DC}"/>
                    </a:ext>
                  </a:extLst>
                </p:cNvPr>
                <p:cNvCxnSpPr>
                  <a:stCxn id="40" idx="6"/>
                </p:cNvCxnSpPr>
                <p:nvPr/>
              </p:nvCxnSpPr>
              <p:spPr>
                <a:xfrm flipV="1">
                  <a:off x="12366" y="4585"/>
                  <a:ext cx="337" cy="7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511FB8D8-1B7A-67B9-C988-50F89DC5E17A}"/>
                  </a:ext>
                </a:extLst>
              </p:cNvPr>
              <p:cNvGrpSpPr/>
              <p:nvPr/>
            </p:nvGrpSpPr>
            <p:grpSpPr>
              <a:xfrm>
                <a:off x="4511" y="3906"/>
                <a:ext cx="7973" cy="2001"/>
                <a:chOff x="1743" y="2561"/>
                <a:chExt cx="10960" cy="3074"/>
              </a:xfrm>
            </p:grpSpPr>
            <p:grpSp>
              <p:nvGrpSpPr>
                <p:cNvPr id="14" name="Group 13">
                  <a:extLst>
                    <a:ext uri="{FF2B5EF4-FFF2-40B4-BE49-F238E27FC236}">
                      <a16:creationId xmlns:a16="http://schemas.microsoft.com/office/drawing/2014/main" id="{D3B4A209-76A2-8D31-91EE-E1133FF9FED5}"/>
                    </a:ext>
                  </a:extLst>
                </p:cNvPr>
                <p:cNvGrpSpPr/>
                <p:nvPr/>
              </p:nvGrpSpPr>
              <p:grpSpPr>
                <a:xfrm>
                  <a:off x="5630" y="3549"/>
                  <a:ext cx="6736" cy="2086"/>
                  <a:chOff x="5630" y="3549"/>
                  <a:chExt cx="6736" cy="2086"/>
                </a:xfrm>
              </p:grpSpPr>
              <p:sp>
                <p:nvSpPr>
                  <p:cNvPr id="22" name="Rectangles 22">
                    <a:extLst>
                      <a:ext uri="{FF2B5EF4-FFF2-40B4-BE49-F238E27FC236}">
                        <a16:creationId xmlns:a16="http://schemas.microsoft.com/office/drawing/2014/main" id="{511374BF-BEBD-52B7-E2BD-05DDE867EF71}"/>
                      </a:ext>
                    </a:extLst>
                  </p:cNvPr>
                  <p:cNvSpPr/>
                  <p:nvPr/>
                </p:nvSpPr>
                <p:spPr>
                  <a:xfrm>
                    <a:off x="6596" y="3735"/>
                    <a:ext cx="942" cy="1714"/>
                  </a:xfrm>
                  <a:prstGeom prst="rect">
                    <a:avLst/>
                  </a:prstGeom>
                  <a:solidFill>
                    <a:schemeClr val="bg1"/>
                  </a:solidFill>
                  <a:ln w="38100">
                    <a:solidFill>
                      <a:srgbClr val="20202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" name="Rectangles 23">
                    <a:extLst>
                      <a:ext uri="{FF2B5EF4-FFF2-40B4-BE49-F238E27FC236}">
                        <a16:creationId xmlns:a16="http://schemas.microsoft.com/office/drawing/2014/main" id="{CFEFE2AA-83FC-DACB-7B92-4D3600368027}"/>
                      </a:ext>
                    </a:extLst>
                  </p:cNvPr>
                  <p:cNvSpPr/>
                  <p:nvPr/>
                </p:nvSpPr>
                <p:spPr>
                  <a:xfrm>
                    <a:off x="7538" y="3735"/>
                    <a:ext cx="942" cy="1714"/>
                  </a:xfrm>
                  <a:prstGeom prst="rect">
                    <a:avLst/>
                  </a:prstGeom>
                  <a:solidFill>
                    <a:schemeClr val="bg1"/>
                  </a:solidFill>
                  <a:ln w="38100">
                    <a:solidFill>
                      <a:srgbClr val="20202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4" name="Rectangles 24">
                    <a:extLst>
                      <a:ext uri="{FF2B5EF4-FFF2-40B4-BE49-F238E27FC236}">
                        <a16:creationId xmlns:a16="http://schemas.microsoft.com/office/drawing/2014/main" id="{0920B9F7-AAA5-D5BD-42FA-6CD1A1115C27}"/>
                      </a:ext>
                    </a:extLst>
                  </p:cNvPr>
                  <p:cNvSpPr/>
                  <p:nvPr/>
                </p:nvSpPr>
                <p:spPr>
                  <a:xfrm>
                    <a:off x="8480" y="3735"/>
                    <a:ext cx="942" cy="1714"/>
                  </a:xfrm>
                  <a:prstGeom prst="rect">
                    <a:avLst/>
                  </a:prstGeom>
                  <a:solidFill>
                    <a:schemeClr val="bg1"/>
                  </a:solidFill>
                  <a:ln w="38100">
                    <a:solidFill>
                      <a:srgbClr val="20202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" name="Rectangles 25">
                    <a:extLst>
                      <a:ext uri="{FF2B5EF4-FFF2-40B4-BE49-F238E27FC236}">
                        <a16:creationId xmlns:a16="http://schemas.microsoft.com/office/drawing/2014/main" id="{458C4CD0-D9CC-A1CA-C83A-5DCED1AA2FCE}"/>
                      </a:ext>
                    </a:extLst>
                  </p:cNvPr>
                  <p:cNvSpPr/>
                  <p:nvPr/>
                </p:nvSpPr>
                <p:spPr>
                  <a:xfrm>
                    <a:off x="9422" y="3735"/>
                    <a:ext cx="942" cy="1714"/>
                  </a:xfrm>
                  <a:prstGeom prst="rect">
                    <a:avLst/>
                  </a:prstGeom>
                  <a:solidFill>
                    <a:schemeClr val="bg1"/>
                  </a:solidFill>
                  <a:ln w="38100">
                    <a:solidFill>
                      <a:srgbClr val="20202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" name="Oval 25">
                    <a:extLst>
                      <a:ext uri="{FF2B5EF4-FFF2-40B4-BE49-F238E27FC236}">
                        <a16:creationId xmlns:a16="http://schemas.microsoft.com/office/drawing/2014/main" id="{939646E4-3569-6F7B-C46D-198E2526C6BE}"/>
                      </a:ext>
                    </a:extLst>
                  </p:cNvPr>
                  <p:cNvSpPr/>
                  <p:nvPr/>
                </p:nvSpPr>
                <p:spPr>
                  <a:xfrm>
                    <a:off x="10364" y="3549"/>
                    <a:ext cx="2002" cy="2086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7" name="Straight Connector 26">
                    <a:extLst>
                      <a:ext uri="{FF2B5EF4-FFF2-40B4-BE49-F238E27FC236}">
                        <a16:creationId xmlns:a16="http://schemas.microsoft.com/office/drawing/2014/main" id="{2BB669AA-DF3D-1DD2-8AEE-2C8149081961}"/>
                      </a:ext>
                    </a:extLst>
                  </p:cNvPr>
                  <p:cNvCxnSpPr/>
                  <p:nvPr/>
                </p:nvCxnSpPr>
                <p:spPr>
                  <a:xfrm>
                    <a:off x="5630" y="3735"/>
                    <a:ext cx="966" cy="15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" name="Straight Connector 27">
                    <a:extLst>
                      <a:ext uri="{FF2B5EF4-FFF2-40B4-BE49-F238E27FC236}">
                        <a16:creationId xmlns:a16="http://schemas.microsoft.com/office/drawing/2014/main" id="{9E23F606-D8A4-3EBC-B33D-98AE97886B53}"/>
                      </a:ext>
                    </a:extLst>
                  </p:cNvPr>
                  <p:cNvCxnSpPr/>
                  <p:nvPr/>
                </p:nvCxnSpPr>
                <p:spPr>
                  <a:xfrm>
                    <a:off x="5630" y="5449"/>
                    <a:ext cx="966" cy="15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0" name="Straight Arrow Connector 19">
                  <a:extLst>
                    <a:ext uri="{FF2B5EF4-FFF2-40B4-BE49-F238E27FC236}">
                      <a16:creationId xmlns:a16="http://schemas.microsoft.com/office/drawing/2014/main" id="{E14F1001-5117-CDD4-29D2-3F758FA08B26}"/>
                    </a:ext>
                  </a:extLst>
                </p:cNvPr>
                <p:cNvCxnSpPr>
                  <a:stCxn id="26" idx="6"/>
                </p:cNvCxnSpPr>
                <p:nvPr/>
              </p:nvCxnSpPr>
              <p:spPr>
                <a:xfrm flipV="1">
                  <a:off x="12366" y="4585"/>
                  <a:ext cx="337" cy="7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Arrow Connector 20">
                  <a:extLst>
                    <a:ext uri="{FF2B5EF4-FFF2-40B4-BE49-F238E27FC236}">
                      <a16:creationId xmlns:a16="http://schemas.microsoft.com/office/drawing/2014/main" id="{9EFA9978-0A9D-5166-F708-8E7077FA063F}"/>
                    </a:ext>
                  </a:extLst>
                </p:cNvPr>
                <p:cNvCxnSpPr/>
                <p:nvPr/>
              </p:nvCxnSpPr>
              <p:spPr>
                <a:xfrm flipV="1">
                  <a:off x="1743" y="2561"/>
                  <a:ext cx="1018" cy="6"/>
                </a:xfrm>
                <a:prstGeom prst="straightConnector1">
                  <a:avLst/>
                </a:prstGeom>
                <a:ln w="63500">
                  <a:solidFill>
                    <a:schemeClr val="tx1"/>
                  </a:solidFill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" name="Rectangles 52">
                <a:extLst>
                  <a:ext uri="{FF2B5EF4-FFF2-40B4-BE49-F238E27FC236}">
                    <a16:creationId xmlns:a16="http://schemas.microsoft.com/office/drawing/2014/main" id="{310CE606-A0D8-1A3D-6E4D-F7E7846E2808}"/>
                  </a:ext>
                </a:extLst>
              </p:cNvPr>
              <p:cNvSpPr/>
              <p:nvPr/>
            </p:nvSpPr>
            <p:spPr>
              <a:xfrm>
                <a:off x="5252" y="3292"/>
                <a:ext cx="1085" cy="113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?</a:t>
                </a:r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A1E3207E-7E3A-825A-C8C5-B6BA68BFFC56}"/>
                  </a:ext>
                </a:extLst>
              </p:cNvPr>
              <p:cNvCxnSpPr/>
              <p:nvPr/>
            </p:nvCxnSpPr>
            <p:spPr>
              <a:xfrm flipV="1">
                <a:off x="6337" y="2626"/>
                <a:ext cx="972" cy="117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A4CD9CB9-FE17-A733-3EF4-9AB127300EF8}"/>
                  </a:ext>
                </a:extLst>
              </p:cNvPr>
              <p:cNvCxnSpPr>
                <a:stCxn id="10" idx="3"/>
              </p:cNvCxnSpPr>
              <p:nvPr/>
            </p:nvCxnSpPr>
            <p:spPr>
              <a:xfrm>
                <a:off x="6337" y="3860"/>
                <a:ext cx="955" cy="4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B8B2D918-BA2B-F144-9BA4-BDE92A549951}"/>
                  </a:ext>
                </a:extLst>
              </p:cNvPr>
              <p:cNvCxnSpPr/>
              <p:nvPr/>
            </p:nvCxnSpPr>
            <p:spPr>
              <a:xfrm>
                <a:off x="6354" y="4061"/>
                <a:ext cx="972" cy="1194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077B27F8-915E-39B7-6965-D2DE5B11B1D7}"/>
                </a:ext>
              </a:extLst>
            </p:cNvPr>
            <p:cNvGrpSpPr/>
            <p:nvPr/>
          </p:nvGrpSpPr>
          <p:grpSpPr>
            <a:xfrm>
              <a:off x="9079941" y="1731496"/>
              <a:ext cx="2353422" cy="363783"/>
              <a:chOff x="9079941" y="1731496"/>
              <a:chExt cx="2353422" cy="363783"/>
            </a:xfr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accent1">
                    <a:lumMod val="100000"/>
                  </a:schemeClr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p:grpSpPr>
          <p:sp>
            <p:nvSpPr>
              <p:cNvPr id="57" name="Rectangles 41">
                <a:extLst>
                  <a:ext uri="{FF2B5EF4-FFF2-40B4-BE49-F238E27FC236}">
                    <a16:creationId xmlns:a16="http://schemas.microsoft.com/office/drawing/2014/main" id="{91076115-7CD8-3FC3-6FCD-8511AFB57E10}"/>
                  </a:ext>
                </a:extLst>
              </p:cNvPr>
              <p:cNvSpPr/>
              <p:nvPr/>
            </p:nvSpPr>
            <p:spPr>
              <a:xfrm>
                <a:off x="9515521" y="1737284"/>
                <a:ext cx="368141" cy="3575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ectangles 42">
                <a:extLst>
                  <a:ext uri="{FF2B5EF4-FFF2-40B4-BE49-F238E27FC236}">
                    <a16:creationId xmlns:a16="http://schemas.microsoft.com/office/drawing/2014/main" id="{74D4A898-12D3-4D91-256A-935037C78249}"/>
                  </a:ext>
                </a:extLst>
              </p:cNvPr>
              <p:cNvSpPr/>
              <p:nvPr/>
            </p:nvSpPr>
            <p:spPr>
              <a:xfrm>
                <a:off x="10386217" y="1731496"/>
                <a:ext cx="368141" cy="36378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s 43">
                <a:extLst>
                  <a:ext uri="{FF2B5EF4-FFF2-40B4-BE49-F238E27FC236}">
                    <a16:creationId xmlns:a16="http://schemas.microsoft.com/office/drawing/2014/main" id="{C400D056-E476-E7AD-D2BF-1E0B7F05F92C}"/>
                  </a:ext>
                </a:extLst>
              </p:cNvPr>
              <p:cNvSpPr/>
              <p:nvPr/>
            </p:nvSpPr>
            <p:spPr>
              <a:xfrm>
                <a:off x="9079941" y="1731496"/>
                <a:ext cx="368141" cy="36336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Rectangles 44">
                <a:extLst>
                  <a:ext uri="{FF2B5EF4-FFF2-40B4-BE49-F238E27FC236}">
                    <a16:creationId xmlns:a16="http://schemas.microsoft.com/office/drawing/2014/main" id="{2F21F1BB-9CF4-064D-D05F-DEA18F02E117}"/>
                  </a:ext>
                </a:extLst>
              </p:cNvPr>
              <p:cNvSpPr/>
              <p:nvPr/>
            </p:nvSpPr>
            <p:spPr>
              <a:xfrm>
                <a:off x="9950638" y="1731496"/>
                <a:ext cx="368141" cy="36336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Rectangles 45">
                <a:extLst>
                  <a:ext uri="{FF2B5EF4-FFF2-40B4-BE49-F238E27FC236}">
                    <a16:creationId xmlns:a16="http://schemas.microsoft.com/office/drawing/2014/main" id="{62509B31-A05F-3C85-8217-DE5D10FF85B4}"/>
                  </a:ext>
                </a:extLst>
              </p:cNvPr>
              <p:cNvSpPr/>
              <p:nvPr/>
            </p:nvSpPr>
            <p:spPr>
              <a:xfrm>
                <a:off x="11065222" y="1731496"/>
                <a:ext cx="368141" cy="36336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35A10830-9EF0-9214-A130-07240DF1D697}"/>
                </a:ext>
              </a:extLst>
            </p:cNvPr>
            <p:cNvGrpSpPr/>
            <p:nvPr/>
          </p:nvGrpSpPr>
          <p:grpSpPr>
            <a:xfrm>
              <a:off x="9089822" y="2637087"/>
              <a:ext cx="2353422" cy="363783"/>
              <a:chOff x="9079941" y="1731496"/>
              <a:chExt cx="2353422" cy="363783"/>
            </a:xfr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accent1">
                    <a:lumMod val="100000"/>
                  </a:schemeClr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p:grpSpPr>
          <p:sp>
            <p:nvSpPr>
              <p:cNvPr id="64" name="Rectangles 41">
                <a:extLst>
                  <a:ext uri="{FF2B5EF4-FFF2-40B4-BE49-F238E27FC236}">
                    <a16:creationId xmlns:a16="http://schemas.microsoft.com/office/drawing/2014/main" id="{40EEC482-4946-26F4-074C-CEEA376C8AB9}"/>
                  </a:ext>
                </a:extLst>
              </p:cNvPr>
              <p:cNvSpPr/>
              <p:nvPr/>
            </p:nvSpPr>
            <p:spPr>
              <a:xfrm>
                <a:off x="9515521" y="1737284"/>
                <a:ext cx="368141" cy="3575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Rectangles 42">
                <a:extLst>
                  <a:ext uri="{FF2B5EF4-FFF2-40B4-BE49-F238E27FC236}">
                    <a16:creationId xmlns:a16="http://schemas.microsoft.com/office/drawing/2014/main" id="{5544A630-CDAC-F287-B9A7-B548F38EB6AF}"/>
                  </a:ext>
                </a:extLst>
              </p:cNvPr>
              <p:cNvSpPr/>
              <p:nvPr/>
            </p:nvSpPr>
            <p:spPr>
              <a:xfrm>
                <a:off x="10386217" y="1731496"/>
                <a:ext cx="368141" cy="36378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Rectangles 43">
                <a:extLst>
                  <a:ext uri="{FF2B5EF4-FFF2-40B4-BE49-F238E27FC236}">
                    <a16:creationId xmlns:a16="http://schemas.microsoft.com/office/drawing/2014/main" id="{6EEB3E1A-B4DB-BFAF-9C79-5F04C00CB934}"/>
                  </a:ext>
                </a:extLst>
              </p:cNvPr>
              <p:cNvSpPr/>
              <p:nvPr/>
            </p:nvSpPr>
            <p:spPr>
              <a:xfrm>
                <a:off x="9079941" y="1731496"/>
                <a:ext cx="368141" cy="36336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Rectangles 44">
                <a:extLst>
                  <a:ext uri="{FF2B5EF4-FFF2-40B4-BE49-F238E27FC236}">
                    <a16:creationId xmlns:a16="http://schemas.microsoft.com/office/drawing/2014/main" id="{ABFA077A-1465-26B3-D890-510223741D49}"/>
                  </a:ext>
                </a:extLst>
              </p:cNvPr>
              <p:cNvSpPr/>
              <p:nvPr/>
            </p:nvSpPr>
            <p:spPr>
              <a:xfrm>
                <a:off x="9950638" y="1731496"/>
                <a:ext cx="368141" cy="36336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Rectangles 45">
                <a:extLst>
                  <a:ext uri="{FF2B5EF4-FFF2-40B4-BE49-F238E27FC236}">
                    <a16:creationId xmlns:a16="http://schemas.microsoft.com/office/drawing/2014/main" id="{BBF902BA-9C70-F25C-5022-8B09FCAC654B}"/>
                  </a:ext>
                </a:extLst>
              </p:cNvPr>
              <p:cNvSpPr/>
              <p:nvPr/>
            </p:nvSpPr>
            <p:spPr>
              <a:xfrm>
                <a:off x="11065222" y="1731496"/>
                <a:ext cx="368141" cy="36336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B4701DAB-EEC4-CFCE-0F82-EEDC6EFE0FF3}"/>
                </a:ext>
              </a:extLst>
            </p:cNvPr>
            <p:cNvGrpSpPr/>
            <p:nvPr/>
          </p:nvGrpSpPr>
          <p:grpSpPr>
            <a:xfrm>
              <a:off x="9089822" y="3478978"/>
              <a:ext cx="2353422" cy="363783"/>
              <a:chOff x="9079941" y="1731496"/>
              <a:chExt cx="2353422" cy="363783"/>
            </a:xfr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accent1">
                    <a:lumMod val="100000"/>
                  </a:schemeClr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p:grpSpPr>
          <p:sp>
            <p:nvSpPr>
              <p:cNvPr id="70" name="Rectangles 41">
                <a:extLst>
                  <a:ext uri="{FF2B5EF4-FFF2-40B4-BE49-F238E27FC236}">
                    <a16:creationId xmlns:a16="http://schemas.microsoft.com/office/drawing/2014/main" id="{43407E71-ED2A-7068-D136-645FA0D10817}"/>
                  </a:ext>
                </a:extLst>
              </p:cNvPr>
              <p:cNvSpPr/>
              <p:nvPr/>
            </p:nvSpPr>
            <p:spPr>
              <a:xfrm>
                <a:off x="9515521" y="1737284"/>
                <a:ext cx="368141" cy="3575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Rectangles 42">
                <a:extLst>
                  <a:ext uri="{FF2B5EF4-FFF2-40B4-BE49-F238E27FC236}">
                    <a16:creationId xmlns:a16="http://schemas.microsoft.com/office/drawing/2014/main" id="{4FDB29A1-B2C9-0BA1-F849-882257A61486}"/>
                  </a:ext>
                </a:extLst>
              </p:cNvPr>
              <p:cNvSpPr/>
              <p:nvPr/>
            </p:nvSpPr>
            <p:spPr>
              <a:xfrm>
                <a:off x="10386217" y="1731496"/>
                <a:ext cx="368141" cy="36378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Rectangles 43">
                <a:extLst>
                  <a:ext uri="{FF2B5EF4-FFF2-40B4-BE49-F238E27FC236}">
                    <a16:creationId xmlns:a16="http://schemas.microsoft.com/office/drawing/2014/main" id="{E807808D-F9D7-C598-8245-EA1CCDFF199B}"/>
                  </a:ext>
                </a:extLst>
              </p:cNvPr>
              <p:cNvSpPr/>
              <p:nvPr/>
            </p:nvSpPr>
            <p:spPr>
              <a:xfrm>
                <a:off x="9079941" y="1731496"/>
                <a:ext cx="368141" cy="36336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Rectangles 44">
                <a:extLst>
                  <a:ext uri="{FF2B5EF4-FFF2-40B4-BE49-F238E27FC236}">
                    <a16:creationId xmlns:a16="http://schemas.microsoft.com/office/drawing/2014/main" id="{585C1954-8A57-8E4B-92F4-A880CEF963F2}"/>
                  </a:ext>
                </a:extLst>
              </p:cNvPr>
              <p:cNvSpPr/>
              <p:nvPr/>
            </p:nvSpPr>
            <p:spPr>
              <a:xfrm>
                <a:off x="9950638" y="1731496"/>
                <a:ext cx="368141" cy="36336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Rectangles 45">
                <a:extLst>
                  <a:ext uri="{FF2B5EF4-FFF2-40B4-BE49-F238E27FC236}">
                    <a16:creationId xmlns:a16="http://schemas.microsoft.com/office/drawing/2014/main" id="{2821240E-35B5-A3FE-DD85-01647D034A09}"/>
                  </a:ext>
                </a:extLst>
              </p:cNvPr>
              <p:cNvSpPr/>
              <p:nvPr/>
            </p:nvSpPr>
            <p:spPr>
              <a:xfrm>
                <a:off x="11065222" y="1731496"/>
                <a:ext cx="368141" cy="36336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B8D8898F-2763-1628-CE55-C3BBC0D505D7}"/>
              </a:ext>
            </a:extLst>
          </p:cNvPr>
          <p:cNvGrpSpPr/>
          <p:nvPr/>
        </p:nvGrpSpPr>
        <p:grpSpPr>
          <a:xfrm>
            <a:off x="7888481" y="3221710"/>
            <a:ext cx="4187437" cy="1447110"/>
            <a:chOff x="6511480" y="2727960"/>
            <a:chExt cx="3639218" cy="1185147"/>
          </a:xfrm>
        </p:grpSpPr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6F43D6BA-2B09-C008-FA58-BFD7B11D232E}"/>
                </a:ext>
              </a:extLst>
            </p:cNvPr>
            <p:cNvGrpSpPr/>
            <p:nvPr/>
          </p:nvGrpSpPr>
          <p:grpSpPr>
            <a:xfrm>
              <a:off x="6511480" y="2727960"/>
              <a:ext cx="3125882" cy="1185147"/>
              <a:chOff x="10105" y="2821"/>
              <a:chExt cx="5304" cy="2003"/>
            </a:xfrm>
          </p:grpSpPr>
          <p:sp>
            <p:nvSpPr>
              <p:cNvPr id="87" name="Oval 86">
                <a:extLst>
                  <a:ext uri="{FF2B5EF4-FFF2-40B4-BE49-F238E27FC236}">
                    <a16:creationId xmlns:a16="http://schemas.microsoft.com/office/drawing/2014/main" id="{9532C19E-8E5B-329F-DF29-9739B35347A7}"/>
                  </a:ext>
                </a:extLst>
              </p:cNvPr>
              <p:cNvSpPr/>
              <p:nvPr/>
            </p:nvSpPr>
            <p:spPr>
              <a:xfrm>
                <a:off x="14954" y="3325"/>
                <a:ext cx="455" cy="457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40E5EC4B-B951-ED07-ECD4-DF6C0A697204}"/>
                  </a:ext>
                </a:extLst>
              </p:cNvPr>
              <p:cNvSpPr/>
              <p:nvPr/>
            </p:nvSpPr>
            <p:spPr>
              <a:xfrm>
                <a:off x="14954" y="3837"/>
                <a:ext cx="455" cy="457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Oval 88">
                <a:extLst>
                  <a:ext uri="{FF2B5EF4-FFF2-40B4-BE49-F238E27FC236}">
                    <a16:creationId xmlns:a16="http://schemas.microsoft.com/office/drawing/2014/main" id="{7314F2D6-5943-395E-4BF3-DE22E24868F7}"/>
                  </a:ext>
                </a:extLst>
              </p:cNvPr>
              <p:cNvSpPr/>
              <p:nvPr/>
            </p:nvSpPr>
            <p:spPr>
              <a:xfrm>
                <a:off x="14954" y="4367"/>
                <a:ext cx="455" cy="457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3020BE6C-D41D-B5CE-7A13-4E87DF419564}"/>
                  </a:ext>
                </a:extLst>
              </p:cNvPr>
              <p:cNvSpPr/>
              <p:nvPr/>
            </p:nvSpPr>
            <p:spPr>
              <a:xfrm>
                <a:off x="14954" y="2821"/>
                <a:ext cx="455" cy="457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91" name="Group 90">
                <a:extLst>
                  <a:ext uri="{FF2B5EF4-FFF2-40B4-BE49-F238E27FC236}">
                    <a16:creationId xmlns:a16="http://schemas.microsoft.com/office/drawing/2014/main" id="{F805DF26-499B-C414-06E6-F176B9A5BFC8}"/>
                  </a:ext>
                </a:extLst>
              </p:cNvPr>
              <p:cNvGrpSpPr/>
              <p:nvPr/>
            </p:nvGrpSpPr>
            <p:grpSpPr>
              <a:xfrm>
                <a:off x="10105" y="2994"/>
                <a:ext cx="4734" cy="1724"/>
                <a:chOff x="5630" y="3726"/>
                <a:chExt cx="4734" cy="1724"/>
              </a:xfrm>
            </p:grpSpPr>
            <p:grpSp>
              <p:nvGrpSpPr>
                <p:cNvPr id="92" name="Group 91">
                  <a:extLst>
                    <a:ext uri="{FF2B5EF4-FFF2-40B4-BE49-F238E27FC236}">
                      <a16:creationId xmlns:a16="http://schemas.microsoft.com/office/drawing/2014/main" id="{2A4A0DDF-520C-DE06-35C5-4E4089FE04C3}"/>
                    </a:ext>
                  </a:extLst>
                </p:cNvPr>
                <p:cNvGrpSpPr/>
                <p:nvPr/>
              </p:nvGrpSpPr>
              <p:grpSpPr>
                <a:xfrm>
                  <a:off x="5630" y="3726"/>
                  <a:ext cx="4734" cy="1724"/>
                  <a:chOff x="5630" y="3726"/>
                  <a:chExt cx="4734" cy="1724"/>
                </a:xfrm>
              </p:grpSpPr>
              <p:sp>
                <p:nvSpPr>
                  <p:cNvPr id="97" name="Rectangles 39">
                    <a:extLst>
                      <a:ext uri="{FF2B5EF4-FFF2-40B4-BE49-F238E27FC236}">
                        <a16:creationId xmlns:a16="http://schemas.microsoft.com/office/drawing/2014/main" id="{6BABF132-B96D-C485-8009-6DE97A4F0928}"/>
                      </a:ext>
                    </a:extLst>
                  </p:cNvPr>
                  <p:cNvSpPr/>
                  <p:nvPr/>
                </p:nvSpPr>
                <p:spPr>
                  <a:xfrm>
                    <a:off x="6596" y="3735"/>
                    <a:ext cx="942" cy="1714"/>
                  </a:xfrm>
                  <a:prstGeom prst="rect">
                    <a:avLst/>
                  </a:prstGeom>
                  <a:noFill/>
                  <a:ln w="38100">
                    <a:solidFill>
                      <a:srgbClr val="20202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8" name="Rectangles 40">
                    <a:extLst>
                      <a:ext uri="{FF2B5EF4-FFF2-40B4-BE49-F238E27FC236}">
                        <a16:creationId xmlns:a16="http://schemas.microsoft.com/office/drawing/2014/main" id="{E3EA6857-9961-B4E1-6B7D-1022D866FF08}"/>
                      </a:ext>
                    </a:extLst>
                  </p:cNvPr>
                  <p:cNvSpPr/>
                  <p:nvPr/>
                </p:nvSpPr>
                <p:spPr>
                  <a:xfrm>
                    <a:off x="7538" y="3735"/>
                    <a:ext cx="942" cy="1714"/>
                  </a:xfrm>
                  <a:prstGeom prst="rect">
                    <a:avLst/>
                  </a:prstGeom>
                  <a:noFill/>
                  <a:ln w="38100">
                    <a:solidFill>
                      <a:srgbClr val="20202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9" name="Rectangles 41">
                    <a:extLst>
                      <a:ext uri="{FF2B5EF4-FFF2-40B4-BE49-F238E27FC236}">
                        <a16:creationId xmlns:a16="http://schemas.microsoft.com/office/drawing/2014/main" id="{6C91006E-A94C-A6C6-C3B8-561684516266}"/>
                      </a:ext>
                    </a:extLst>
                  </p:cNvPr>
                  <p:cNvSpPr/>
                  <p:nvPr/>
                </p:nvSpPr>
                <p:spPr>
                  <a:xfrm>
                    <a:off x="8480" y="3735"/>
                    <a:ext cx="942" cy="1714"/>
                  </a:xfrm>
                  <a:prstGeom prst="rect">
                    <a:avLst/>
                  </a:prstGeom>
                  <a:noFill/>
                  <a:ln w="38100">
                    <a:solidFill>
                      <a:srgbClr val="20202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0" name="Rectangles 42">
                    <a:extLst>
                      <a:ext uri="{FF2B5EF4-FFF2-40B4-BE49-F238E27FC236}">
                        <a16:creationId xmlns:a16="http://schemas.microsoft.com/office/drawing/2014/main" id="{9E6ED711-3F9B-CEB7-0583-01CA3D78DA61}"/>
                      </a:ext>
                    </a:extLst>
                  </p:cNvPr>
                  <p:cNvSpPr/>
                  <p:nvPr/>
                </p:nvSpPr>
                <p:spPr>
                  <a:xfrm>
                    <a:off x="9422" y="3735"/>
                    <a:ext cx="942" cy="1714"/>
                  </a:xfrm>
                  <a:prstGeom prst="rect">
                    <a:avLst/>
                  </a:prstGeom>
                  <a:noFill/>
                  <a:ln w="38100">
                    <a:solidFill>
                      <a:srgbClr val="20202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01" name="Straight Connector 100">
                    <a:extLst>
                      <a:ext uri="{FF2B5EF4-FFF2-40B4-BE49-F238E27FC236}">
                        <a16:creationId xmlns:a16="http://schemas.microsoft.com/office/drawing/2014/main" id="{355F53F1-D14D-D5B9-E85D-CA1156E443D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630" y="3726"/>
                    <a:ext cx="954" cy="8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2" name="Straight Connector 101">
                    <a:extLst>
                      <a:ext uri="{FF2B5EF4-FFF2-40B4-BE49-F238E27FC236}">
                        <a16:creationId xmlns:a16="http://schemas.microsoft.com/office/drawing/2014/main" id="{0D014005-CCD8-906A-06E1-CBCA24818E94}"/>
                      </a:ext>
                    </a:extLst>
                  </p:cNvPr>
                  <p:cNvCxnSpPr/>
                  <p:nvPr/>
                </p:nvCxnSpPr>
                <p:spPr>
                  <a:xfrm>
                    <a:off x="5630" y="5435"/>
                    <a:ext cx="966" cy="15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93" name="Rectangles 46">
                  <a:extLst>
                    <a:ext uri="{FF2B5EF4-FFF2-40B4-BE49-F238E27FC236}">
                      <a16:creationId xmlns:a16="http://schemas.microsoft.com/office/drawing/2014/main" id="{F5F5EB1C-444F-4875-4821-7877CC03F09A}"/>
                    </a:ext>
                  </a:extLst>
                </p:cNvPr>
                <p:cNvSpPr/>
                <p:nvPr/>
              </p:nvSpPr>
              <p:spPr>
                <a:xfrm>
                  <a:off x="7647" y="4275"/>
                  <a:ext cx="734" cy="865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1</a:t>
                  </a:r>
                </a:p>
              </p:txBody>
            </p:sp>
            <p:sp>
              <p:nvSpPr>
                <p:cNvPr id="94" name="Rectangles 47">
                  <a:extLst>
                    <a:ext uri="{FF2B5EF4-FFF2-40B4-BE49-F238E27FC236}">
                      <a16:creationId xmlns:a16="http://schemas.microsoft.com/office/drawing/2014/main" id="{E6C852D5-A22D-5F41-1EAA-8A5483841F77}"/>
                    </a:ext>
                  </a:extLst>
                </p:cNvPr>
                <p:cNvSpPr/>
                <p:nvPr/>
              </p:nvSpPr>
              <p:spPr>
                <a:xfrm>
                  <a:off x="9521" y="4792"/>
                  <a:ext cx="733" cy="34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3</a:t>
                  </a:r>
                </a:p>
              </p:txBody>
            </p:sp>
            <p:sp>
              <p:nvSpPr>
                <p:cNvPr id="95" name="Rectangles 48">
                  <a:extLst>
                    <a:ext uri="{FF2B5EF4-FFF2-40B4-BE49-F238E27FC236}">
                      <a16:creationId xmlns:a16="http://schemas.microsoft.com/office/drawing/2014/main" id="{8A391D1A-DFFA-93FA-BA6B-865912DD91C4}"/>
                    </a:ext>
                  </a:extLst>
                </p:cNvPr>
                <p:cNvSpPr/>
                <p:nvPr/>
              </p:nvSpPr>
              <p:spPr>
                <a:xfrm>
                  <a:off x="6703" y="4057"/>
                  <a:ext cx="727" cy="1100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3</a:t>
                  </a:r>
                </a:p>
              </p:txBody>
            </p:sp>
            <p:sp>
              <p:nvSpPr>
                <p:cNvPr id="96" name="Rectangles 49">
                  <a:extLst>
                    <a:ext uri="{FF2B5EF4-FFF2-40B4-BE49-F238E27FC236}">
                      <a16:creationId xmlns:a16="http://schemas.microsoft.com/office/drawing/2014/main" id="{9ADD4536-4D71-D0E1-04AB-CF3C882B9064}"/>
                    </a:ext>
                  </a:extLst>
                </p:cNvPr>
                <p:cNvSpPr/>
                <p:nvPr/>
              </p:nvSpPr>
              <p:spPr>
                <a:xfrm>
                  <a:off x="8590" y="4561"/>
                  <a:ext cx="734" cy="579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4</a:t>
                  </a:r>
                </a:p>
              </p:txBody>
            </p:sp>
          </p:grpSp>
        </p:grp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12B3C314-0B6A-1D00-8F7A-28DA9F78E9C6}"/>
                </a:ext>
              </a:extLst>
            </p:cNvPr>
            <p:cNvGrpSpPr/>
            <p:nvPr/>
          </p:nvGrpSpPr>
          <p:grpSpPr>
            <a:xfrm>
              <a:off x="9478122" y="2854432"/>
              <a:ext cx="672576" cy="1011932"/>
              <a:chOff x="9790858" y="3482587"/>
              <a:chExt cx="672576" cy="1011932"/>
            </a:xfrm>
          </p:grpSpPr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1E608B52-CA82-5DAA-E2B7-18CFD9F00F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03278" y="3482587"/>
                <a:ext cx="349279" cy="143928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D30D201E-050E-4408-E134-64A3E2CFC27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790858" y="3640619"/>
                <a:ext cx="405156" cy="156007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F23E64C5-E3D5-A974-2BDA-D6014031443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03278" y="4132109"/>
                <a:ext cx="233160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B1AB0CEC-803E-5DB2-8D6F-5F1741F442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90858" y="4446147"/>
                <a:ext cx="299936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Rectangles 60">
                <a:extLst>
                  <a:ext uri="{FF2B5EF4-FFF2-40B4-BE49-F238E27FC236}">
                    <a16:creationId xmlns:a16="http://schemas.microsoft.com/office/drawing/2014/main" id="{6FA621B6-458E-8E1F-CE2A-218F1ECDCB42}"/>
                  </a:ext>
                </a:extLst>
              </p:cNvPr>
              <p:cNvSpPr/>
              <p:nvPr/>
            </p:nvSpPr>
            <p:spPr>
              <a:xfrm>
                <a:off x="10030855" y="3550979"/>
                <a:ext cx="432579" cy="17928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</a:t>
                </a:r>
              </a:p>
            </p:txBody>
          </p:sp>
          <p:sp>
            <p:nvSpPr>
              <p:cNvPr id="86" name="Rectangles 61">
                <a:extLst>
                  <a:ext uri="{FF2B5EF4-FFF2-40B4-BE49-F238E27FC236}">
                    <a16:creationId xmlns:a16="http://schemas.microsoft.com/office/drawing/2014/main" id="{3939BD81-FDFF-1E84-A3A2-E7ADEEA08CA4}"/>
                  </a:ext>
                </a:extLst>
              </p:cNvPr>
              <p:cNvSpPr/>
              <p:nvPr/>
            </p:nvSpPr>
            <p:spPr>
              <a:xfrm>
                <a:off x="10009780" y="4099816"/>
                <a:ext cx="432579" cy="394703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</a:t>
                </a:r>
              </a:p>
            </p:txBody>
          </p:sp>
        </p:grp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53A56CBC-C378-3987-1E4E-986E3DEE8F6A}"/>
              </a:ext>
            </a:extLst>
          </p:cNvPr>
          <p:cNvGrpSpPr/>
          <p:nvPr/>
        </p:nvGrpSpPr>
        <p:grpSpPr>
          <a:xfrm>
            <a:off x="7120646" y="4780752"/>
            <a:ext cx="3963135" cy="1831039"/>
            <a:chOff x="5989193" y="2805326"/>
            <a:chExt cx="4771390" cy="2941537"/>
          </a:xfrm>
        </p:grpSpPr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C7605634-D8DC-F43D-E86D-79632635EC62}"/>
                </a:ext>
              </a:extLst>
            </p:cNvPr>
            <p:cNvGrpSpPr/>
            <p:nvPr/>
          </p:nvGrpSpPr>
          <p:grpSpPr>
            <a:xfrm>
              <a:off x="5989193" y="2805326"/>
              <a:ext cx="4771390" cy="2729230"/>
              <a:chOff x="4476" y="3653"/>
              <a:chExt cx="7514" cy="4298"/>
            </a:xfrm>
          </p:grpSpPr>
          <p:cxnSp>
            <p:nvCxnSpPr>
              <p:cNvPr id="106" name="Straight Arrow Connector 105">
                <a:extLst>
                  <a:ext uri="{FF2B5EF4-FFF2-40B4-BE49-F238E27FC236}">
                    <a16:creationId xmlns:a16="http://schemas.microsoft.com/office/drawing/2014/main" id="{E47396AE-9410-ED26-6700-88308590FA78}"/>
                  </a:ext>
                </a:extLst>
              </p:cNvPr>
              <p:cNvCxnSpPr/>
              <p:nvPr/>
            </p:nvCxnSpPr>
            <p:spPr>
              <a:xfrm flipV="1">
                <a:off x="4493" y="3653"/>
                <a:ext cx="7497" cy="24"/>
              </a:xfrm>
              <a:prstGeom prst="straightConnector1">
                <a:avLst/>
              </a:prstGeom>
              <a:ln w="38100">
                <a:solidFill>
                  <a:srgbClr val="20202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Arrow Connector 106">
                <a:extLst>
                  <a:ext uri="{FF2B5EF4-FFF2-40B4-BE49-F238E27FC236}">
                    <a16:creationId xmlns:a16="http://schemas.microsoft.com/office/drawing/2014/main" id="{AA342C9F-46AB-4642-BCB5-5D2014F93166}"/>
                  </a:ext>
                </a:extLst>
              </p:cNvPr>
              <p:cNvCxnSpPr/>
              <p:nvPr/>
            </p:nvCxnSpPr>
            <p:spPr>
              <a:xfrm flipH="1">
                <a:off x="4476" y="3677"/>
                <a:ext cx="17" cy="4274"/>
              </a:xfrm>
              <a:prstGeom prst="straightConnector1">
                <a:avLst/>
              </a:prstGeom>
              <a:ln w="38100">
                <a:solidFill>
                  <a:srgbClr val="20202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A81D0A34-96B7-D8D6-5332-AB4F1FD05BB4}"/>
                </a:ext>
              </a:extLst>
            </p:cNvPr>
            <p:cNvGrpSpPr/>
            <p:nvPr/>
          </p:nvGrpSpPr>
          <p:grpSpPr>
            <a:xfrm>
              <a:off x="5999988" y="2831361"/>
              <a:ext cx="4518025" cy="1998683"/>
              <a:chOff x="4493" y="3694"/>
              <a:chExt cx="7115" cy="2678"/>
            </a:xfrm>
          </p:grpSpPr>
          <p:sp>
            <p:nvSpPr>
              <p:cNvPr id="111" name="Freeform 11">
                <a:extLst>
                  <a:ext uri="{FF2B5EF4-FFF2-40B4-BE49-F238E27FC236}">
                    <a16:creationId xmlns:a16="http://schemas.microsoft.com/office/drawing/2014/main" id="{2180A66A-C3DE-9AF1-6584-40C65A17F436}"/>
                  </a:ext>
                </a:extLst>
              </p:cNvPr>
              <p:cNvSpPr/>
              <p:nvPr/>
            </p:nvSpPr>
            <p:spPr>
              <a:xfrm>
                <a:off x="4493" y="3694"/>
                <a:ext cx="6692" cy="1883"/>
              </a:xfrm>
              <a:custGeom>
                <a:avLst/>
                <a:gdLst>
                  <a:gd name="connisteX0" fmla="*/ 0 w 7022465"/>
                  <a:gd name="connsiteY0" fmla="*/ 0 h 1195705"/>
                  <a:gd name="connisteX1" fmla="*/ 678815 w 7022465"/>
                  <a:gd name="connsiteY1" fmla="*/ 635635 h 1195705"/>
                  <a:gd name="connisteX2" fmla="*/ 2843530 w 7022465"/>
                  <a:gd name="connsiteY2" fmla="*/ 1012190 h 1195705"/>
                  <a:gd name="connisteX3" fmla="*/ 7022465 w 7022465"/>
                  <a:gd name="connsiteY3" fmla="*/ 1195705 h 119570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7022465" h="1195705">
                    <a:moveTo>
                      <a:pt x="0" y="0"/>
                    </a:moveTo>
                    <a:cubicBezTo>
                      <a:pt x="92710" y="119380"/>
                      <a:pt x="109855" y="433070"/>
                      <a:pt x="678815" y="635635"/>
                    </a:cubicBezTo>
                    <a:cubicBezTo>
                      <a:pt x="1247775" y="838200"/>
                      <a:pt x="1574800" y="900430"/>
                      <a:pt x="2843530" y="1012190"/>
                    </a:cubicBezTo>
                    <a:cubicBezTo>
                      <a:pt x="4112260" y="1123950"/>
                      <a:pt x="6229985" y="1166495"/>
                      <a:pt x="7022465" y="1195705"/>
                    </a:cubicBezTo>
                  </a:path>
                </a:pathLst>
              </a:custGeom>
              <a:noFill/>
              <a:ln w="38100">
                <a:solidFill>
                  <a:srgbClr val="FF3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Text Box 12">
                <a:extLst>
                  <a:ext uri="{FF2B5EF4-FFF2-40B4-BE49-F238E27FC236}">
                    <a16:creationId xmlns:a16="http://schemas.microsoft.com/office/drawing/2014/main" id="{2DD24DB9-07CC-9EAB-0A86-049FEEA02A71}"/>
                  </a:ext>
                </a:extLst>
              </p:cNvPr>
              <p:cNvSpPr txBox="1"/>
              <p:nvPr/>
            </p:nvSpPr>
            <p:spPr>
              <a:xfrm>
                <a:off x="10336" y="5577"/>
                <a:ext cx="1272" cy="795"/>
              </a:xfrm>
              <a:prstGeom prst="rect">
                <a:avLst/>
              </a:prstGeom>
              <a:noFill/>
              <a:ln w="38100">
                <a:solidFill>
                  <a:srgbClr val="FF33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SRPT</a:t>
                </a:r>
              </a:p>
            </p:txBody>
          </p:sp>
        </p:grp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3EB29508-4A47-5846-DEC6-9A85482AF8DF}"/>
                </a:ext>
              </a:extLst>
            </p:cNvPr>
            <p:cNvGrpSpPr/>
            <p:nvPr/>
          </p:nvGrpSpPr>
          <p:grpSpPr>
            <a:xfrm>
              <a:off x="6012461" y="2831361"/>
              <a:ext cx="4540156" cy="2915502"/>
              <a:chOff x="1614489" y="2647950"/>
              <a:chExt cx="4540156" cy="2660503"/>
            </a:xfrm>
          </p:grpSpPr>
          <p:sp>
            <p:nvSpPr>
              <p:cNvPr id="117" name="Freeform: Shape 116">
                <a:extLst>
                  <a:ext uri="{FF2B5EF4-FFF2-40B4-BE49-F238E27FC236}">
                    <a16:creationId xmlns:a16="http://schemas.microsoft.com/office/drawing/2014/main" id="{A8490D37-E100-4BC0-18AD-CE9F6DFFFB5E}"/>
                  </a:ext>
                </a:extLst>
              </p:cNvPr>
              <p:cNvSpPr/>
              <p:nvPr/>
            </p:nvSpPr>
            <p:spPr>
              <a:xfrm>
                <a:off x="1614489" y="2647950"/>
                <a:ext cx="4045812" cy="2660503"/>
              </a:xfrm>
              <a:custGeom>
                <a:avLst/>
                <a:gdLst>
                  <a:gd name="connsiteX0" fmla="*/ 0 w 4633912"/>
                  <a:gd name="connsiteY0" fmla="*/ 0 h 3057525"/>
                  <a:gd name="connsiteX1" fmla="*/ 71437 w 4633912"/>
                  <a:gd name="connsiteY1" fmla="*/ 138113 h 3057525"/>
                  <a:gd name="connsiteX2" fmla="*/ 180975 w 4633912"/>
                  <a:gd name="connsiteY2" fmla="*/ 280988 h 3057525"/>
                  <a:gd name="connsiteX3" fmla="*/ 314325 w 4633912"/>
                  <a:gd name="connsiteY3" fmla="*/ 381000 h 3057525"/>
                  <a:gd name="connsiteX4" fmla="*/ 509587 w 4633912"/>
                  <a:gd name="connsiteY4" fmla="*/ 519113 h 3057525"/>
                  <a:gd name="connsiteX5" fmla="*/ 795337 w 4633912"/>
                  <a:gd name="connsiteY5" fmla="*/ 695325 h 3057525"/>
                  <a:gd name="connsiteX6" fmla="*/ 1076325 w 4633912"/>
                  <a:gd name="connsiteY6" fmla="*/ 881063 h 3057525"/>
                  <a:gd name="connsiteX7" fmla="*/ 1395412 w 4633912"/>
                  <a:gd name="connsiteY7" fmla="*/ 1081088 h 3057525"/>
                  <a:gd name="connsiteX8" fmla="*/ 1700212 w 4633912"/>
                  <a:gd name="connsiteY8" fmla="*/ 1276350 h 3057525"/>
                  <a:gd name="connsiteX9" fmla="*/ 1976437 w 4633912"/>
                  <a:gd name="connsiteY9" fmla="*/ 1447800 h 3057525"/>
                  <a:gd name="connsiteX10" fmla="*/ 2338387 w 4633912"/>
                  <a:gd name="connsiteY10" fmla="*/ 1671638 h 3057525"/>
                  <a:gd name="connsiteX11" fmla="*/ 3367087 w 4633912"/>
                  <a:gd name="connsiteY11" fmla="*/ 2305050 h 3057525"/>
                  <a:gd name="connsiteX12" fmla="*/ 4633912 w 4633912"/>
                  <a:gd name="connsiteY12" fmla="*/ 3057525 h 3057525"/>
                  <a:gd name="connsiteX0" fmla="*/ 0 w 4633912"/>
                  <a:gd name="connsiteY0" fmla="*/ 0 h 3057525"/>
                  <a:gd name="connsiteX1" fmla="*/ 71437 w 4633912"/>
                  <a:gd name="connsiteY1" fmla="*/ 138113 h 3057525"/>
                  <a:gd name="connsiteX2" fmla="*/ 180975 w 4633912"/>
                  <a:gd name="connsiteY2" fmla="*/ 280988 h 3057525"/>
                  <a:gd name="connsiteX3" fmla="*/ 314325 w 4633912"/>
                  <a:gd name="connsiteY3" fmla="*/ 381000 h 3057525"/>
                  <a:gd name="connsiteX4" fmla="*/ 509587 w 4633912"/>
                  <a:gd name="connsiteY4" fmla="*/ 519113 h 3057525"/>
                  <a:gd name="connsiteX5" fmla="*/ 795337 w 4633912"/>
                  <a:gd name="connsiteY5" fmla="*/ 695325 h 3057525"/>
                  <a:gd name="connsiteX6" fmla="*/ 1076325 w 4633912"/>
                  <a:gd name="connsiteY6" fmla="*/ 881063 h 3057525"/>
                  <a:gd name="connsiteX7" fmla="*/ 1395412 w 4633912"/>
                  <a:gd name="connsiteY7" fmla="*/ 1081088 h 3057525"/>
                  <a:gd name="connsiteX8" fmla="*/ 1700212 w 4633912"/>
                  <a:gd name="connsiteY8" fmla="*/ 1276350 h 3057525"/>
                  <a:gd name="connsiteX9" fmla="*/ 1976437 w 4633912"/>
                  <a:gd name="connsiteY9" fmla="*/ 1447800 h 3057525"/>
                  <a:gd name="connsiteX10" fmla="*/ 2338387 w 4633912"/>
                  <a:gd name="connsiteY10" fmla="*/ 1671638 h 3057525"/>
                  <a:gd name="connsiteX11" fmla="*/ 3367087 w 4633912"/>
                  <a:gd name="connsiteY11" fmla="*/ 2292350 h 3057525"/>
                  <a:gd name="connsiteX12" fmla="*/ 4633912 w 4633912"/>
                  <a:gd name="connsiteY12" fmla="*/ 3057525 h 3057525"/>
                  <a:gd name="connsiteX0" fmla="*/ 0 w 4633912"/>
                  <a:gd name="connsiteY0" fmla="*/ 0 h 3057525"/>
                  <a:gd name="connsiteX1" fmla="*/ 71437 w 4633912"/>
                  <a:gd name="connsiteY1" fmla="*/ 138113 h 3057525"/>
                  <a:gd name="connsiteX2" fmla="*/ 180975 w 4633912"/>
                  <a:gd name="connsiteY2" fmla="*/ 280988 h 3057525"/>
                  <a:gd name="connsiteX3" fmla="*/ 314325 w 4633912"/>
                  <a:gd name="connsiteY3" fmla="*/ 381000 h 3057525"/>
                  <a:gd name="connsiteX4" fmla="*/ 509587 w 4633912"/>
                  <a:gd name="connsiteY4" fmla="*/ 519113 h 3057525"/>
                  <a:gd name="connsiteX5" fmla="*/ 795337 w 4633912"/>
                  <a:gd name="connsiteY5" fmla="*/ 695325 h 3057525"/>
                  <a:gd name="connsiteX6" fmla="*/ 1076325 w 4633912"/>
                  <a:gd name="connsiteY6" fmla="*/ 881063 h 3057525"/>
                  <a:gd name="connsiteX7" fmla="*/ 1395412 w 4633912"/>
                  <a:gd name="connsiteY7" fmla="*/ 1081088 h 3057525"/>
                  <a:gd name="connsiteX8" fmla="*/ 1700212 w 4633912"/>
                  <a:gd name="connsiteY8" fmla="*/ 1276350 h 3057525"/>
                  <a:gd name="connsiteX9" fmla="*/ 1976437 w 4633912"/>
                  <a:gd name="connsiteY9" fmla="*/ 1447800 h 3057525"/>
                  <a:gd name="connsiteX10" fmla="*/ 2338387 w 4633912"/>
                  <a:gd name="connsiteY10" fmla="*/ 1671638 h 3057525"/>
                  <a:gd name="connsiteX11" fmla="*/ 3357562 w 4633912"/>
                  <a:gd name="connsiteY11" fmla="*/ 2295525 h 3057525"/>
                  <a:gd name="connsiteX12" fmla="*/ 4633912 w 4633912"/>
                  <a:gd name="connsiteY12" fmla="*/ 3057525 h 3057525"/>
                  <a:gd name="connsiteX0" fmla="*/ 0 w 4633912"/>
                  <a:gd name="connsiteY0" fmla="*/ 0 h 3057525"/>
                  <a:gd name="connsiteX1" fmla="*/ 71437 w 4633912"/>
                  <a:gd name="connsiteY1" fmla="*/ 138113 h 3057525"/>
                  <a:gd name="connsiteX2" fmla="*/ 180975 w 4633912"/>
                  <a:gd name="connsiteY2" fmla="*/ 280988 h 3057525"/>
                  <a:gd name="connsiteX3" fmla="*/ 314325 w 4633912"/>
                  <a:gd name="connsiteY3" fmla="*/ 381000 h 3057525"/>
                  <a:gd name="connsiteX4" fmla="*/ 509587 w 4633912"/>
                  <a:gd name="connsiteY4" fmla="*/ 519113 h 3057525"/>
                  <a:gd name="connsiteX5" fmla="*/ 795337 w 4633912"/>
                  <a:gd name="connsiteY5" fmla="*/ 695325 h 3057525"/>
                  <a:gd name="connsiteX6" fmla="*/ 1076325 w 4633912"/>
                  <a:gd name="connsiteY6" fmla="*/ 881063 h 3057525"/>
                  <a:gd name="connsiteX7" fmla="*/ 1395412 w 4633912"/>
                  <a:gd name="connsiteY7" fmla="*/ 1081088 h 3057525"/>
                  <a:gd name="connsiteX8" fmla="*/ 1700212 w 4633912"/>
                  <a:gd name="connsiteY8" fmla="*/ 1276350 h 3057525"/>
                  <a:gd name="connsiteX9" fmla="*/ 1976437 w 4633912"/>
                  <a:gd name="connsiteY9" fmla="*/ 1447800 h 3057525"/>
                  <a:gd name="connsiteX10" fmla="*/ 2338387 w 4633912"/>
                  <a:gd name="connsiteY10" fmla="*/ 1671638 h 3057525"/>
                  <a:gd name="connsiteX11" fmla="*/ 3360737 w 4633912"/>
                  <a:gd name="connsiteY11" fmla="*/ 2295525 h 3057525"/>
                  <a:gd name="connsiteX12" fmla="*/ 4633912 w 4633912"/>
                  <a:gd name="connsiteY12" fmla="*/ 3057525 h 3057525"/>
                  <a:gd name="connsiteX0" fmla="*/ 0 w 4633912"/>
                  <a:gd name="connsiteY0" fmla="*/ 0 h 3057525"/>
                  <a:gd name="connsiteX1" fmla="*/ 71437 w 4633912"/>
                  <a:gd name="connsiteY1" fmla="*/ 138113 h 3057525"/>
                  <a:gd name="connsiteX2" fmla="*/ 180975 w 4633912"/>
                  <a:gd name="connsiteY2" fmla="*/ 280988 h 3057525"/>
                  <a:gd name="connsiteX3" fmla="*/ 314325 w 4633912"/>
                  <a:gd name="connsiteY3" fmla="*/ 381000 h 3057525"/>
                  <a:gd name="connsiteX4" fmla="*/ 509587 w 4633912"/>
                  <a:gd name="connsiteY4" fmla="*/ 519113 h 3057525"/>
                  <a:gd name="connsiteX5" fmla="*/ 795337 w 4633912"/>
                  <a:gd name="connsiteY5" fmla="*/ 695325 h 3057525"/>
                  <a:gd name="connsiteX6" fmla="*/ 1076325 w 4633912"/>
                  <a:gd name="connsiteY6" fmla="*/ 881063 h 3057525"/>
                  <a:gd name="connsiteX7" fmla="*/ 1395412 w 4633912"/>
                  <a:gd name="connsiteY7" fmla="*/ 1081088 h 3057525"/>
                  <a:gd name="connsiteX8" fmla="*/ 1700212 w 4633912"/>
                  <a:gd name="connsiteY8" fmla="*/ 1276350 h 3057525"/>
                  <a:gd name="connsiteX9" fmla="*/ 1976437 w 4633912"/>
                  <a:gd name="connsiteY9" fmla="*/ 1447800 h 3057525"/>
                  <a:gd name="connsiteX10" fmla="*/ 2338387 w 4633912"/>
                  <a:gd name="connsiteY10" fmla="*/ 1671638 h 3057525"/>
                  <a:gd name="connsiteX11" fmla="*/ 3373437 w 4633912"/>
                  <a:gd name="connsiteY11" fmla="*/ 2295525 h 3057525"/>
                  <a:gd name="connsiteX12" fmla="*/ 4633912 w 4633912"/>
                  <a:gd name="connsiteY12" fmla="*/ 3057525 h 3057525"/>
                  <a:gd name="connsiteX0" fmla="*/ 0 w 4633912"/>
                  <a:gd name="connsiteY0" fmla="*/ 0 h 3057525"/>
                  <a:gd name="connsiteX1" fmla="*/ 71437 w 4633912"/>
                  <a:gd name="connsiteY1" fmla="*/ 138113 h 3057525"/>
                  <a:gd name="connsiteX2" fmla="*/ 180975 w 4633912"/>
                  <a:gd name="connsiteY2" fmla="*/ 280988 h 3057525"/>
                  <a:gd name="connsiteX3" fmla="*/ 314325 w 4633912"/>
                  <a:gd name="connsiteY3" fmla="*/ 381000 h 3057525"/>
                  <a:gd name="connsiteX4" fmla="*/ 509587 w 4633912"/>
                  <a:gd name="connsiteY4" fmla="*/ 519113 h 3057525"/>
                  <a:gd name="connsiteX5" fmla="*/ 795337 w 4633912"/>
                  <a:gd name="connsiteY5" fmla="*/ 695325 h 3057525"/>
                  <a:gd name="connsiteX6" fmla="*/ 1076325 w 4633912"/>
                  <a:gd name="connsiteY6" fmla="*/ 881063 h 3057525"/>
                  <a:gd name="connsiteX7" fmla="*/ 1395412 w 4633912"/>
                  <a:gd name="connsiteY7" fmla="*/ 1081088 h 3057525"/>
                  <a:gd name="connsiteX8" fmla="*/ 1700212 w 4633912"/>
                  <a:gd name="connsiteY8" fmla="*/ 1276350 h 3057525"/>
                  <a:gd name="connsiteX9" fmla="*/ 1976437 w 4633912"/>
                  <a:gd name="connsiteY9" fmla="*/ 1447800 h 3057525"/>
                  <a:gd name="connsiteX10" fmla="*/ 2338387 w 4633912"/>
                  <a:gd name="connsiteY10" fmla="*/ 1671638 h 3057525"/>
                  <a:gd name="connsiteX11" fmla="*/ 3516312 w 4633912"/>
                  <a:gd name="connsiteY11" fmla="*/ 2165350 h 3057525"/>
                  <a:gd name="connsiteX12" fmla="*/ 4633912 w 4633912"/>
                  <a:gd name="connsiteY12" fmla="*/ 3057525 h 3057525"/>
                  <a:gd name="connsiteX0" fmla="*/ 0 w 4633912"/>
                  <a:gd name="connsiteY0" fmla="*/ 0 h 3057525"/>
                  <a:gd name="connsiteX1" fmla="*/ 71437 w 4633912"/>
                  <a:gd name="connsiteY1" fmla="*/ 138113 h 3057525"/>
                  <a:gd name="connsiteX2" fmla="*/ 180975 w 4633912"/>
                  <a:gd name="connsiteY2" fmla="*/ 280988 h 3057525"/>
                  <a:gd name="connsiteX3" fmla="*/ 314325 w 4633912"/>
                  <a:gd name="connsiteY3" fmla="*/ 381000 h 3057525"/>
                  <a:gd name="connsiteX4" fmla="*/ 509587 w 4633912"/>
                  <a:gd name="connsiteY4" fmla="*/ 519113 h 3057525"/>
                  <a:gd name="connsiteX5" fmla="*/ 795337 w 4633912"/>
                  <a:gd name="connsiteY5" fmla="*/ 695325 h 3057525"/>
                  <a:gd name="connsiteX6" fmla="*/ 1076325 w 4633912"/>
                  <a:gd name="connsiteY6" fmla="*/ 881063 h 3057525"/>
                  <a:gd name="connsiteX7" fmla="*/ 1395412 w 4633912"/>
                  <a:gd name="connsiteY7" fmla="*/ 1081088 h 3057525"/>
                  <a:gd name="connsiteX8" fmla="*/ 1700212 w 4633912"/>
                  <a:gd name="connsiteY8" fmla="*/ 1276350 h 3057525"/>
                  <a:gd name="connsiteX9" fmla="*/ 1976437 w 4633912"/>
                  <a:gd name="connsiteY9" fmla="*/ 1447800 h 3057525"/>
                  <a:gd name="connsiteX10" fmla="*/ 2338387 w 4633912"/>
                  <a:gd name="connsiteY10" fmla="*/ 1671638 h 3057525"/>
                  <a:gd name="connsiteX11" fmla="*/ 3363912 w 4633912"/>
                  <a:gd name="connsiteY11" fmla="*/ 2295525 h 3057525"/>
                  <a:gd name="connsiteX12" fmla="*/ 4633912 w 4633912"/>
                  <a:gd name="connsiteY12" fmla="*/ 3057525 h 3057525"/>
                  <a:gd name="connsiteX0" fmla="*/ 0 w 4576762"/>
                  <a:gd name="connsiteY0" fmla="*/ 0 h 3108325"/>
                  <a:gd name="connsiteX1" fmla="*/ 71437 w 4576762"/>
                  <a:gd name="connsiteY1" fmla="*/ 138113 h 3108325"/>
                  <a:gd name="connsiteX2" fmla="*/ 180975 w 4576762"/>
                  <a:gd name="connsiteY2" fmla="*/ 280988 h 3108325"/>
                  <a:gd name="connsiteX3" fmla="*/ 314325 w 4576762"/>
                  <a:gd name="connsiteY3" fmla="*/ 381000 h 3108325"/>
                  <a:gd name="connsiteX4" fmla="*/ 509587 w 4576762"/>
                  <a:gd name="connsiteY4" fmla="*/ 519113 h 3108325"/>
                  <a:gd name="connsiteX5" fmla="*/ 795337 w 4576762"/>
                  <a:gd name="connsiteY5" fmla="*/ 695325 h 3108325"/>
                  <a:gd name="connsiteX6" fmla="*/ 1076325 w 4576762"/>
                  <a:gd name="connsiteY6" fmla="*/ 881063 h 3108325"/>
                  <a:gd name="connsiteX7" fmla="*/ 1395412 w 4576762"/>
                  <a:gd name="connsiteY7" fmla="*/ 1081088 h 3108325"/>
                  <a:gd name="connsiteX8" fmla="*/ 1700212 w 4576762"/>
                  <a:gd name="connsiteY8" fmla="*/ 1276350 h 3108325"/>
                  <a:gd name="connsiteX9" fmla="*/ 1976437 w 4576762"/>
                  <a:gd name="connsiteY9" fmla="*/ 1447800 h 3108325"/>
                  <a:gd name="connsiteX10" fmla="*/ 2338387 w 4576762"/>
                  <a:gd name="connsiteY10" fmla="*/ 1671638 h 3108325"/>
                  <a:gd name="connsiteX11" fmla="*/ 3363912 w 4576762"/>
                  <a:gd name="connsiteY11" fmla="*/ 2295525 h 3108325"/>
                  <a:gd name="connsiteX12" fmla="*/ 4576762 w 4576762"/>
                  <a:gd name="connsiteY12" fmla="*/ 3108325 h 3108325"/>
                  <a:gd name="connsiteX0" fmla="*/ 0 w 4643437"/>
                  <a:gd name="connsiteY0" fmla="*/ 0 h 3067050"/>
                  <a:gd name="connsiteX1" fmla="*/ 71437 w 4643437"/>
                  <a:gd name="connsiteY1" fmla="*/ 138113 h 3067050"/>
                  <a:gd name="connsiteX2" fmla="*/ 180975 w 4643437"/>
                  <a:gd name="connsiteY2" fmla="*/ 280988 h 3067050"/>
                  <a:gd name="connsiteX3" fmla="*/ 314325 w 4643437"/>
                  <a:gd name="connsiteY3" fmla="*/ 381000 h 3067050"/>
                  <a:gd name="connsiteX4" fmla="*/ 509587 w 4643437"/>
                  <a:gd name="connsiteY4" fmla="*/ 519113 h 3067050"/>
                  <a:gd name="connsiteX5" fmla="*/ 795337 w 4643437"/>
                  <a:gd name="connsiteY5" fmla="*/ 695325 h 3067050"/>
                  <a:gd name="connsiteX6" fmla="*/ 1076325 w 4643437"/>
                  <a:gd name="connsiteY6" fmla="*/ 881063 h 3067050"/>
                  <a:gd name="connsiteX7" fmla="*/ 1395412 w 4643437"/>
                  <a:gd name="connsiteY7" fmla="*/ 1081088 h 3067050"/>
                  <a:gd name="connsiteX8" fmla="*/ 1700212 w 4643437"/>
                  <a:gd name="connsiteY8" fmla="*/ 1276350 h 3067050"/>
                  <a:gd name="connsiteX9" fmla="*/ 1976437 w 4643437"/>
                  <a:gd name="connsiteY9" fmla="*/ 1447800 h 3067050"/>
                  <a:gd name="connsiteX10" fmla="*/ 2338387 w 4643437"/>
                  <a:gd name="connsiteY10" fmla="*/ 1671638 h 3067050"/>
                  <a:gd name="connsiteX11" fmla="*/ 3363912 w 4643437"/>
                  <a:gd name="connsiteY11" fmla="*/ 2295525 h 3067050"/>
                  <a:gd name="connsiteX12" fmla="*/ 4643437 w 4643437"/>
                  <a:gd name="connsiteY12" fmla="*/ 3067050 h 3067050"/>
                  <a:gd name="connsiteX0" fmla="*/ 0 w 4643437"/>
                  <a:gd name="connsiteY0" fmla="*/ 0 h 3067050"/>
                  <a:gd name="connsiteX1" fmla="*/ 71437 w 4643437"/>
                  <a:gd name="connsiteY1" fmla="*/ 138113 h 3067050"/>
                  <a:gd name="connsiteX2" fmla="*/ 180975 w 4643437"/>
                  <a:gd name="connsiteY2" fmla="*/ 280988 h 3067050"/>
                  <a:gd name="connsiteX3" fmla="*/ 314325 w 4643437"/>
                  <a:gd name="connsiteY3" fmla="*/ 381000 h 3067050"/>
                  <a:gd name="connsiteX4" fmla="*/ 509587 w 4643437"/>
                  <a:gd name="connsiteY4" fmla="*/ 519113 h 3067050"/>
                  <a:gd name="connsiteX5" fmla="*/ 795337 w 4643437"/>
                  <a:gd name="connsiteY5" fmla="*/ 695325 h 3067050"/>
                  <a:gd name="connsiteX6" fmla="*/ 1076325 w 4643437"/>
                  <a:gd name="connsiteY6" fmla="*/ 881063 h 3067050"/>
                  <a:gd name="connsiteX7" fmla="*/ 1395412 w 4643437"/>
                  <a:gd name="connsiteY7" fmla="*/ 1081088 h 3067050"/>
                  <a:gd name="connsiteX8" fmla="*/ 1700212 w 4643437"/>
                  <a:gd name="connsiteY8" fmla="*/ 1276350 h 3067050"/>
                  <a:gd name="connsiteX9" fmla="*/ 1976437 w 4643437"/>
                  <a:gd name="connsiteY9" fmla="*/ 1447800 h 3067050"/>
                  <a:gd name="connsiteX10" fmla="*/ 2350293 w 4643437"/>
                  <a:gd name="connsiteY10" fmla="*/ 1666875 h 3067050"/>
                  <a:gd name="connsiteX11" fmla="*/ 3363912 w 4643437"/>
                  <a:gd name="connsiteY11" fmla="*/ 2295525 h 3067050"/>
                  <a:gd name="connsiteX12" fmla="*/ 4643437 w 4643437"/>
                  <a:gd name="connsiteY12" fmla="*/ 3067050 h 3067050"/>
                  <a:gd name="connsiteX0" fmla="*/ 0 w 4643437"/>
                  <a:gd name="connsiteY0" fmla="*/ 0 h 3067050"/>
                  <a:gd name="connsiteX1" fmla="*/ 71437 w 4643437"/>
                  <a:gd name="connsiteY1" fmla="*/ 138113 h 3067050"/>
                  <a:gd name="connsiteX2" fmla="*/ 180975 w 4643437"/>
                  <a:gd name="connsiteY2" fmla="*/ 280988 h 3067050"/>
                  <a:gd name="connsiteX3" fmla="*/ 314325 w 4643437"/>
                  <a:gd name="connsiteY3" fmla="*/ 381000 h 3067050"/>
                  <a:gd name="connsiteX4" fmla="*/ 509587 w 4643437"/>
                  <a:gd name="connsiteY4" fmla="*/ 519113 h 3067050"/>
                  <a:gd name="connsiteX5" fmla="*/ 795337 w 4643437"/>
                  <a:gd name="connsiteY5" fmla="*/ 695325 h 3067050"/>
                  <a:gd name="connsiteX6" fmla="*/ 1076325 w 4643437"/>
                  <a:gd name="connsiteY6" fmla="*/ 881063 h 3067050"/>
                  <a:gd name="connsiteX7" fmla="*/ 1395412 w 4643437"/>
                  <a:gd name="connsiteY7" fmla="*/ 1081088 h 3067050"/>
                  <a:gd name="connsiteX8" fmla="*/ 1700212 w 4643437"/>
                  <a:gd name="connsiteY8" fmla="*/ 1276350 h 3067050"/>
                  <a:gd name="connsiteX9" fmla="*/ 1976437 w 4643437"/>
                  <a:gd name="connsiteY9" fmla="*/ 1447800 h 3067050"/>
                  <a:gd name="connsiteX10" fmla="*/ 2345531 w 4643437"/>
                  <a:gd name="connsiteY10" fmla="*/ 1674019 h 3067050"/>
                  <a:gd name="connsiteX11" fmla="*/ 3363912 w 4643437"/>
                  <a:gd name="connsiteY11" fmla="*/ 2295525 h 3067050"/>
                  <a:gd name="connsiteX12" fmla="*/ 4643437 w 4643437"/>
                  <a:gd name="connsiteY12" fmla="*/ 3067050 h 3067050"/>
                  <a:gd name="connsiteX0" fmla="*/ 0 w 4643437"/>
                  <a:gd name="connsiteY0" fmla="*/ 0 h 3067050"/>
                  <a:gd name="connsiteX1" fmla="*/ 71437 w 4643437"/>
                  <a:gd name="connsiteY1" fmla="*/ 138113 h 3067050"/>
                  <a:gd name="connsiteX2" fmla="*/ 180975 w 4643437"/>
                  <a:gd name="connsiteY2" fmla="*/ 280988 h 3067050"/>
                  <a:gd name="connsiteX3" fmla="*/ 314325 w 4643437"/>
                  <a:gd name="connsiteY3" fmla="*/ 381000 h 3067050"/>
                  <a:gd name="connsiteX4" fmla="*/ 509587 w 4643437"/>
                  <a:gd name="connsiteY4" fmla="*/ 519113 h 3067050"/>
                  <a:gd name="connsiteX5" fmla="*/ 795337 w 4643437"/>
                  <a:gd name="connsiteY5" fmla="*/ 695325 h 3067050"/>
                  <a:gd name="connsiteX6" fmla="*/ 1076325 w 4643437"/>
                  <a:gd name="connsiteY6" fmla="*/ 881063 h 3067050"/>
                  <a:gd name="connsiteX7" fmla="*/ 1395412 w 4643437"/>
                  <a:gd name="connsiteY7" fmla="*/ 1081088 h 3067050"/>
                  <a:gd name="connsiteX8" fmla="*/ 1700212 w 4643437"/>
                  <a:gd name="connsiteY8" fmla="*/ 1276350 h 3067050"/>
                  <a:gd name="connsiteX9" fmla="*/ 1976437 w 4643437"/>
                  <a:gd name="connsiteY9" fmla="*/ 1447800 h 3067050"/>
                  <a:gd name="connsiteX10" fmla="*/ 2352675 w 4643437"/>
                  <a:gd name="connsiteY10" fmla="*/ 1674019 h 3067050"/>
                  <a:gd name="connsiteX11" fmla="*/ 3363912 w 4643437"/>
                  <a:gd name="connsiteY11" fmla="*/ 2295525 h 3067050"/>
                  <a:gd name="connsiteX12" fmla="*/ 4643437 w 4643437"/>
                  <a:gd name="connsiteY12" fmla="*/ 3067050 h 3067050"/>
                  <a:gd name="connsiteX0" fmla="*/ 0 w 4648200"/>
                  <a:gd name="connsiteY0" fmla="*/ 0 h 3067050"/>
                  <a:gd name="connsiteX1" fmla="*/ 71437 w 4648200"/>
                  <a:gd name="connsiteY1" fmla="*/ 138113 h 3067050"/>
                  <a:gd name="connsiteX2" fmla="*/ 180975 w 4648200"/>
                  <a:gd name="connsiteY2" fmla="*/ 280988 h 3067050"/>
                  <a:gd name="connsiteX3" fmla="*/ 314325 w 4648200"/>
                  <a:gd name="connsiteY3" fmla="*/ 381000 h 3067050"/>
                  <a:gd name="connsiteX4" fmla="*/ 509587 w 4648200"/>
                  <a:gd name="connsiteY4" fmla="*/ 519113 h 3067050"/>
                  <a:gd name="connsiteX5" fmla="*/ 795337 w 4648200"/>
                  <a:gd name="connsiteY5" fmla="*/ 695325 h 3067050"/>
                  <a:gd name="connsiteX6" fmla="*/ 1076325 w 4648200"/>
                  <a:gd name="connsiteY6" fmla="*/ 881063 h 3067050"/>
                  <a:gd name="connsiteX7" fmla="*/ 1395412 w 4648200"/>
                  <a:gd name="connsiteY7" fmla="*/ 1081088 h 3067050"/>
                  <a:gd name="connsiteX8" fmla="*/ 1700212 w 4648200"/>
                  <a:gd name="connsiteY8" fmla="*/ 1276350 h 3067050"/>
                  <a:gd name="connsiteX9" fmla="*/ 1976437 w 4648200"/>
                  <a:gd name="connsiteY9" fmla="*/ 1447800 h 3067050"/>
                  <a:gd name="connsiteX10" fmla="*/ 2352675 w 4648200"/>
                  <a:gd name="connsiteY10" fmla="*/ 1674019 h 3067050"/>
                  <a:gd name="connsiteX11" fmla="*/ 3363912 w 4648200"/>
                  <a:gd name="connsiteY11" fmla="*/ 2295525 h 3067050"/>
                  <a:gd name="connsiteX12" fmla="*/ 4648200 w 4648200"/>
                  <a:gd name="connsiteY12" fmla="*/ 3067050 h 3067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4648200" h="3067050">
                    <a:moveTo>
                      <a:pt x="0" y="0"/>
                    </a:moveTo>
                    <a:cubicBezTo>
                      <a:pt x="20637" y="45641"/>
                      <a:pt x="41275" y="91282"/>
                      <a:pt x="71437" y="138113"/>
                    </a:cubicBezTo>
                    <a:cubicBezTo>
                      <a:pt x="101599" y="184944"/>
                      <a:pt x="140494" y="240507"/>
                      <a:pt x="180975" y="280988"/>
                    </a:cubicBezTo>
                    <a:cubicBezTo>
                      <a:pt x="221456" y="321469"/>
                      <a:pt x="259556" y="341313"/>
                      <a:pt x="314325" y="381000"/>
                    </a:cubicBezTo>
                    <a:cubicBezTo>
                      <a:pt x="369094" y="420688"/>
                      <a:pt x="429418" y="466726"/>
                      <a:pt x="509587" y="519113"/>
                    </a:cubicBezTo>
                    <a:cubicBezTo>
                      <a:pt x="589756" y="571500"/>
                      <a:pt x="700881" y="635000"/>
                      <a:pt x="795337" y="695325"/>
                    </a:cubicBezTo>
                    <a:cubicBezTo>
                      <a:pt x="889793" y="755650"/>
                      <a:pt x="976313" y="816769"/>
                      <a:pt x="1076325" y="881063"/>
                    </a:cubicBezTo>
                    <a:cubicBezTo>
                      <a:pt x="1176337" y="945357"/>
                      <a:pt x="1395412" y="1081088"/>
                      <a:pt x="1395412" y="1081088"/>
                    </a:cubicBezTo>
                    <a:lnTo>
                      <a:pt x="1700212" y="1276350"/>
                    </a:lnTo>
                    <a:cubicBezTo>
                      <a:pt x="1797050" y="1337469"/>
                      <a:pt x="1976437" y="1447800"/>
                      <a:pt x="1976437" y="1447800"/>
                    </a:cubicBezTo>
                    <a:lnTo>
                      <a:pt x="2352675" y="1674019"/>
                    </a:lnTo>
                    <a:lnTo>
                      <a:pt x="3363912" y="2295525"/>
                    </a:lnTo>
                    <a:lnTo>
                      <a:pt x="4648200" y="3067050"/>
                    </a:lnTo>
                  </a:path>
                </a:pathLst>
              </a:custGeom>
              <a:noFill/>
              <a:ln w="381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E28A7B4D-7449-677C-793D-F7745324F457}"/>
                  </a:ext>
                </a:extLst>
              </p:cNvPr>
              <p:cNvSpPr txBox="1"/>
              <p:nvPr/>
            </p:nvSpPr>
            <p:spPr>
              <a:xfrm>
                <a:off x="5165956" y="4767021"/>
                <a:ext cx="988689" cy="541432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Nudge</a:t>
                </a:r>
              </a:p>
            </p:txBody>
          </p:sp>
        </p:grp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C66D543B-0425-B255-D2CA-4E8AE1B01BC7}"/>
              </a:ext>
            </a:extLst>
          </p:cNvPr>
          <p:cNvGrpSpPr/>
          <p:nvPr/>
        </p:nvGrpSpPr>
        <p:grpSpPr>
          <a:xfrm>
            <a:off x="7565530" y="5209319"/>
            <a:ext cx="1819467" cy="1077511"/>
            <a:chOff x="7565530" y="5209319"/>
            <a:chExt cx="1819467" cy="1077511"/>
          </a:xfrm>
        </p:grpSpPr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8162ACC2-6FEC-741A-A08B-EB0CC33477A8}"/>
                </a:ext>
              </a:extLst>
            </p:cNvPr>
            <p:cNvSpPr/>
            <p:nvPr/>
          </p:nvSpPr>
          <p:spPr>
            <a:xfrm rot="1009426">
              <a:off x="7588215" y="5209319"/>
              <a:ext cx="1551274" cy="606533"/>
            </a:xfrm>
            <a:prstGeom prst="ellipse">
              <a:avLst/>
            </a:prstGeom>
            <a:noFill/>
            <a:ln w="508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C8510DAC-AA89-02AE-E02E-DC959427DA63}"/>
                </a:ext>
              </a:extLst>
            </p:cNvPr>
            <p:cNvSpPr txBox="1"/>
            <p:nvPr/>
          </p:nvSpPr>
          <p:spPr>
            <a:xfrm>
              <a:off x="7565530" y="5917498"/>
              <a:ext cx="1819467" cy="36933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00B05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Intermediate tail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02640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FA251-3A7D-C221-5134-8B45DB961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848" y="289385"/>
            <a:ext cx="11718303" cy="1325563"/>
          </a:xfrm>
        </p:spPr>
        <p:txBody>
          <a:bodyPr/>
          <a:lstStyle/>
          <a:p>
            <a:r>
              <a:rPr lang="en-US" dirty="0"/>
              <a:t>Prior work: Single-server &amp; Multiserver Scheduling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DD765E-BDF8-0615-75B2-A0B7AE43C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Thesis Defense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6647CF-3B70-0300-3305-23672D1BC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5A6AA-25E9-4058-9E69-F3595B04B1F3}" type="slidenum">
              <a:rPr lang="en-US" smtClean="0"/>
              <a:pPr/>
              <a:t>5</a:t>
            </a:fld>
            <a:endParaRPr lang="en-US" dirty="0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D1C17E8F-37D2-B97C-0DF0-4BB79046909B}"/>
              </a:ext>
            </a:extLst>
          </p:cNvPr>
          <p:cNvGrpSpPr/>
          <p:nvPr/>
        </p:nvGrpSpPr>
        <p:grpSpPr>
          <a:xfrm>
            <a:off x="436384" y="1665242"/>
            <a:ext cx="9928202" cy="4748738"/>
            <a:chOff x="436384" y="1665242"/>
            <a:chExt cx="9928202" cy="4748738"/>
          </a:xfrm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FA17171B-10BC-3DCC-1892-0F58AADCAF32}"/>
                </a:ext>
              </a:extLst>
            </p:cNvPr>
            <p:cNvCxnSpPr>
              <a:cxnSpLocks/>
            </p:cNvCxnSpPr>
            <p:nvPr/>
          </p:nvCxnSpPr>
          <p:spPr>
            <a:xfrm>
              <a:off x="436384" y="2949507"/>
              <a:ext cx="9928202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1F8D2735-0058-4613-C281-781BB7A5151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43356" y="1665242"/>
              <a:ext cx="0" cy="474873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1DB53AA4-F7FA-ED11-D606-19AB51D7E7EA}"/>
                    </a:ext>
                  </a:extLst>
                </p:cNvPr>
                <p:cNvSpPr txBox="1"/>
                <p:nvPr/>
              </p:nvSpPr>
              <p:spPr>
                <a:xfrm>
                  <a:off x="436384" y="3054022"/>
                  <a:ext cx="2947481" cy="11079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200" b="1" dirty="0"/>
                    <a:t>Analysis</a:t>
                  </a:r>
                  <a:r>
                    <a:rPr lang="en-US" sz="2200" dirty="0"/>
                    <a:t>:      Characterize </a:t>
                  </a:r>
                  <a14:m>
                    <m:oMath xmlns:m="http://schemas.openxmlformats.org/officeDocument/2006/math">
                      <m:r>
                        <a:rPr lang="en-US" sz="2200" i="1" dirty="0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200" i="1" dirty="0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2200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2200" i="1" dirty="0" smtClean="0">
                          <a:latin typeface="Cambria Math" panose="02040503050406030204" pitchFamily="18" charset="0"/>
                        </a:rPr>
                        <m:t>] </m:t>
                      </m:r>
                    </m:oMath>
                  </a14:m>
                  <a:r>
                    <a:rPr lang="en-US" sz="2200" dirty="0"/>
                    <a:t> (mean response time)</a:t>
                  </a:r>
                </a:p>
              </p:txBody>
            </p:sp>
          </mc:Choice>
          <mc:Fallback xmlns="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1DB53AA4-F7FA-ED11-D606-19AB51D7E7E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6384" y="3054022"/>
                  <a:ext cx="2947481" cy="1107996"/>
                </a:xfrm>
                <a:prstGeom prst="rect">
                  <a:avLst/>
                </a:prstGeom>
                <a:blipFill>
                  <a:blip r:embed="rId2"/>
                  <a:stretch>
                    <a:fillRect l="-2692" t="-3846" b="-98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C35D9BFA-C070-1927-E36B-3CEFB14048DB}"/>
              </a:ext>
            </a:extLst>
          </p:cNvPr>
          <p:cNvGrpSpPr/>
          <p:nvPr/>
        </p:nvGrpSpPr>
        <p:grpSpPr>
          <a:xfrm>
            <a:off x="369651" y="4531873"/>
            <a:ext cx="9994935" cy="1214883"/>
            <a:chOff x="369651" y="4531873"/>
            <a:chExt cx="9994935" cy="1214883"/>
          </a:xfrm>
        </p:grpSpPr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EA090702-FF07-A205-01D5-C00E211C923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6384" y="4531873"/>
              <a:ext cx="9928202" cy="4357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F7B0E4B6-EA0A-B590-67A7-D279DFEF1E48}"/>
                    </a:ext>
                  </a:extLst>
                </p:cNvPr>
                <p:cNvSpPr txBox="1"/>
                <p:nvPr/>
              </p:nvSpPr>
              <p:spPr>
                <a:xfrm>
                  <a:off x="369651" y="4638760"/>
                  <a:ext cx="2947481" cy="11079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200" b="1" dirty="0"/>
                    <a:t>Optimization</a:t>
                  </a:r>
                  <a:r>
                    <a:rPr lang="en-US" sz="2200" dirty="0"/>
                    <a:t>:   Minimize </a:t>
                  </a:r>
                  <a14:m>
                    <m:oMath xmlns:m="http://schemas.openxmlformats.org/officeDocument/2006/math">
                      <m:r>
                        <a:rPr lang="en-US" sz="2200" i="1" dirty="0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200" i="1" dirty="0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2200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2200" i="1" dirty="0" smtClean="0">
                          <a:latin typeface="Cambria Math" panose="02040503050406030204" pitchFamily="18" charset="0"/>
                        </a:rPr>
                        <m:t>] </m:t>
                      </m:r>
                    </m:oMath>
                  </a14:m>
                  <a:r>
                    <a:rPr lang="en-US" sz="2200" dirty="0"/>
                    <a:t>over all scheduling policies.</a:t>
                  </a:r>
                </a:p>
              </p:txBody>
            </p:sp>
          </mc:Choice>
          <mc:Fallback xmlns="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F7B0E4B6-EA0A-B590-67A7-D279DFEF1E4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9651" y="4638760"/>
                  <a:ext cx="2947481" cy="1107996"/>
                </a:xfrm>
                <a:prstGeom prst="rect">
                  <a:avLst/>
                </a:prstGeom>
                <a:blipFill>
                  <a:blip r:embed="rId3"/>
                  <a:stretch>
                    <a:fillRect l="-2692" t="-3846" b="-98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0D5331B0-0DB9-FEF3-8990-F6EE27514036}"/>
              </a:ext>
            </a:extLst>
          </p:cNvPr>
          <p:cNvGrpSpPr/>
          <p:nvPr/>
        </p:nvGrpSpPr>
        <p:grpSpPr>
          <a:xfrm>
            <a:off x="3214323" y="2990709"/>
            <a:ext cx="3943503" cy="1490870"/>
            <a:chOff x="3214323" y="3428904"/>
            <a:chExt cx="3943503" cy="1490870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B669160F-DFF7-FE8F-50F0-307E1938F639}"/>
                </a:ext>
              </a:extLst>
            </p:cNvPr>
            <p:cNvSpPr txBox="1"/>
            <p:nvPr/>
          </p:nvSpPr>
          <p:spPr>
            <a:xfrm>
              <a:off x="3214323" y="3428904"/>
              <a:ext cx="3943503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/>
                <a:t>Well understood!               </a:t>
              </a:r>
              <a:r>
                <a:rPr lang="en-US" sz="1700" dirty="0"/>
                <a:t>[</a:t>
              </a:r>
              <a:r>
                <a:rPr lang="en-US" sz="1700" dirty="0" err="1"/>
                <a:t>Pollaczek</a:t>
              </a:r>
              <a:r>
                <a:rPr lang="en-US" sz="1700" dirty="0"/>
                <a:t> ‘30], [Schrage &amp; Miller ‘66], [Scully ‘18].</a:t>
              </a:r>
            </a:p>
          </p:txBody>
        </p:sp>
        <p:sp>
          <p:nvSpPr>
            <p:cNvPr id="54" name="Smiley Face 53">
              <a:extLst>
                <a:ext uri="{FF2B5EF4-FFF2-40B4-BE49-F238E27FC236}">
                  <a16:creationId xmlns:a16="http://schemas.microsoft.com/office/drawing/2014/main" id="{B7C4920A-CA88-0448-CB40-2F48BEF61913}"/>
                </a:ext>
              </a:extLst>
            </p:cNvPr>
            <p:cNvSpPr/>
            <p:nvPr/>
          </p:nvSpPr>
          <p:spPr>
            <a:xfrm>
              <a:off x="4713494" y="4444286"/>
              <a:ext cx="454152" cy="475488"/>
            </a:xfrm>
            <a:prstGeom prst="smileyFace">
              <a:avLst>
                <a:gd name="adj" fmla="val 4653"/>
              </a:avLst>
            </a:prstGeom>
            <a:solidFill>
              <a:srgbClr val="00B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6F2EDA0E-7441-5050-E0A8-5CC4A2FDA1EA}"/>
              </a:ext>
            </a:extLst>
          </p:cNvPr>
          <p:cNvGrpSpPr/>
          <p:nvPr/>
        </p:nvGrpSpPr>
        <p:grpSpPr>
          <a:xfrm>
            <a:off x="3280246" y="4684790"/>
            <a:ext cx="3468199" cy="1515723"/>
            <a:chOff x="3243356" y="3421551"/>
            <a:chExt cx="3468199" cy="1515723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0CFB5E23-2760-DBD5-B868-B9643CDEAB43}"/>
                </a:ext>
              </a:extLst>
            </p:cNvPr>
            <p:cNvSpPr txBox="1"/>
            <p:nvPr/>
          </p:nvSpPr>
          <p:spPr>
            <a:xfrm>
              <a:off x="3243356" y="3421551"/>
              <a:ext cx="3468199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/>
                <a:t>Shortest Remaining Processing Time (SRPT) is optimal! </a:t>
              </a:r>
              <a:r>
                <a:rPr lang="en-US" sz="1800" dirty="0"/>
                <a:t>[Schrage ‘68].</a:t>
              </a:r>
              <a:endParaRPr lang="en-US" dirty="0"/>
            </a:p>
          </p:txBody>
        </p:sp>
        <p:sp>
          <p:nvSpPr>
            <p:cNvPr id="58" name="Smiley Face 57">
              <a:extLst>
                <a:ext uri="{FF2B5EF4-FFF2-40B4-BE49-F238E27FC236}">
                  <a16:creationId xmlns:a16="http://schemas.microsoft.com/office/drawing/2014/main" id="{F4C4B94C-4CB3-8468-46F5-9AB5DAA015C1}"/>
                </a:ext>
              </a:extLst>
            </p:cNvPr>
            <p:cNvSpPr/>
            <p:nvPr/>
          </p:nvSpPr>
          <p:spPr>
            <a:xfrm>
              <a:off x="4676604" y="4461786"/>
              <a:ext cx="454152" cy="475488"/>
            </a:xfrm>
            <a:prstGeom prst="smileyFace">
              <a:avLst>
                <a:gd name="adj" fmla="val 4653"/>
              </a:avLst>
            </a:prstGeom>
            <a:solidFill>
              <a:srgbClr val="00B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ADF13A70-32A2-06EE-9674-AF29B8AF7B9E}"/>
              </a:ext>
            </a:extLst>
          </p:cNvPr>
          <p:cNvGrpSpPr/>
          <p:nvPr/>
        </p:nvGrpSpPr>
        <p:grpSpPr>
          <a:xfrm>
            <a:off x="6773145" y="4669017"/>
            <a:ext cx="3332839" cy="1531037"/>
            <a:chOff x="6648051" y="3043298"/>
            <a:chExt cx="3332839" cy="1531037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E45FC2E9-F8F8-093C-47B1-3D51CC71AA05}"/>
                </a:ext>
              </a:extLst>
            </p:cNvPr>
            <p:cNvSpPr txBox="1"/>
            <p:nvPr/>
          </p:nvSpPr>
          <p:spPr>
            <a:xfrm>
              <a:off x="6648051" y="3043298"/>
              <a:ext cx="3332839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/>
                <a:t>Entirely open.            Negative worst-case results </a:t>
              </a:r>
              <a:r>
                <a:rPr lang="en-US" dirty="0"/>
                <a:t>[Leonardi &amp; Raz ‘97]</a:t>
              </a:r>
              <a:r>
                <a:rPr lang="en-US" sz="2200" dirty="0"/>
                <a:t>.</a:t>
              </a:r>
              <a:endParaRPr lang="en-US" dirty="0"/>
            </a:p>
          </p:txBody>
        </p:sp>
        <p:sp>
          <p:nvSpPr>
            <p:cNvPr id="62" name="Smiley Face 61">
              <a:extLst>
                <a:ext uri="{FF2B5EF4-FFF2-40B4-BE49-F238E27FC236}">
                  <a16:creationId xmlns:a16="http://schemas.microsoft.com/office/drawing/2014/main" id="{8A9DA0DE-C332-A910-BBFB-8EC963D62C75}"/>
                </a:ext>
              </a:extLst>
            </p:cNvPr>
            <p:cNvSpPr/>
            <p:nvPr/>
          </p:nvSpPr>
          <p:spPr>
            <a:xfrm>
              <a:off x="8339978" y="4098847"/>
              <a:ext cx="454152" cy="475488"/>
            </a:xfrm>
            <a:prstGeom prst="smileyFace">
              <a:avLst>
                <a:gd name="adj" fmla="val -4653"/>
              </a:avLst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C71DCBA3-C6CC-341B-55DA-A3662E0521BB}"/>
              </a:ext>
            </a:extLst>
          </p:cNvPr>
          <p:cNvGrpSpPr/>
          <p:nvPr/>
        </p:nvGrpSpPr>
        <p:grpSpPr>
          <a:xfrm>
            <a:off x="6753918" y="3000836"/>
            <a:ext cx="4776765" cy="1487464"/>
            <a:chOff x="6671917" y="2994115"/>
            <a:chExt cx="4776765" cy="1487464"/>
          </a:xfrm>
        </p:grpSpPr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FF1A1D3C-C52A-A8FB-BBC7-CC3D8B3DE53D}"/>
                </a:ext>
              </a:extLst>
            </p:cNvPr>
            <p:cNvSpPr txBox="1"/>
            <p:nvPr/>
          </p:nvSpPr>
          <p:spPr>
            <a:xfrm>
              <a:off x="6671917" y="2994115"/>
              <a:ext cx="4776765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/>
                <a:t>Analysis only for First-Come First-Served (FCFS) </a:t>
              </a:r>
              <a:r>
                <a:rPr lang="en-US" dirty="0"/>
                <a:t>[</a:t>
              </a:r>
              <a:r>
                <a:rPr lang="en-US" dirty="0" err="1"/>
                <a:t>K</a:t>
              </a:r>
              <a:r>
                <a:rPr lang="en-US" i="0" dirty="0" err="1">
                  <a:solidFill>
                    <a:srgbClr val="202122"/>
                  </a:solidFill>
                  <a:effectLst/>
                </a:rPr>
                <a:t>ö</a:t>
              </a:r>
              <a:r>
                <a:rPr lang="en-US" dirty="0" err="1"/>
                <a:t>llerstr</a:t>
              </a:r>
              <a:r>
                <a:rPr lang="en-US" i="0" dirty="0" err="1">
                  <a:solidFill>
                    <a:srgbClr val="202122"/>
                  </a:solidFill>
                  <a:effectLst/>
                </a:rPr>
                <a:t>ö</a:t>
              </a:r>
              <a:r>
                <a:rPr lang="en-US" dirty="0" err="1"/>
                <a:t>m</a:t>
              </a:r>
              <a:r>
                <a:rPr lang="en-US" dirty="0"/>
                <a:t> ‘74 &amp; ‘79]</a:t>
              </a:r>
              <a:r>
                <a:rPr lang="en-US" sz="2200" dirty="0"/>
                <a:t>.                   Nothing for complex scheduling policies.</a:t>
              </a:r>
              <a:endParaRPr lang="en-US" dirty="0"/>
            </a:p>
          </p:txBody>
        </p:sp>
        <p:sp>
          <p:nvSpPr>
            <p:cNvPr id="66" name="Smiley Face 65">
              <a:extLst>
                <a:ext uri="{FF2B5EF4-FFF2-40B4-BE49-F238E27FC236}">
                  <a16:creationId xmlns:a16="http://schemas.microsoft.com/office/drawing/2014/main" id="{40A4B643-50E1-19D9-1879-184CD9F4A0FB}"/>
                </a:ext>
              </a:extLst>
            </p:cNvPr>
            <p:cNvSpPr/>
            <p:nvPr/>
          </p:nvSpPr>
          <p:spPr>
            <a:xfrm>
              <a:off x="8383524" y="4006091"/>
              <a:ext cx="454152" cy="475488"/>
            </a:xfrm>
            <a:prstGeom prst="smileyFace">
              <a:avLst>
                <a:gd name="adj" fmla="val -561"/>
              </a:avLst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6E683C07-6655-A5CB-968D-E0BEC1E509C8}"/>
              </a:ext>
            </a:extLst>
          </p:cNvPr>
          <p:cNvGrpSpPr/>
          <p:nvPr/>
        </p:nvGrpSpPr>
        <p:grpSpPr>
          <a:xfrm>
            <a:off x="3638512" y="1276670"/>
            <a:ext cx="6219912" cy="5162756"/>
            <a:chOff x="3638512" y="1276670"/>
            <a:chExt cx="6219912" cy="5162756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AE5520B4-EACA-B794-8164-B09045AF04F9}"/>
                </a:ext>
              </a:extLst>
            </p:cNvPr>
            <p:cNvGrpSpPr/>
            <p:nvPr/>
          </p:nvGrpSpPr>
          <p:grpSpPr>
            <a:xfrm>
              <a:off x="7346312" y="1464944"/>
              <a:ext cx="2512112" cy="1442255"/>
              <a:chOff x="10105" y="2278"/>
              <a:chExt cx="5304" cy="3089"/>
            </a:xfrm>
          </p:grpSpPr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FB1DCE8B-A90D-31FB-B978-6DAB19FD4E19}"/>
                  </a:ext>
                </a:extLst>
              </p:cNvPr>
              <p:cNvSpPr/>
              <p:nvPr/>
            </p:nvSpPr>
            <p:spPr>
              <a:xfrm>
                <a:off x="14954" y="3325"/>
                <a:ext cx="455" cy="457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6900BECE-F43C-08EF-47F1-E405C2DA95BC}"/>
                  </a:ext>
                </a:extLst>
              </p:cNvPr>
              <p:cNvSpPr/>
              <p:nvPr/>
            </p:nvSpPr>
            <p:spPr>
              <a:xfrm>
                <a:off x="14954" y="3837"/>
                <a:ext cx="455" cy="457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7C596E88-D34F-C9F4-052B-6C14D56DF9AB}"/>
                  </a:ext>
                </a:extLst>
              </p:cNvPr>
              <p:cNvSpPr/>
              <p:nvPr/>
            </p:nvSpPr>
            <p:spPr>
              <a:xfrm>
                <a:off x="14954" y="4367"/>
                <a:ext cx="455" cy="457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92C047F2-4C0C-4C66-9F06-14AAD2F71249}"/>
                  </a:ext>
                </a:extLst>
              </p:cNvPr>
              <p:cNvSpPr/>
              <p:nvPr/>
            </p:nvSpPr>
            <p:spPr>
              <a:xfrm>
                <a:off x="14954" y="4910"/>
                <a:ext cx="455" cy="457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A05C0744-DC90-CB5A-8642-C122CA934F3A}"/>
                  </a:ext>
                </a:extLst>
              </p:cNvPr>
              <p:cNvSpPr/>
              <p:nvPr/>
            </p:nvSpPr>
            <p:spPr>
              <a:xfrm>
                <a:off x="14954" y="2278"/>
                <a:ext cx="455" cy="457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A1484190-DC90-133C-BD89-7A7EEBED857B}"/>
                  </a:ext>
                </a:extLst>
              </p:cNvPr>
              <p:cNvSpPr/>
              <p:nvPr/>
            </p:nvSpPr>
            <p:spPr>
              <a:xfrm>
                <a:off x="14954" y="2821"/>
                <a:ext cx="455" cy="457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2B305A99-1C7E-CC1A-93F9-8CCBF8E0D1CF}"/>
                  </a:ext>
                </a:extLst>
              </p:cNvPr>
              <p:cNvGrpSpPr/>
              <p:nvPr/>
            </p:nvGrpSpPr>
            <p:grpSpPr>
              <a:xfrm>
                <a:off x="10105" y="2989"/>
                <a:ext cx="4734" cy="1729"/>
                <a:chOff x="5630" y="3721"/>
                <a:chExt cx="4734" cy="1729"/>
              </a:xfrm>
            </p:grpSpPr>
            <p:sp>
              <p:nvSpPr>
                <p:cNvPr id="29" name="Rectangles 39">
                  <a:extLst>
                    <a:ext uri="{FF2B5EF4-FFF2-40B4-BE49-F238E27FC236}">
                      <a16:creationId xmlns:a16="http://schemas.microsoft.com/office/drawing/2014/main" id="{C2885CC5-8FAE-397B-B7A3-0411DD2A1E29}"/>
                    </a:ext>
                  </a:extLst>
                </p:cNvPr>
                <p:cNvSpPr/>
                <p:nvPr/>
              </p:nvSpPr>
              <p:spPr>
                <a:xfrm>
                  <a:off x="6596" y="3735"/>
                  <a:ext cx="942" cy="1714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rgbClr val="20202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Rectangles 40">
                  <a:extLst>
                    <a:ext uri="{FF2B5EF4-FFF2-40B4-BE49-F238E27FC236}">
                      <a16:creationId xmlns:a16="http://schemas.microsoft.com/office/drawing/2014/main" id="{A0034C0F-ED99-BF1D-7B27-3C1616F8DCC9}"/>
                    </a:ext>
                  </a:extLst>
                </p:cNvPr>
                <p:cNvSpPr/>
                <p:nvPr/>
              </p:nvSpPr>
              <p:spPr>
                <a:xfrm>
                  <a:off x="7538" y="3735"/>
                  <a:ext cx="942" cy="1714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rgbClr val="20202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Rectangles 41">
                  <a:extLst>
                    <a:ext uri="{FF2B5EF4-FFF2-40B4-BE49-F238E27FC236}">
                      <a16:creationId xmlns:a16="http://schemas.microsoft.com/office/drawing/2014/main" id="{9019A2D3-C092-6966-DAB7-19C5AF578437}"/>
                    </a:ext>
                  </a:extLst>
                </p:cNvPr>
                <p:cNvSpPr/>
                <p:nvPr/>
              </p:nvSpPr>
              <p:spPr>
                <a:xfrm>
                  <a:off x="8480" y="3735"/>
                  <a:ext cx="942" cy="1714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rgbClr val="20202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Rectangles 42">
                  <a:extLst>
                    <a:ext uri="{FF2B5EF4-FFF2-40B4-BE49-F238E27FC236}">
                      <a16:creationId xmlns:a16="http://schemas.microsoft.com/office/drawing/2014/main" id="{A3998EAF-CEB6-9E32-9023-1AFF42F906A1}"/>
                    </a:ext>
                  </a:extLst>
                </p:cNvPr>
                <p:cNvSpPr/>
                <p:nvPr/>
              </p:nvSpPr>
              <p:spPr>
                <a:xfrm>
                  <a:off x="9422" y="3735"/>
                  <a:ext cx="942" cy="1714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rgbClr val="20202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3" name="Straight Connector 32">
                  <a:extLst>
                    <a:ext uri="{FF2B5EF4-FFF2-40B4-BE49-F238E27FC236}">
                      <a16:creationId xmlns:a16="http://schemas.microsoft.com/office/drawing/2014/main" id="{F8459FEC-39A8-9D99-4AD2-3FB82015F22E}"/>
                    </a:ext>
                  </a:extLst>
                </p:cNvPr>
                <p:cNvCxnSpPr/>
                <p:nvPr/>
              </p:nvCxnSpPr>
              <p:spPr>
                <a:xfrm>
                  <a:off x="5630" y="3721"/>
                  <a:ext cx="966" cy="15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>
                  <a:extLst>
                    <a:ext uri="{FF2B5EF4-FFF2-40B4-BE49-F238E27FC236}">
                      <a16:creationId xmlns:a16="http://schemas.microsoft.com/office/drawing/2014/main" id="{4B51C0D6-63FE-A7C5-294E-7321D45BFD45}"/>
                    </a:ext>
                  </a:extLst>
                </p:cNvPr>
                <p:cNvCxnSpPr/>
                <p:nvPr/>
              </p:nvCxnSpPr>
              <p:spPr>
                <a:xfrm>
                  <a:off x="5630" y="5435"/>
                  <a:ext cx="966" cy="15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BF0E175-23C1-CB02-5038-A634AAC3F32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11558" y="1690688"/>
              <a:ext cx="0" cy="474873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C3FE8A3C-2874-E07A-EDC2-0816EAAE3C8D}"/>
                </a:ext>
              </a:extLst>
            </p:cNvPr>
            <p:cNvSpPr txBox="1"/>
            <p:nvPr/>
          </p:nvSpPr>
          <p:spPr>
            <a:xfrm>
              <a:off x="4329466" y="1280662"/>
              <a:ext cx="111661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/>
                <a:t>1 server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97556422-C3F7-7D7C-C2F1-753B044D0F6D}"/>
                </a:ext>
              </a:extLst>
            </p:cNvPr>
            <p:cNvSpPr txBox="1"/>
            <p:nvPr/>
          </p:nvSpPr>
          <p:spPr>
            <a:xfrm>
              <a:off x="7780278" y="1276670"/>
              <a:ext cx="164920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/>
                <a:t>Multiserver</a:t>
              </a:r>
            </a:p>
          </p:txBody>
        </p: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462CB1BD-6735-E1FC-6D3E-B39BE53E4861}"/>
                </a:ext>
              </a:extLst>
            </p:cNvPr>
            <p:cNvGrpSpPr/>
            <p:nvPr/>
          </p:nvGrpSpPr>
          <p:grpSpPr>
            <a:xfrm>
              <a:off x="3638512" y="1865562"/>
              <a:ext cx="2677891" cy="847152"/>
              <a:chOff x="4331552" y="3050377"/>
              <a:chExt cx="4279048" cy="1232492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D6488365-B298-5CE7-89A7-946839285AD1}"/>
                  </a:ext>
                </a:extLst>
              </p:cNvPr>
              <p:cNvGrpSpPr/>
              <p:nvPr/>
            </p:nvGrpSpPr>
            <p:grpSpPr>
              <a:xfrm>
                <a:off x="4331552" y="3080544"/>
                <a:ext cx="3006089" cy="1096645"/>
                <a:chOff x="5630" y="3725"/>
                <a:chExt cx="4734" cy="1727"/>
              </a:xfrm>
            </p:grpSpPr>
            <p:sp>
              <p:nvSpPr>
                <p:cNvPr id="44" name="Rectangles 39">
                  <a:extLst>
                    <a:ext uri="{FF2B5EF4-FFF2-40B4-BE49-F238E27FC236}">
                      <a16:creationId xmlns:a16="http://schemas.microsoft.com/office/drawing/2014/main" id="{4674B392-D684-81F1-FB6C-D1BA989C5EEF}"/>
                    </a:ext>
                  </a:extLst>
                </p:cNvPr>
                <p:cNvSpPr/>
                <p:nvPr/>
              </p:nvSpPr>
              <p:spPr>
                <a:xfrm>
                  <a:off x="6596" y="3735"/>
                  <a:ext cx="942" cy="1714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rgbClr val="20202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Rectangles 40">
                  <a:extLst>
                    <a:ext uri="{FF2B5EF4-FFF2-40B4-BE49-F238E27FC236}">
                      <a16:creationId xmlns:a16="http://schemas.microsoft.com/office/drawing/2014/main" id="{C9436453-E53E-1C7F-14B1-DB414EBC57C3}"/>
                    </a:ext>
                  </a:extLst>
                </p:cNvPr>
                <p:cNvSpPr/>
                <p:nvPr/>
              </p:nvSpPr>
              <p:spPr>
                <a:xfrm>
                  <a:off x="7538" y="3735"/>
                  <a:ext cx="942" cy="1714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rgbClr val="20202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" name="Rectangles 41">
                  <a:extLst>
                    <a:ext uri="{FF2B5EF4-FFF2-40B4-BE49-F238E27FC236}">
                      <a16:creationId xmlns:a16="http://schemas.microsoft.com/office/drawing/2014/main" id="{18AEB74B-E6BC-BB55-1E77-0784E435D7C2}"/>
                    </a:ext>
                  </a:extLst>
                </p:cNvPr>
                <p:cNvSpPr/>
                <p:nvPr/>
              </p:nvSpPr>
              <p:spPr>
                <a:xfrm>
                  <a:off x="8480" y="3735"/>
                  <a:ext cx="942" cy="1714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rgbClr val="20202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Rectangles 42">
                  <a:extLst>
                    <a:ext uri="{FF2B5EF4-FFF2-40B4-BE49-F238E27FC236}">
                      <a16:creationId xmlns:a16="http://schemas.microsoft.com/office/drawing/2014/main" id="{A91A684C-64F9-C9EF-A0F7-F73F51FC347D}"/>
                    </a:ext>
                  </a:extLst>
                </p:cNvPr>
                <p:cNvSpPr/>
                <p:nvPr/>
              </p:nvSpPr>
              <p:spPr>
                <a:xfrm>
                  <a:off x="9422" y="3735"/>
                  <a:ext cx="942" cy="1714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rgbClr val="20202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0" name="Straight Connector 49">
                  <a:extLst>
                    <a:ext uri="{FF2B5EF4-FFF2-40B4-BE49-F238E27FC236}">
                      <a16:creationId xmlns:a16="http://schemas.microsoft.com/office/drawing/2014/main" id="{A295560F-9B9D-5FD2-45DC-1BA1644E104F}"/>
                    </a:ext>
                  </a:extLst>
                </p:cNvPr>
                <p:cNvCxnSpPr/>
                <p:nvPr/>
              </p:nvCxnSpPr>
              <p:spPr>
                <a:xfrm>
                  <a:off x="5630" y="3725"/>
                  <a:ext cx="966" cy="15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050376F4-FD9F-E2E9-ED52-201A6B0047F6}"/>
                    </a:ext>
                  </a:extLst>
                </p:cNvPr>
                <p:cNvCxnSpPr/>
                <p:nvPr/>
              </p:nvCxnSpPr>
              <p:spPr>
                <a:xfrm>
                  <a:off x="5630" y="5437"/>
                  <a:ext cx="966" cy="15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61E883F3-3526-CD8A-0BF0-470B125A93D8}"/>
                  </a:ext>
                </a:extLst>
              </p:cNvPr>
              <p:cNvSpPr/>
              <p:nvPr/>
            </p:nvSpPr>
            <p:spPr>
              <a:xfrm>
                <a:off x="7337642" y="3050377"/>
                <a:ext cx="1272958" cy="1232492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DE49054A-75C0-BE5A-A21A-ED9900D5A658}"/>
              </a:ext>
            </a:extLst>
          </p:cNvPr>
          <p:cNvGrpSpPr/>
          <p:nvPr/>
        </p:nvGrpSpPr>
        <p:grpSpPr>
          <a:xfrm>
            <a:off x="4051481" y="1974672"/>
            <a:ext cx="2025813" cy="626475"/>
            <a:chOff x="1043590" y="1902453"/>
            <a:chExt cx="1656162" cy="626475"/>
          </a:xfrm>
        </p:grpSpPr>
        <p:sp>
          <p:nvSpPr>
            <p:cNvPr id="61" name="Rectangles 46">
              <a:extLst>
                <a:ext uri="{FF2B5EF4-FFF2-40B4-BE49-F238E27FC236}">
                  <a16:creationId xmlns:a16="http://schemas.microsoft.com/office/drawing/2014/main" id="{D08B80C2-A3A2-7836-5ABF-0371131135FB}"/>
                </a:ext>
              </a:extLst>
            </p:cNvPr>
            <p:cNvSpPr/>
            <p:nvPr/>
          </p:nvSpPr>
          <p:spPr>
            <a:xfrm>
              <a:off x="1654073" y="2235079"/>
              <a:ext cx="252021" cy="29119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s 47">
              <a:extLst>
                <a:ext uri="{FF2B5EF4-FFF2-40B4-BE49-F238E27FC236}">
                  <a16:creationId xmlns:a16="http://schemas.microsoft.com/office/drawing/2014/main" id="{8A41C205-6990-A623-5428-27D3311AC557}"/>
                </a:ext>
              </a:extLst>
            </p:cNvPr>
            <p:cNvSpPr/>
            <p:nvPr/>
          </p:nvSpPr>
          <p:spPr>
            <a:xfrm>
              <a:off x="1364033" y="2178488"/>
              <a:ext cx="245141" cy="35044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2" name="Rectangles 48">
              <a:extLst>
                <a:ext uri="{FF2B5EF4-FFF2-40B4-BE49-F238E27FC236}">
                  <a16:creationId xmlns:a16="http://schemas.microsoft.com/office/drawing/2014/main" id="{C38260B3-B583-D6F1-715A-1AEEFBADB550}"/>
                </a:ext>
              </a:extLst>
            </p:cNvPr>
            <p:cNvSpPr/>
            <p:nvPr/>
          </p:nvSpPr>
          <p:spPr>
            <a:xfrm>
              <a:off x="1964597" y="2252707"/>
              <a:ext cx="247534" cy="26868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Rectangles 49">
              <a:extLst>
                <a:ext uri="{FF2B5EF4-FFF2-40B4-BE49-F238E27FC236}">
                  <a16:creationId xmlns:a16="http://schemas.microsoft.com/office/drawing/2014/main" id="{13A72CDE-78B1-219E-8D6B-4F53CF139987}"/>
                </a:ext>
              </a:extLst>
            </p:cNvPr>
            <p:cNvSpPr/>
            <p:nvPr/>
          </p:nvSpPr>
          <p:spPr>
            <a:xfrm>
              <a:off x="1043590" y="1902453"/>
              <a:ext cx="258476" cy="62647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s 75">
              <a:extLst>
                <a:ext uri="{FF2B5EF4-FFF2-40B4-BE49-F238E27FC236}">
                  <a16:creationId xmlns:a16="http://schemas.microsoft.com/office/drawing/2014/main" id="{0F9DC53F-51F2-7DF9-FED9-F0AF33833467}"/>
                </a:ext>
              </a:extLst>
            </p:cNvPr>
            <p:cNvSpPr/>
            <p:nvPr/>
          </p:nvSpPr>
          <p:spPr>
            <a:xfrm>
              <a:off x="2435600" y="2353708"/>
              <a:ext cx="264152" cy="16075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E2791F8C-BAB7-707C-9F8C-D6D6BF0C389C}"/>
              </a:ext>
            </a:extLst>
          </p:cNvPr>
          <p:cNvGrpSpPr/>
          <p:nvPr/>
        </p:nvGrpSpPr>
        <p:grpSpPr>
          <a:xfrm>
            <a:off x="6355334" y="1065214"/>
            <a:ext cx="5736049" cy="5503401"/>
            <a:chOff x="6496280" y="1065214"/>
            <a:chExt cx="5591673" cy="550340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5D821524-5C0E-F864-E3C3-0376618DB0AD}"/>
                </a:ext>
              </a:extLst>
            </p:cNvPr>
            <p:cNvSpPr txBox="1"/>
            <p:nvPr/>
          </p:nvSpPr>
          <p:spPr>
            <a:xfrm>
              <a:off x="10665402" y="1309368"/>
              <a:ext cx="1422551" cy="430887"/>
            </a:xfrm>
            <a:prstGeom prst="rect">
              <a:avLst/>
            </a:prstGeom>
            <a:noFill/>
            <a:ln w="38100">
              <a:solidFill>
                <a:srgbClr val="7030A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200" dirty="0"/>
                <a:t>This thesis!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E94E48FA-9D7F-4CF9-1087-73B1E0F22F92}"/>
                </a:ext>
              </a:extLst>
            </p:cNvPr>
            <p:cNvSpPr/>
            <p:nvPr/>
          </p:nvSpPr>
          <p:spPr>
            <a:xfrm>
              <a:off x="6496280" y="1065214"/>
              <a:ext cx="5034397" cy="5503401"/>
            </a:xfrm>
            <a:prstGeom prst="ellipse">
              <a:avLst/>
            </a:prstGeom>
            <a:noFill/>
            <a:ln w="635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19213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E0DE3-3528-324D-143A-E85F842E6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Optimal Scheduling for Multiserver Queues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DCBD09-80AA-0095-8186-01B622858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Thesis Defense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EB8393-2405-40BD-8A29-C24EFA2A9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843A6-7A35-4597-A30E-75A4C0056BD0}" type="slidenum">
              <a:rPr lang="en-US" smtClean="0"/>
              <a:t>50</a:t>
            </a:fld>
            <a:endParaRPr lang="en-US"/>
          </a:p>
        </p:txBody>
      </p: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482CD2A5-3A9E-6FBE-1A33-682A82962A29}"/>
              </a:ext>
            </a:extLst>
          </p:cNvPr>
          <p:cNvGrpSpPr/>
          <p:nvPr/>
        </p:nvGrpSpPr>
        <p:grpSpPr>
          <a:xfrm>
            <a:off x="1268162" y="1714409"/>
            <a:ext cx="4262272" cy="1908775"/>
            <a:chOff x="1268162" y="1714409"/>
            <a:chExt cx="4262272" cy="1908775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8A1E6D9C-AA4E-4362-2839-3EAFA9FD5CBB}"/>
                </a:ext>
              </a:extLst>
            </p:cNvPr>
            <p:cNvGrpSpPr/>
            <p:nvPr/>
          </p:nvGrpSpPr>
          <p:grpSpPr>
            <a:xfrm>
              <a:off x="1536116" y="2143150"/>
              <a:ext cx="3885040" cy="1480034"/>
              <a:chOff x="6674799" y="2758005"/>
              <a:chExt cx="2888137" cy="1024370"/>
            </a:xfrm>
          </p:grpSpPr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A7046947-AD90-F4AD-09A6-4455ECAC75A4}"/>
                  </a:ext>
                </a:extLst>
              </p:cNvPr>
              <p:cNvGrpSpPr/>
              <p:nvPr/>
            </p:nvGrpSpPr>
            <p:grpSpPr>
              <a:xfrm>
                <a:off x="6674799" y="2758005"/>
                <a:ext cx="2888137" cy="1024370"/>
                <a:chOff x="10122" y="2821"/>
                <a:chExt cx="5487" cy="2003"/>
              </a:xfrm>
            </p:grpSpPr>
            <p:grpSp>
              <p:nvGrpSpPr>
                <p:cNvPr id="47" name="Group 46">
                  <a:extLst>
                    <a:ext uri="{FF2B5EF4-FFF2-40B4-BE49-F238E27FC236}">
                      <a16:creationId xmlns:a16="http://schemas.microsoft.com/office/drawing/2014/main" id="{58B94793-C249-22F8-51AF-68E7350E1E01}"/>
                    </a:ext>
                  </a:extLst>
                </p:cNvPr>
                <p:cNvGrpSpPr/>
                <p:nvPr/>
              </p:nvGrpSpPr>
              <p:grpSpPr>
                <a:xfrm>
                  <a:off x="10122" y="2821"/>
                  <a:ext cx="5487" cy="2003"/>
                  <a:chOff x="10105" y="2821"/>
                  <a:chExt cx="5487" cy="2003"/>
                </a:xfrm>
              </p:grpSpPr>
              <p:sp>
                <p:nvSpPr>
                  <p:cNvPr id="50" name="Oval 49">
                    <a:extLst>
                      <a:ext uri="{FF2B5EF4-FFF2-40B4-BE49-F238E27FC236}">
                        <a16:creationId xmlns:a16="http://schemas.microsoft.com/office/drawing/2014/main" id="{9E3DCC2E-4FC3-8260-A9DF-D702203C6F01}"/>
                      </a:ext>
                    </a:extLst>
                  </p:cNvPr>
                  <p:cNvSpPr/>
                  <p:nvPr/>
                </p:nvSpPr>
                <p:spPr>
                  <a:xfrm>
                    <a:off x="14954" y="3325"/>
                    <a:ext cx="455" cy="457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1" name="Oval 50">
                    <a:extLst>
                      <a:ext uri="{FF2B5EF4-FFF2-40B4-BE49-F238E27FC236}">
                        <a16:creationId xmlns:a16="http://schemas.microsoft.com/office/drawing/2014/main" id="{1436D8E4-1C40-BCFA-E964-11B3560162D3}"/>
                      </a:ext>
                    </a:extLst>
                  </p:cNvPr>
                  <p:cNvSpPr/>
                  <p:nvPr/>
                </p:nvSpPr>
                <p:spPr>
                  <a:xfrm>
                    <a:off x="14954" y="3837"/>
                    <a:ext cx="455" cy="457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2" name="Oval 51">
                    <a:extLst>
                      <a:ext uri="{FF2B5EF4-FFF2-40B4-BE49-F238E27FC236}">
                        <a16:creationId xmlns:a16="http://schemas.microsoft.com/office/drawing/2014/main" id="{E2F5EB95-FC30-6FDB-A05F-305321840A92}"/>
                      </a:ext>
                    </a:extLst>
                  </p:cNvPr>
                  <p:cNvSpPr/>
                  <p:nvPr/>
                </p:nvSpPr>
                <p:spPr>
                  <a:xfrm>
                    <a:off x="14954" y="4367"/>
                    <a:ext cx="455" cy="457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5" name="Oval 54">
                    <a:extLst>
                      <a:ext uri="{FF2B5EF4-FFF2-40B4-BE49-F238E27FC236}">
                        <a16:creationId xmlns:a16="http://schemas.microsoft.com/office/drawing/2014/main" id="{854D60B3-046F-40D8-BC97-9A09BCD4D501}"/>
                      </a:ext>
                    </a:extLst>
                  </p:cNvPr>
                  <p:cNvSpPr/>
                  <p:nvPr/>
                </p:nvSpPr>
                <p:spPr>
                  <a:xfrm>
                    <a:off x="14954" y="2821"/>
                    <a:ext cx="455" cy="457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56" name="Group 55">
                    <a:extLst>
                      <a:ext uri="{FF2B5EF4-FFF2-40B4-BE49-F238E27FC236}">
                        <a16:creationId xmlns:a16="http://schemas.microsoft.com/office/drawing/2014/main" id="{81567341-F62D-FEF1-1BA8-24825C362968}"/>
                      </a:ext>
                    </a:extLst>
                  </p:cNvPr>
                  <p:cNvGrpSpPr/>
                  <p:nvPr/>
                </p:nvGrpSpPr>
                <p:grpSpPr>
                  <a:xfrm>
                    <a:off x="10105" y="2989"/>
                    <a:ext cx="5487" cy="1820"/>
                    <a:chOff x="10122" y="2747"/>
                    <a:chExt cx="5487" cy="1820"/>
                  </a:xfrm>
                </p:grpSpPr>
                <p:grpSp>
                  <p:nvGrpSpPr>
                    <p:cNvPr id="57" name="Group 56">
                      <a:extLst>
                        <a:ext uri="{FF2B5EF4-FFF2-40B4-BE49-F238E27FC236}">
                          <a16:creationId xmlns:a16="http://schemas.microsoft.com/office/drawing/2014/main" id="{D5A40095-AB94-8DD4-7D53-CB865408E38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122" y="2747"/>
                      <a:ext cx="4734" cy="1729"/>
                      <a:chOff x="5630" y="3721"/>
                      <a:chExt cx="4734" cy="1729"/>
                    </a:xfrm>
                  </p:grpSpPr>
                  <p:grpSp>
                    <p:nvGrpSpPr>
                      <p:cNvPr id="59" name="Group 58">
                        <a:extLst>
                          <a:ext uri="{FF2B5EF4-FFF2-40B4-BE49-F238E27FC236}">
                            <a16:creationId xmlns:a16="http://schemas.microsoft.com/office/drawing/2014/main" id="{D7B6CF31-0A11-9C9F-C04C-6B4E722BF34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630" y="3721"/>
                        <a:ext cx="4734" cy="1729"/>
                        <a:chOff x="5630" y="3721"/>
                        <a:chExt cx="4734" cy="1729"/>
                      </a:xfrm>
                    </p:grpSpPr>
                    <p:sp>
                      <p:nvSpPr>
                        <p:cNvPr id="64" name="Rectangles 39">
                          <a:extLst>
                            <a:ext uri="{FF2B5EF4-FFF2-40B4-BE49-F238E27FC236}">
                              <a16:creationId xmlns:a16="http://schemas.microsoft.com/office/drawing/2014/main" id="{62CF6550-50B7-334C-B2A2-1C3C1BAE4DF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596" y="3735"/>
                          <a:ext cx="942" cy="1714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 w="38100">
                          <a:solidFill>
                            <a:srgbClr val="20202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65" name="Rectangles 40">
                          <a:extLst>
                            <a:ext uri="{FF2B5EF4-FFF2-40B4-BE49-F238E27FC236}">
                              <a16:creationId xmlns:a16="http://schemas.microsoft.com/office/drawing/2014/main" id="{CA347A7D-7DDE-6547-6D86-3FCA80A3748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38" y="3735"/>
                          <a:ext cx="942" cy="1714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 w="38100">
                          <a:solidFill>
                            <a:srgbClr val="20202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66" name="Rectangles 41">
                          <a:extLst>
                            <a:ext uri="{FF2B5EF4-FFF2-40B4-BE49-F238E27FC236}">
                              <a16:creationId xmlns:a16="http://schemas.microsoft.com/office/drawing/2014/main" id="{CD6477B3-8030-2C4E-0251-E3FA757585F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8480" y="3735"/>
                          <a:ext cx="942" cy="1714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 w="38100">
                          <a:solidFill>
                            <a:srgbClr val="20202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67" name="Rectangles 42">
                          <a:extLst>
                            <a:ext uri="{FF2B5EF4-FFF2-40B4-BE49-F238E27FC236}">
                              <a16:creationId xmlns:a16="http://schemas.microsoft.com/office/drawing/2014/main" id="{823F0890-BB48-98DA-05A8-737CF76C5D4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9422" y="3735"/>
                          <a:ext cx="942" cy="1714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 w="38100">
                          <a:solidFill>
                            <a:srgbClr val="20202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cxnSp>
                      <p:nvCxnSpPr>
                        <p:cNvPr id="68" name="Straight Connector 67">
                          <a:extLst>
                            <a:ext uri="{FF2B5EF4-FFF2-40B4-BE49-F238E27FC236}">
                              <a16:creationId xmlns:a16="http://schemas.microsoft.com/office/drawing/2014/main" id="{BEC0BB57-1A93-A9CD-3FB2-6F8BBFDBB2E0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5630" y="3721"/>
                          <a:ext cx="966" cy="15"/>
                        </a:xfrm>
                        <a:prstGeom prst="line">
                          <a:avLst/>
                        </a:prstGeom>
                        <a:ln w="381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69" name="Straight Connector 68">
                          <a:extLst>
                            <a:ext uri="{FF2B5EF4-FFF2-40B4-BE49-F238E27FC236}">
                              <a16:creationId xmlns:a16="http://schemas.microsoft.com/office/drawing/2014/main" id="{3C85B013-2712-73D3-1C7E-91474BB61D40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5630" y="5435"/>
                          <a:ext cx="966" cy="15"/>
                        </a:xfrm>
                        <a:prstGeom prst="line">
                          <a:avLst/>
                        </a:prstGeom>
                        <a:ln w="381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sp>
                    <p:nvSpPr>
                      <p:cNvPr id="60" name="Rectangles 46">
                        <a:extLst>
                          <a:ext uri="{FF2B5EF4-FFF2-40B4-BE49-F238E27FC236}">
                            <a16:creationId xmlns:a16="http://schemas.microsoft.com/office/drawing/2014/main" id="{B9B0BBF8-818F-83F1-EFA8-1FE812D3780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552" y="4514"/>
                        <a:ext cx="797" cy="634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61" name="Rectangles 47">
                        <a:extLst>
                          <a:ext uri="{FF2B5EF4-FFF2-40B4-BE49-F238E27FC236}">
                            <a16:creationId xmlns:a16="http://schemas.microsoft.com/office/drawing/2014/main" id="{18A51330-CBB7-5119-8006-066E747FB49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642" y="4367"/>
                        <a:ext cx="717" cy="763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62" name="Rectangles 48">
                        <a:extLst>
                          <a:ext uri="{FF2B5EF4-FFF2-40B4-BE49-F238E27FC236}">
                            <a16:creationId xmlns:a16="http://schemas.microsoft.com/office/drawing/2014/main" id="{0A445B79-BF23-699C-F36A-44382519FC9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519" y="4551"/>
                        <a:ext cx="724" cy="585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sp>
                    <p:nvSpPr>
                      <p:cNvPr id="63" name="Rectangles 49">
                        <a:extLst>
                          <a:ext uri="{FF2B5EF4-FFF2-40B4-BE49-F238E27FC236}">
                            <a16:creationId xmlns:a16="http://schemas.microsoft.com/office/drawing/2014/main" id="{262DD06B-09A8-6A71-0C06-478DF2493D0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18" y="3792"/>
                        <a:ext cx="756" cy="1364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sp>
                  <p:nvSpPr>
                    <p:cNvPr id="58" name="Rectangles 75">
                      <a:extLst>
                        <a:ext uri="{FF2B5EF4-FFF2-40B4-BE49-F238E27FC236}">
                          <a16:creationId xmlns:a16="http://schemas.microsoft.com/office/drawing/2014/main" id="{A4196242-21F9-CCC7-5352-5189C3E4BC9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123" y="4181"/>
                      <a:ext cx="486" cy="386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sp>
              <p:nvSpPr>
                <p:cNvPr id="48" name="Rectangles 60">
                  <a:extLst>
                    <a:ext uri="{FF2B5EF4-FFF2-40B4-BE49-F238E27FC236}">
                      <a16:creationId xmlns:a16="http://schemas.microsoft.com/office/drawing/2014/main" id="{7458206F-D2A9-22A5-44D7-F6963879613E}"/>
                    </a:ext>
                  </a:extLst>
                </p:cNvPr>
                <p:cNvSpPr/>
                <p:nvPr/>
              </p:nvSpPr>
              <p:spPr>
                <a:xfrm>
                  <a:off x="15126" y="3434"/>
                  <a:ext cx="455" cy="249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Rectangles 61">
                  <a:extLst>
                    <a:ext uri="{FF2B5EF4-FFF2-40B4-BE49-F238E27FC236}">
                      <a16:creationId xmlns:a16="http://schemas.microsoft.com/office/drawing/2014/main" id="{7853A409-F921-FB63-611F-10736FD870CA}"/>
                    </a:ext>
                  </a:extLst>
                </p:cNvPr>
                <p:cNvSpPr/>
                <p:nvPr/>
              </p:nvSpPr>
              <p:spPr>
                <a:xfrm>
                  <a:off x="15126" y="2935"/>
                  <a:ext cx="455" cy="209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6" name="Rectangles 75">
                <a:extLst>
                  <a:ext uri="{FF2B5EF4-FFF2-40B4-BE49-F238E27FC236}">
                    <a16:creationId xmlns:a16="http://schemas.microsoft.com/office/drawing/2014/main" id="{4A5BFA5F-16EF-DFE8-85AA-0F182AF2BC4B}"/>
                  </a:ext>
                </a:extLst>
              </p:cNvPr>
              <p:cNvSpPr/>
              <p:nvPr/>
            </p:nvSpPr>
            <p:spPr>
              <a:xfrm>
                <a:off x="9309937" y="3311975"/>
                <a:ext cx="237640" cy="11252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0FBB0E8E-2716-0C77-42AB-A7273C0ABADB}"/>
                </a:ext>
              </a:extLst>
            </p:cNvPr>
            <p:cNvSpPr txBox="1"/>
            <p:nvPr/>
          </p:nvSpPr>
          <p:spPr>
            <a:xfrm>
              <a:off x="1268162" y="1714409"/>
              <a:ext cx="42622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Theme 1: Multiserver Scheduling</a:t>
              </a:r>
            </a:p>
          </p:txBody>
        </p:sp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18ACC5CF-9207-F227-6433-2C13E47F3E05}"/>
              </a:ext>
            </a:extLst>
          </p:cNvPr>
          <p:cNvGrpSpPr/>
          <p:nvPr/>
        </p:nvGrpSpPr>
        <p:grpSpPr>
          <a:xfrm>
            <a:off x="5874265" y="1653081"/>
            <a:ext cx="4806956" cy="1970103"/>
            <a:chOff x="5874265" y="1653081"/>
            <a:chExt cx="4806956" cy="1970103"/>
          </a:xfrm>
        </p:grpSpPr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id="{E8A62C35-7E25-E687-5C48-56AF449698EA}"/>
                </a:ext>
              </a:extLst>
            </p:cNvPr>
            <p:cNvGrpSpPr/>
            <p:nvPr/>
          </p:nvGrpSpPr>
          <p:grpSpPr>
            <a:xfrm>
              <a:off x="6217706" y="2176074"/>
              <a:ext cx="4164544" cy="1447110"/>
              <a:chOff x="6511480" y="2727960"/>
              <a:chExt cx="3619322" cy="1185147"/>
            </a:xfrm>
          </p:grpSpPr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F7360B27-C555-A7AF-CA74-ACBAFBA09573}"/>
                  </a:ext>
                </a:extLst>
              </p:cNvPr>
              <p:cNvGrpSpPr/>
              <p:nvPr/>
            </p:nvGrpSpPr>
            <p:grpSpPr>
              <a:xfrm>
                <a:off x="6511480" y="2727960"/>
                <a:ext cx="3125882" cy="1185147"/>
                <a:chOff x="10105" y="2821"/>
                <a:chExt cx="5304" cy="2003"/>
              </a:xfrm>
            </p:grpSpPr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FF0E4D2E-1AC0-ABE7-3914-9C472817E96D}"/>
                    </a:ext>
                  </a:extLst>
                </p:cNvPr>
                <p:cNvSpPr/>
                <p:nvPr/>
              </p:nvSpPr>
              <p:spPr>
                <a:xfrm>
                  <a:off x="14954" y="3325"/>
                  <a:ext cx="455" cy="457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18226733-DFE9-21D1-C51B-BEEEF1B3DC2B}"/>
                    </a:ext>
                  </a:extLst>
                </p:cNvPr>
                <p:cNvSpPr/>
                <p:nvPr/>
              </p:nvSpPr>
              <p:spPr>
                <a:xfrm>
                  <a:off x="14954" y="3837"/>
                  <a:ext cx="455" cy="457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E4231695-CAB0-31BF-0BA4-9CDC51073DD8}"/>
                    </a:ext>
                  </a:extLst>
                </p:cNvPr>
                <p:cNvSpPr/>
                <p:nvPr/>
              </p:nvSpPr>
              <p:spPr>
                <a:xfrm>
                  <a:off x="14954" y="4367"/>
                  <a:ext cx="455" cy="457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88B98B0A-768B-520D-E0FC-3996DFEE54D9}"/>
                    </a:ext>
                  </a:extLst>
                </p:cNvPr>
                <p:cNvSpPr/>
                <p:nvPr/>
              </p:nvSpPr>
              <p:spPr>
                <a:xfrm>
                  <a:off x="14954" y="2821"/>
                  <a:ext cx="455" cy="457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0" name="Group 29">
                  <a:extLst>
                    <a:ext uri="{FF2B5EF4-FFF2-40B4-BE49-F238E27FC236}">
                      <a16:creationId xmlns:a16="http://schemas.microsoft.com/office/drawing/2014/main" id="{D11526E2-4EE3-166D-15C8-915A30795ACA}"/>
                    </a:ext>
                  </a:extLst>
                </p:cNvPr>
                <p:cNvGrpSpPr/>
                <p:nvPr/>
              </p:nvGrpSpPr>
              <p:grpSpPr>
                <a:xfrm>
                  <a:off x="10105" y="2994"/>
                  <a:ext cx="4734" cy="1724"/>
                  <a:chOff x="5630" y="3726"/>
                  <a:chExt cx="4734" cy="1724"/>
                </a:xfrm>
              </p:grpSpPr>
              <p:grpSp>
                <p:nvGrpSpPr>
                  <p:cNvPr id="31" name="Group 30">
                    <a:extLst>
                      <a:ext uri="{FF2B5EF4-FFF2-40B4-BE49-F238E27FC236}">
                        <a16:creationId xmlns:a16="http://schemas.microsoft.com/office/drawing/2014/main" id="{5402F4B1-4F29-C5E9-8BAF-3212B9C381D7}"/>
                      </a:ext>
                    </a:extLst>
                  </p:cNvPr>
                  <p:cNvGrpSpPr/>
                  <p:nvPr/>
                </p:nvGrpSpPr>
                <p:grpSpPr>
                  <a:xfrm>
                    <a:off x="5630" y="3726"/>
                    <a:ext cx="4734" cy="1724"/>
                    <a:chOff x="5630" y="3726"/>
                    <a:chExt cx="4734" cy="1724"/>
                  </a:xfrm>
                </p:grpSpPr>
                <p:sp>
                  <p:nvSpPr>
                    <p:cNvPr id="36" name="Rectangles 39">
                      <a:extLst>
                        <a:ext uri="{FF2B5EF4-FFF2-40B4-BE49-F238E27FC236}">
                          <a16:creationId xmlns:a16="http://schemas.microsoft.com/office/drawing/2014/main" id="{BF9D9F12-19BC-0FCA-D740-0540DA035F6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96" y="3735"/>
                      <a:ext cx="942" cy="1714"/>
                    </a:xfrm>
                    <a:prstGeom prst="rect">
                      <a:avLst/>
                    </a:prstGeom>
                    <a:noFill/>
                    <a:ln w="38100">
                      <a:solidFill>
                        <a:srgbClr val="20202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7" name="Rectangles 40">
                      <a:extLst>
                        <a:ext uri="{FF2B5EF4-FFF2-40B4-BE49-F238E27FC236}">
                          <a16:creationId xmlns:a16="http://schemas.microsoft.com/office/drawing/2014/main" id="{3E00B77A-EA71-F582-7832-EE4A7E56D2A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38" y="3735"/>
                      <a:ext cx="942" cy="1714"/>
                    </a:xfrm>
                    <a:prstGeom prst="rect">
                      <a:avLst/>
                    </a:prstGeom>
                    <a:noFill/>
                    <a:ln w="38100">
                      <a:solidFill>
                        <a:srgbClr val="20202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8" name="Rectangles 41">
                      <a:extLst>
                        <a:ext uri="{FF2B5EF4-FFF2-40B4-BE49-F238E27FC236}">
                          <a16:creationId xmlns:a16="http://schemas.microsoft.com/office/drawing/2014/main" id="{820243AE-4DE7-A1C3-2645-284DEE5563F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480" y="3735"/>
                      <a:ext cx="942" cy="1714"/>
                    </a:xfrm>
                    <a:prstGeom prst="rect">
                      <a:avLst/>
                    </a:prstGeom>
                    <a:noFill/>
                    <a:ln w="38100">
                      <a:solidFill>
                        <a:srgbClr val="20202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9" name="Rectangles 42">
                      <a:extLst>
                        <a:ext uri="{FF2B5EF4-FFF2-40B4-BE49-F238E27FC236}">
                          <a16:creationId xmlns:a16="http://schemas.microsoft.com/office/drawing/2014/main" id="{538AC032-1211-157E-1CCD-D66AC2DA955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422" y="3735"/>
                      <a:ext cx="942" cy="1714"/>
                    </a:xfrm>
                    <a:prstGeom prst="rect">
                      <a:avLst/>
                    </a:prstGeom>
                    <a:noFill/>
                    <a:ln w="38100">
                      <a:solidFill>
                        <a:srgbClr val="20202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40" name="Straight Connector 39">
                      <a:extLst>
                        <a:ext uri="{FF2B5EF4-FFF2-40B4-BE49-F238E27FC236}">
                          <a16:creationId xmlns:a16="http://schemas.microsoft.com/office/drawing/2014/main" id="{F547A11C-AA5F-57B3-A1E1-D074C13996D9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630" y="3726"/>
                      <a:ext cx="954" cy="8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1" name="Straight Connector 40">
                      <a:extLst>
                        <a:ext uri="{FF2B5EF4-FFF2-40B4-BE49-F238E27FC236}">
                          <a16:creationId xmlns:a16="http://schemas.microsoft.com/office/drawing/2014/main" id="{DB13EAC2-7B0D-B01A-4F08-E3D209B775CA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5630" y="5435"/>
                      <a:ext cx="966" cy="15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32" name="Rectangles 46">
                    <a:extLst>
                      <a:ext uri="{FF2B5EF4-FFF2-40B4-BE49-F238E27FC236}">
                        <a16:creationId xmlns:a16="http://schemas.microsoft.com/office/drawing/2014/main" id="{2F75DF87-CF2C-CAF3-D32E-78D924ED1761}"/>
                      </a:ext>
                    </a:extLst>
                  </p:cNvPr>
                  <p:cNvSpPr/>
                  <p:nvPr/>
                </p:nvSpPr>
                <p:spPr>
                  <a:xfrm>
                    <a:off x="7647" y="4275"/>
                    <a:ext cx="734" cy="865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2</a:t>
                    </a:r>
                  </a:p>
                </p:txBody>
              </p:sp>
              <p:sp>
                <p:nvSpPr>
                  <p:cNvPr id="33" name="Rectangles 47">
                    <a:extLst>
                      <a:ext uri="{FF2B5EF4-FFF2-40B4-BE49-F238E27FC236}">
                        <a16:creationId xmlns:a16="http://schemas.microsoft.com/office/drawing/2014/main" id="{EAB672CB-94F4-B78E-497D-5E6430DF0C8A}"/>
                      </a:ext>
                    </a:extLst>
                  </p:cNvPr>
                  <p:cNvSpPr/>
                  <p:nvPr/>
                </p:nvSpPr>
                <p:spPr>
                  <a:xfrm>
                    <a:off x="9521" y="4514"/>
                    <a:ext cx="733" cy="626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1</a:t>
                    </a:r>
                  </a:p>
                </p:txBody>
              </p:sp>
              <p:sp>
                <p:nvSpPr>
                  <p:cNvPr id="34" name="Rectangles 48">
                    <a:extLst>
                      <a:ext uri="{FF2B5EF4-FFF2-40B4-BE49-F238E27FC236}">
                        <a16:creationId xmlns:a16="http://schemas.microsoft.com/office/drawing/2014/main" id="{02AB88F0-AAA5-46F1-C1EB-C8E8C250E1C7}"/>
                      </a:ext>
                    </a:extLst>
                  </p:cNvPr>
                  <p:cNvSpPr/>
                  <p:nvPr/>
                </p:nvSpPr>
                <p:spPr>
                  <a:xfrm>
                    <a:off x="6703" y="4177"/>
                    <a:ext cx="727" cy="980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1</a:t>
                    </a:r>
                  </a:p>
                </p:txBody>
              </p:sp>
              <p:sp>
                <p:nvSpPr>
                  <p:cNvPr id="35" name="Rectangles 49">
                    <a:extLst>
                      <a:ext uri="{FF2B5EF4-FFF2-40B4-BE49-F238E27FC236}">
                        <a16:creationId xmlns:a16="http://schemas.microsoft.com/office/drawing/2014/main" id="{90F0094A-397B-D326-DE23-95B3EAC73EC2}"/>
                      </a:ext>
                    </a:extLst>
                  </p:cNvPr>
                  <p:cNvSpPr/>
                  <p:nvPr/>
                </p:nvSpPr>
                <p:spPr>
                  <a:xfrm>
                    <a:off x="8590" y="4341"/>
                    <a:ext cx="734" cy="799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4</a:t>
                    </a:r>
                  </a:p>
                </p:txBody>
              </p:sp>
            </p:grpSp>
          </p:grpSp>
          <p:grpSp>
            <p:nvGrpSpPr>
              <p:cNvPr id="122" name="Group 121">
                <a:extLst>
                  <a:ext uri="{FF2B5EF4-FFF2-40B4-BE49-F238E27FC236}">
                    <a16:creationId xmlns:a16="http://schemas.microsoft.com/office/drawing/2014/main" id="{EA268909-5BBB-6024-8E23-680FF41051BB}"/>
                  </a:ext>
                </a:extLst>
              </p:cNvPr>
              <p:cNvGrpSpPr/>
              <p:nvPr/>
            </p:nvGrpSpPr>
            <p:grpSpPr>
              <a:xfrm>
                <a:off x="9478122" y="2819079"/>
                <a:ext cx="652680" cy="1047285"/>
                <a:chOff x="9790858" y="3447234"/>
                <a:chExt cx="652680" cy="1047285"/>
              </a:xfrm>
            </p:grpSpPr>
            <p:cxnSp>
              <p:nvCxnSpPr>
                <p:cNvPr id="13" name="Straight Connector 12">
                  <a:extLst>
                    <a:ext uri="{FF2B5EF4-FFF2-40B4-BE49-F238E27FC236}">
                      <a16:creationId xmlns:a16="http://schemas.microsoft.com/office/drawing/2014/main" id="{BF790CAF-81B5-A5A8-3265-B64DABCF9E2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803278" y="3482587"/>
                  <a:ext cx="233160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>
                  <a:extLst>
                    <a:ext uri="{FF2B5EF4-FFF2-40B4-BE49-F238E27FC236}">
                      <a16:creationId xmlns:a16="http://schemas.microsoft.com/office/drawing/2014/main" id="{564D9400-9BA1-8257-CC21-6D1523F7ACD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790858" y="3796625"/>
                  <a:ext cx="299936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D57AC56F-4274-A168-4209-9DE9598EF45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803278" y="4132109"/>
                  <a:ext cx="233160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72E32DA1-EC03-0FB6-F9AB-73FBE70ECB6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790858" y="4446147"/>
                  <a:ext cx="299936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" name="Rectangles 60">
                  <a:extLst>
                    <a:ext uri="{FF2B5EF4-FFF2-40B4-BE49-F238E27FC236}">
                      <a16:creationId xmlns:a16="http://schemas.microsoft.com/office/drawing/2014/main" id="{614BB55F-E13A-01D4-2D0B-FB94527761E5}"/>
                    </a:ext>
                  </a:extLst>
                </p:cNvPr>
                <p:cNvSpPr/>
                <p:nvPr/>
              </p:nvSpPr>
              <p:spPr>
                <a:xfrm>
                  <a:off x="10010959" y="3447234"/>
                  <a:ext cx="432579" cy="389921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2</a:t>
                  </a:r>
                </a:p>
              </p:txBody>
            </p:sp>
            <p:sp>
              <p:nvSpPr>
                <p:cNvPr id="18" name="Rectangles 61">
                  <a:extLst>
                    <a:ext uri="{FF2B5EF4-FFF2-40B4-BE49-F238E27FC236}">
                      <a16:creationId xmlns:a16="http://schemas.microsoft.com/office/drawing/2014/main" id="{5AE9871C-97A1-8BB9-6794-2D99E952875E}"/>
                    </a:ext>
                  </a:extLst>
                </p:cNvPr>
                <p:cNvSpPr/>
                <p:nvPr/>
              </p:nvSpPr>
              <p:spPr>
                <a:xfrm>
                  <a:off x="10009780" y="4070872"/>
                  <a:ext cx="432579" cy="423647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2</a:t>
                  </a:r>
                </a:p>
              </p:txBody>
            </p:sp>
          </p:grpSp>
        </p:grp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DE16A359-CF6A-DD54-7C22-1515644F198C}"/>
                </a:ext>
              </a:extLst>
            </p:cNvPr>
            <p:cNvSpPr txBox="1"/>
            <p:nvPr/>
          </p:nvSpPr>
          <p:spPr>
            <a:xfrm>
              <a:off x="5874265" y="1653081"/>
              <a:ext cx="48069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Theme 2: Multiserver-job Scheduling</a:t>
              </a:r>
            </a:p>
          </p:txBody>
        </p:sp>
      </p:grpSp>
      <p:sp>
        <p:nvSpPr>
          <p:cNvPr id="114" name="Freeform 85">
            <a:extLst>
              <a:ext uri="{FF2B5EF4-FFF2-40B4-BE49-F238E27FC236}">
                <a16:creationId xmlns:a16="http://schemas.microsoft.com/office/drawing/2014/main" id="{66B6A614-9558-0F97-7D01-118AE57647D7}"/>
              </a:ext>
            </a:extLst>
          </p:cNvPr>
          <p:cNvSpPr/>
          <p:nvPr/>
        </p:nvSpPr>
        <p:spPr>
          <a:xfrm>
            <a:off x="4214495" y="4476837"/>
            <a:ext cx="3662045" cy="1314450"/>
          </a:xfrm>
          <a:custGeom>
            <a:avLst/>
            <a:gdLst>
              <a:gd name="connisteX0" fmla="*/ 0 w 3662045"/>
              <a:gd name="connsiteY0" fmla="*/ 0 h 1314138"/>
              <a:gd name="connisteX1" fmla="*/ 118745 w 3662045"/>
              <a:gd name="connsiteY1" fmla="*/ 624840 h 1314138"/>
              <a:gd name="connisteX2" fmla="*/ 431165 w 3662045"/>
              <a:gd name="connsiteY2" fmla="*/ 1033780 h 1314138"/>
              <a:gd name="connisteX3" fmla="*/ 1163320 w 3662045"/>
              <a:gd name="connsiteY3" fmla="*/ 1238250 h 1314138"/>
              <a:gd name="connisteX4" fmla="*/ 2305050 w 3662045"/>
              <a:gd name="connsiteY4" fmla="*/ 1303020 h 1314138"/>
              <a:gd name="connisteX5" fmla="*/ 3662045 w 3662045"/>
              <a:gd name="connsiteY5" fmla="*/ 1313815 h 1314138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</a:cxnLst>
            <a:rect l="l" t="t" r="r" b="b"/>
            <a:pathLst>
              <a:path w="3662045" h="1314139">
                <a:moveTo>
                  <a:pt x="0" y="0"/>
                </a:moveTo>
                <a:cubicBezTo>
                  <a:pt x="17780" y="116840"/>
                  <a:pt x="32385" y="417830"/>
                  <a:pt x="118745" y="624840"/>
                </a:cubicBezTo>
                <a:cubicBezTo>
                  <a:pt x="205105" y="831850"/>
                  <a:pt x="222250" y="911225"/>
                  <a:pt x="431165" y="1033780"/>
                </a:cubicBezTo>
                <a:cubicBezTo>
                  <a:pt x="640080" y="1156335"/>
                  <a:pt x="788670" y="1184275"/>
                  <a:pt x="1163320" y="1238250"/>
                </a:cubicBezTo>
                <a:cubicBezTo>
                  <a:pt x="1537970" y="1292225"/>
                  <a:pt x="1805305" y="1287780"/>
                  <a:pt x="2305050" y="1303020"/>
                </a:cubicBezTo>
                <a:cubicBezTo>
                  <a:pt x="2804795" y="1318260"/>
                  <a:pt x="3413760" y="1313180"/>
                  <a:pt x="3662045" y="1313815"/>
                </a:cubicBezTo>
              </a:path>
            </a:pathLst>
          </a:cu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D0D842E0-D3F1-12C2-6357-8821237587A5}"/>
              </a:ext>
            </a:extLst>
          </p:cNvPr>
          <p:cNvSpPr/>
          <p:nvPr/>
        </p:nvSpPr>
        <p:spPr>
          <a:xfrm>
            <a:off x="6220460" y="5570942"/>
            <a:ext cx="1744980" cy="387350"/>
          </a:xfrm>
          <a:prstGeom prst="ellipse">
            <a:avLst/>
          </a:prstGeom>
          <a:noFill/>
          <a:ln w="38100"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3147B9A9-FDD6-36CE-51B4-EB7FFF597450}"/>
              </a:ext>
            </a:extLst>
          </p:cNvPr>
          <p:cNvGrpSpPr/>
          <p:nvPr/>
        </p:nvGrpSpPr>
        <p:grpSpPr>
          <a:xfrm>
            <a:off x="2976880" y="3686695"/>
            <a:ext cx="6017296" cy="2641167"/>
            <a:chOff x="2976880" y="3686695"/>
            <a:chExt cx="6017296" cy="2641167"/>
          </a:xfrm>
        </p:grpSpPr>
        <p:sp>
          <p:nvSpPr>
            <p:cNvPr id="110" name="Text Box 77">
              <a:extLst>
                <a:ext uri="{FF2B5EF4-FFF2-40B4-BE49-F238E27FC236}">
                  <a16:creationId xmlns:a16="http://schemas.microsoft.com/office/drawing/2014/main" id="{5F7A418C-AE79-334F-60B8-41CD2A9F0ED5}"/>
                </a:ext>
              </a:extLst>
            </p:cNvPr>
            <p:cNvSpPr txBox="1"/>
            <p:nvPr/>
          </p:nvSpPr>
          <p:spPr>
            <a:xfrm>
              <a:off x="4088166" y="3686695"/>
              <a:ext cx="4906010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Theme 3: Tail of Response Time</a:t>
              </a:r>
            </a:p>
          </p:txBody>
        </p: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EA4B6B2B-63A5-FAFB-09D3-BCEFD0F5A9FE}"/>
                </a:ext>
              </a:extLst>
            </p:cNvPr>
            <p:cNvGrpSpPr/>
            <p:nvPr/>
          </p:nvGrpSpPr>
          <p:grpSpPr>
            <a:xfrm>
              <a:off x="4203700" y="4123142"/>
              <a:ext cx="3761740" cy="1809115"/>
              <a:chOff x="6205" y="6191"/>
              <a:chExt cx="5924" cy="2849"/>
            </a:xfrm>
          </p:grpSpPr>
          <p:cxnSp>
            <p:nvCxnSpPr>
              <p:cNvPr id="112" name="Straight Arrow Connector 111">
                <a:extLst>
                  <a:ext uri="{FF2B5EF4-FFF2-40B4-BE49-F238E27FC236}">
                    <a16:creationId xmlns:a16="http://schemas.microsoft.com/office/drawing/2014/main" id="{91B3AC67-3A8C-A7ED-9726-CDD1771FA7FC}"/>
                  </a:ext>
                </a:extLst>
              </p:cNvPr>
              <p:cNvCxnSpPr/>
              <p:nvPr/>
            </p:nvCxnSpPr>
            <p:spPr>
              <a:xfrm flipH="1" flipV="1">
                <a:off x="6205" y="6191"/>
                <a:ext cx="16" cy="283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Arrow Connector 112">
                <a:extLst>
                  <a:ext uri="{FF2B5EF4-FFF2-40B4-BE49-F238E27FC236}">
                    <a16:creationId xmlns:a16="http://schemas.microsoft.com/office/drawing/2014/main" id="{69323D75-E4DF-24AF-FF92-1343BDDD8F87}"/>
                  </a:ext>
                </a:extLst>
              </p:cNvPr>
              <p:cNvCxnSpPr/>
              <p:nvPr/>
            </p:nvCxnSpPr>
            <p:spPr>
              <a:xfrm flipV="1">
                <a:off x="6221" y="9024"/>
                <a:ext cx="5908" cy="17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495C9C8C-503E-1CE6-013E-2BDFDE297E9D}"/>
                </a:ext>
              </a:extLst>
            </p:cNvPr>
            <p:cNvGrpSpPr/>
            <p:nvPr/>
          </p:nvGrpSpPr>
          <p:grpSpPr>
            <a:xfrm>
              <a:off x="5104765" y="5958292"/>
              <a:ext cx="1565910" cy="369570"/>
              <a:chOff x="7624" y="9081"/>
              <a:chExt cx="2466" cy="58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7" name="Text Box 82">
                    <a:extLst>
                      <a:ext uri="{FF2B5EF4-FFF2-40B4-BE49-F238E27FC236}">
                        <a16:creationId xmlns:a16="http://schemas.microsoft.com/office/drawing/2014/main" id="{92DF9D39-1BDB-4EAE-ED6C-35A293753927}"/>
                      </a:ext>
                    </a:extLst>
                  </p:cNvPr>
                  <p:cNvSpPr txBox="1"/>
                  <p:nvPr/>
                </p:nvSpPr>
                <p:spPr>
                  <a:xfrm>
                    <a:off x="7624" y="9081"/>
                    <a:ext cx="2240" cy="58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Threshold </a:t>
                    </a:r>
                    <a14:m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17" name="Text Box 82">
                    <a:extLst>
                      <a:ext uri="{FF2B5EF4-FFF2-40B4-BE49-F238E27FC236}">
                        <a16:creationId xmlns:a16="http://schemas.microsoft.com/office/drawing/2014/main" id="{92DF9D39-1BDB-4EAE-ED6C-35A29375392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24" y="9081"/>
                    <a:ext cx="2240" cy="582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3419" t="-819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18" name="Straight Connector 117">
                <a:extLst>
                  <a:ext uri="{FF2B5EF4-FFF2-40B4-BE49-F238E27FC236}">
                    <a16:creationId xmlns:a16="http://schemas.microsoft.com/office/drawing/2014/main" id="{6285DFF3-840C-6208-300B-84C510346A8B}"/>
                  </a:ext>
                </a:extLst>
              </p:cNvPr>
              <p:cNvCxnSpPr/>
              <p:nvPr/>
            </p:nvCxnSpPr>
            <p:spPr>
              <a:xfrm flipH="1">
                <a:off x="9864" y="9322"/>
                <a:ext cx="226" cy="98"/>
              </a:xfrm>
              <a:prstGeom prst="line">
                <a:avLst/>
              </a:prstGeom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ECAE0453-4246-D368-153C-C0F7C04115AE}"/>
                </a:ext>
              </a:extLst>
            </p:cNvPr>
            <p:cNvGrpSpPr/>
            <p:nvPr/>
          </p:nvGrpSpPr>
          <p:grpSpPr>
            <a:xfrm>
              <a:off x="2976880" y="4838787"/>
              <a:ext cx="1237615" cy="369570"/>
              <a:chOff x="4273" y="7318"/>
              <a:chExt cx="1949" cy="58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0" name="Text Box 83">
                    <a:extLst>
                      <a:ext uri="{FF2B5EF4-FFF2-40B4-BE49-F238E27FC236}">
                        <a16:creationId xmlns:a16="http://schemas.microsoft.com/office/drawing/2014/main" id="{FC0831B1-9C76-C24B-828F-C106ABC0656A}"/>
                      </a:ext>
                    </a:extLst>
                  </p:cNvPr>
                  <p:cNvSpPr txBox="1"/>
                  <p:nvPr/>
                </p:nvSpPr>
                <p:spPr>
                  <a:xfrm>
                    <a:off x="4422" y="7318"/>
                    <a:ext cx="1800" cy="58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&gt;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20" name="Text Box 83">
                    <a:extLst>
                      <a:ext uri="{FF2B5EF4-FFF2-40B4-BE49-F238E27FC236}">
                        <a16:creationId xmlns:a16="http://schemas.microsoft.com/office/drawing/2014/main" id="{FC0831B1-9C76-C24B-828F-C106ABC0656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22" y="7318"/>
                    <a:ext cx="1800" cy="58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13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21" name="Straight Connector 120">
                <a:extLst>
                  <a:ext uri="{FF2B5EF4-FFF2-40B4-BE49-F238E27FC236}">
                    <a16:creationId xmlns:a16="http://schemas.microsoft.com/office/drawing/2014/main" id="{3EBC990F-498A-EF62-62AB-F17B297D5934}"/>
                  </a:ext>
                </a:extLst>
              </p:cNvPr>
              <p:cNvCxnSpPr/>
              <p:nvPr/>
            </p:nvCxnSpPr>
            <p:spPr>
              <a:xfrm flipH="1">
                <a:off x="4273" y="7734"/>
                <a:ext cx="226" cy="98"/>
              </a:xfrm>
              <a:prstGeom prst="line">
                <a:avLst/>
              </a:prstGeom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583111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" grpId="0" animBg="1"/>
      <p:bldP spid="114" grpId="1" animBg="1"/>
      <p:bldP spid="115" grpId="0" animBg="1"/>
      <p:bldP spid="110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7F8D1-7DA0-6A5B-D1B7-832A847E6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Outline: Optimal Multiserver Scheduling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32D85B-F991-3532-F7FB-D00BF0BB6E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3430" y="1825625"/>
            <a:ext cx="6061236" cy="4351338"/>
          </a:xfrm>
        </p:spPr>
        <p:txBody>
          <a:bodyPr/>
          <a:lstStyle/>
          <a:p>
            <a:pPr marL="0" indent="0">
              <a:lnSpc>
                <a:spcPct val="130000"/>
              </a:lnSpc>
              <a:buNone/>
            </a:pPr>
            <a:r>
              <a:rPr lang="en-US" dirty="0" err="1"/>
              <a:t>Chp</a:t>
            </a:r>
            <a:r>
              <a:rPr lang="en-US" dirty="0"/>
              <a:t>. 2: Central queue for many servers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dirty="0" err="1"/>
              <a:t>Chp</a:t>
            </a:r>
            <a:r>
              <a:rPr lang="en-US" dirty="0"/>
              <a:t>. 3: Dispatching to many servers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dirty="0" err="1"/>
              <a:t>Chp</a:t>
            </a:r>
            <a:r>
              <a:rPr lang="en-US" dirty="0"/>
              <a:t>. 4: Many servers per job: Analysis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dirty="0" err="1"/>
              <a:t>Chp</a:t>
            </a:r>
            <a:r>
              <a:rPr lang="en-US" dirty="0"/>
              <a:t>. 5: Many servers per job: Optimality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dirty="0" err="1"/>
              <a:t>Chp</a:t>
            </a:r>
            <a:r>
              <a:rPr lang="en-US" dirty="0"/>
              <a:t>. 6: Many servers per job: FCFS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dirty="0" err="1"/>
              <a:t>Chp</a:t>
            </a:r>
            <a:r>
              <a:rPr lang="en-US" dirty="0"/>
              <a:t>. 7: Tail of response time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A7B503-64A0-35E6-F93B-FA9D640B5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Thesis Defense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012338-91BC-04CD-F4DA-BA6DD94A3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843A6-7A35-4597-A30E-75A4C0056BD0}" type="slidenum">
              <a:rPr lang="en-US" smtClean="0"/>
              <a:t>6</a:t>
            </a:fld>
            <a:endParaRPr lang="en-US"/>
          </a:p>
        </p:txBody>
      </p:sp>
      <p:grpSp>
        <p:nvGrpSpPr>
          <p:cNvPr id="184" name="Group 183">
            <a:extLst>
              <a:ext uri="{FF2B5EF4-FFF2-40B4-BE49-F238E27FC236}">
                <a16:creationId xmlns:a16="http://schemas.microsoft.com/office/drawing/2014/main" id="{275F52B4-6E25-69A9-4955-57793D06C65A}"/>
              </a:ext>
            </a:extLst>
          </p:cNvPr>
          <p:cNvGrpSpPr/>
          <p:nvPr/>
        </p:nvGrpSpPr>
        <p:grpSpPr>
          <a:xfrm>
            <a:off x="135393" y="1893662"/>
            <a:ext cx="1544645" cy="3899221"/>
            <a:chOff x="135393" y="1893662"/>
            <a:chExt cx="1544645" cy="3899221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CC3F7D5A-FC19-DE38-6AA2-3EC722D0BD38}"/>
                </a:ext>
              </a:extLst>
            </p:cNvPr>
            <p:cNvGrpSpPr/>
            <p:nvPr/>
          </p:nvGrpSpPr>
          <p:grpSpPr>
            <a:xfrm>
              <a:off x="223091" y="1893662"/>
              <a:ext cx="1414533" cy="568010"/>
              <a:chOff x="6674799" y="2758005"/>
              <a:chExt cx="2888137" cy="1024370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514DF84E-333C-ADF1-B46D-1C0C4545E7D2}"/>
                  </a:ext>
                </a:extLst>
              </p:cNvPr>
              <p:cNvGrpSpPr/>
              <p:nvPr/>
            </p:nvGrpSpPr>
            <p:grpSpPr>
              <a:xfrm>
                <a:off x="6674799" y="2758005"/>
                <a:ext cx="2888137" cy="1024370"/>
                <a:chOff x="10122" y="2821"/>
                <a:chExt cx="5487" cy="2003"/>
              </a:xfrm>
            </p:grpSpPr>
            <p:grpSp>
              <p:nvGrpSpPr>
                <p:cNvPr id="11" name="Group 10">
                  <a:extLst>
                    <a:ext uri="{FF2B5EF4-FFF2-40B4-BE49-F238E27FC236}">
                      <a16:creationId xmlns:a16="http://schemas.microsoft.com/office/drawing/2014/main" id="{39D2B208-2D5B-9B91-67C3-25D65D1C1701}"/>
                    </a:ext>
                  </a:extLst>
                </p:cNvPr>
                <p:cNvGrpSpPr/>
                <p:nvPr/>
              </p:nvGrpSpPr>
              <p:grpSpPr>
                <a:xfrm>
                  <a:off x="10122" y="2821"/>
                  <a:ext cx="5487" cy="2003"/>
                  <a:chOff x="10105" y="2821"/>
                  <a:chExt cx="5487" cy="2003"/>
                </a:xfrm>
              </p:grpSpPr>
              <p:sp>
                <p:nvSpPr>
                  <p:cNvPr id="14" name="Oval 13">
                    <a:extLst>
                      <a:ext uri="{FF2B5EF4-FFF2-40B4-BE49-F238E27FC236}">
                        <a16:creationId xmlns:a16="http://schemas.microsoft.com/office/drawing/2014/main" id="{3DA601A1-5C13-E83F-CD1D-0C8C432FAB44}"/>
                      </a:ext>
                    </a:extLst>
                  </p:cNvPr>
                  <p:cNvSpPr/>
                  <p:nvPr/>
                </p:nvSpPr>
                <p:spPr>
                  <a:xfrm>
                    <a:off x="14954" y="3325"/>
                    <a:ext cx="455" cy="457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" name="Oval 14">
                    <a:extLst>
                      <a:ext uri="{FF2B5EF4-FFF2-40B4-BE49-F238E27FC236}">
                        <a16:creationId xmlns:a16="http://schemas.microsoft.com/office/drawing/2014/main" id="{AF559299-0F5D-A634-2877-781E1771FD7D}"/>
                      </a:ext>
                    </a:extLst>
                  </p:cNvPr>
                  <p:cNvSpPr/>
                  <p:nvPr/>
                </p:nvSpPr>
                <p:spPr>
                  <a:xfrm>
                    <a:off x="14954" y="3837"/>
                    <a:ext cx="455" cy="457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" name="Oval 15">
                    <a:extLst>
                      <a:ext uri="{FF2B5EF4-FFF2-40B4-BE49-F238E27FC236}">
                        <a16:creationId xmlns:a16="http://schemas.microsoft.com/office/drawing/2014/main" id="{A6A2B79C-327F-E5B3-9B3D-6A515EBE0FAE}"/>
                      </a:ext>
                    </a:extLst>
                  </p:cNvPr>
                  <p:cNvSpPr/>
                  <p:nvPr/>
                </p:nvSpPr>
                <p:spPr>
                  <a:xfrm>
                    <a:off x="14954" y="4367"/>
                    <a:ext cx="455" cy="457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" name="Oval 16">
                    <a:extLst>
                      <a:ext uri="{FF2B5EF4-FFF2-40B4-BE49-F238E27FC236}">
                        <a16:creationId xmlns:a16="http://schemas.microsoft.com/office/drawing/2014/main" id="{3A22BBD8-6133-8AEF-3BD4-DE594B2ADAE2}"/>
                      </a:ext>
                    </a:extLst>
                  </p:cNvPr>
                  <p:cNvSpPr/>
                  <p:nvPr/>
                </p:nvSpPr>
                <p:spPr>
                  <a:xfrm>
                    <a:off x="14954" y="2821"/>
                    <a:ext cx="455" cy="457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8" name="Group 17">
                    <a:extLst>
                      <a:ext uri="{FF2B5EF4-FFF2-40B4-BE49-F238E27FC236}">
                        <a16:creationId xmlns:a16="http://schemas.microsoft.com/office/drawing/2014/main" id="{3493CC7C-CD6A-FCA1-7372-F823966CD62D}"/>
                      </a:ext>
                    </a:extLst>
                  </p:cNvPr>
                  <p:cNvGrpSpPr/>
                  <p:nvPr/>
                </p:nvGrpSpPr>
                <p:grpSpPr>
                  <a:xfrm>
                    <a:off x="10105" y="2989"/>
                    <a:ext cx="5487" cy="1820"/>
                    <a:chOff x="10122" y="2747"/>
                    <a:chExt cx="5487" cy="1820"/>
                  </a:xfrm>
                </p:grpSpPr>
                <p:grpSp>
                  <p:nvGrpSpPr>
                    <p:cNvPr id="19" name="Group 18">
                      <a:extLst>
                        <a:ext uri="{FF2B5EF4-FFF2-40B4-BE49-F238E27FC236}">
                          <a16:creationId xmlns:a16="http://schemas.microsoft.com/office/drawing/2014/main" id="{34F34E1D-6BDC-27B5-3BF0-8DE580C38DC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122" y="2747"/>
                      <a:ext cx="4734" cy="1729"/>
                      <a:chOff x="5630" y="3721"/>
                      <a:chExt cx="4734" cy="1729"/>
                    </a:xfrm>
                  </p:grpSpPr>
                  <p:grpSp>
                    <p:nvGrpSpPr>
                      <p:cNvPr id="21" name="Group 20">
                        <a:extLst>
                          <a:ext uri="{FF2B5EF4-FFF2-40B4-BE49-F238E27FC236}">
                            <a16:creationId xmlns:a16="http://schemas.microsoft.com/office/drawing/2014/main" id="{AC4418EB-780C-9B5F-DA00-4241C170CB1D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630" y="3721"/>
                        <a:ext cx="4734" cy="1729"/>
                        <a:chOff x="5630" y="3721"/>
                        <a:chExt cx="4734" cy="1729"/>
                      </a:xfrm>
                    </p:grpSpPr>
                    <p:sp>
                      <p:nvSpPr>
                        <p:cNvPr id="26" name="Rectangles 39">
                          <a:extLst>
                            <a:ext uri="{FF2B5EF4-FFF2-40B4-BE49-F238E27FC236}">
                              <a16:creationId xmlns:a16="http://schemas.microsoft.com/office/drawing/2014/main" id="{12633E03-6AE0-F563-AC51-FD27E49D6F5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596" y="3735"/>
                          <a:ext cx="942" cy="1714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 w="38100">
                          <a:solidFill>
                            <a:srgbClr val="20202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7" name="Rectangles 40">
                          <a:extLst>
                            <a:ext uri="{FF2B5EF4-FFF2-40B4-BE49-F238E27FC236}">
                              <a16:creationId xmlns:a16="http://schemas.microsoft.com/office/drawing/2014/main" id="{58F15D2A-80F0-4C27-517A-A050C92252A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38" y="3735"/>
                          <a:ext cx="942" cy="1714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 w="38100">
                          <a:solidFill>
                            <a:srgbClr val="20202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8" name="Rectangles 41">
                          <a:extLst>
                            <a:ext uri="{FF2B5EF4-FFF2-40B4-BE49-F238E27FC236}">
                              <a16:creationId xmlns:a16="http://schemas.microsoft.com/office/drawing/2014/main" id="{228A3FF7-51DF-A3F7-6AA6-1893CB553BB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8480" y="3735"/>
                          <a:ext cx="942" cy="1714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 w="38100">
                          <a:solidFill>
                            <a:srgbClr val="20202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9" name="Rectangles 42">
                          <a:extLst>
                            <a:ext uri="{FF2B5EF4-FFF2-40B4-BE49-F238E27FC236}">
                              <a16:creationId xmlns:a16="http://schemas.microsoft.com/office/drawing/2014/main" id="{6A167601-E8D1-6E87-BB11-50DE429D126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9422" y="3735"/>
                          <a:ext cx="942" cy="1714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 w="38100">
                          <a:solidFill>
                            <a:srgbClr val="20202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cxnSp>
                      <p:nvCxnSpPr>
                        <p:cNvPr id="30" name="Straight Connector 29">
                          <a:extLst>
                            <a:ext uri="{FF2B5EF4-FFF2-40B4-BE49-F238E27FC236}">
                              <a16:creationId xmlns:a16="http://schemas.microsoft.com/office/drawing/2014/main" id="{7A6B005A-7515-6147-8915-EA62AE2AB2E3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5630" y="3721"/>
                          <a:ext cx="966" cy="15"/>
                        </a:xfrm>
                        <a:prstGeom prst="line">
                          <a:avLst/>
                        </a:prstGeom>
                        <a:ln w="381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31" name="Straight Connector 30">
                          <a:extLst>
                            <a:ext uri="{FF2B5EF4-FFF2-40B4-BE49-F238E27FC236}">
                              <a16:creationId xmlns:a16="http://schemas.microsoft.com/office/drawing/2014/main" id="{52E0AD4E-E147-86CF-6650-566D39AD568C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5630" y="5435"/>
                          <a:ext cx="966" cy="15"/>
                        </a:xfrm>
                        <a:prstGeom prst="line">
                          <a:avLst/>
                        </a:prstGeom>
                        <a:ln w="381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sp>
                    <p:nvSpPr>
                      <p:cNvPr id="22" name="Rectangles 46">
                        <a:extLst>
                          <a:ext uri="{FF2B5EF4-FFF2-40B4-BE49-F238E27FC236}">
                            <a16:creationId xmlns:a16="http://schemas.microsoft.com/office/drawing/2014/main" id="{99A7BC3A-92D2-770D-507C-1C05880AD5B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552" y="4514"/>
                        <a:ext cx="797" cy="634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3" name="Rectangles 47">
                        <a:extLst>
                          <a:ext uri="{FF2B5EF4-FFF2-40B4-BE49-F238E27FC236}">
                            <a16:creationId xmlns:a16="http://schemas.microsoft.com/office/drawing/2014/main" id="{AA47D459-B5DC-3E00-4787-5C5DEF29658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642" y="4367"/>
                        <a:ext cx="717" cy="763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4" name="Rectangles 48">
                        <a:extLst>
                          <a:ext uri="{FF2B5EF4-FFF2-40B4-BE49-F238E27FC236}">
                            <a16:creationId xmlns:a16="http://schemas.microsoft.com/office/drawing/2014/main" id="{B6ECEF10-57A3-F545-1E7D-1D3CA188F9D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519" y="4551"/>
                        <a:ext cx="724" cy="585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sp>
                    <p:nvSpPr>
                      <p:cNvPr id="25" name="Rectangles 49">
                        <a:extLst>
                          <a:ext uri="{FF2B5EF4-FFF2-40B4-BE49-F238E27FC236}">
                            <a16:creationId xmlns:a16="http://schemas.microsoft.com/office/drawing/2014/main" id="{F2A24C01-714B-0D26-4031-FAADE4ED8B3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18" y="3792"/>
                        <a:ext cx="756" cy="1364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sp>
                  <p:nvSpPr>
                    <p:cNvPr id="20" name="Rectangles 75">
                      <a:extLst>
                        <a:ext uri="{FF2B5EF4-FFF2-40B4-BE49-F238E27FC236}">
                          <a16:creationId xmlns:a16="http://schemas.microsoft.com/office/drawing/2014/main" id="{C1B749C7-A0FA-4B5B-6BA6-50BF426DA01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123" y="4181"/>
                      <a:ext cx="486" cy="386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sp>
              <p:nvSpPr>
                <p:cNvPr id="12" name="Rectangles 60">
                  <a:extLst>
                    <a:ext uri="{FF2B5EF4-FFF2-40B4-BE49-F238E27FC236}">
                      <a16:creationId xmlns:a16="http://schemas.microsoft.com/office/drawing/2014/main" id="{7EC15D5E-1E86-F3B1-0C47-A748085E52B9}"/>
                    </a:ext>
                  </a:extLst>
                </p:cNvPr>
                <p:cNvSpPr/>
                <p:nvPr/>
              </p:nvSpPr>
              <p:spPr>
                <a:xfrm>
                  <a:off x="15126" y="3434"/>
                  <a:ext cx="455" cy="249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Rectangles 61">
                  <a:extLst>
                    <a:ext uri="{FF2B5EF4-FFF2-40B4-BE49-F238E27FC236}">
                      <a16:creationId xmlns:a16="http://schemas.microsoft.com/office/drawing/2014/main" id="{190554B3-C3D3-DE31-98F7-52FBF4892BDD}"/>
                    </a:ext>
                  </a:extLst>
                </p:cNvPr>
                <p:cNvSpPr/>
                <p:nvPr/>
              </p:nvSpPr>
              <p:spPr>
                <a:xfrm>
                  <a:off x="15126" y="2935"/>
                  <a:ext cx="455" cy="209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" name="Rectangles 75">
                <a:extLst>
                  <a:ext uri="{FF2B5EF4-FFF2-40B4-BE49-F238E27FC236}">
                    <a16:creationId xmlns:a16="http://schemas.microsoft.com/office/drawing/2014/main" id="{B8D1B607-F739-E49D-22EC-7FD4D0041468}"/>
                  </a:ext>
                </a:extLst>
              </p:cNvPr>
              <p:cNvSpPr/>
              <p:nvPr/>
            </p:nvSpPr>
            <p:spPr>
              <a:xfrm>
                <a:off x="9309937" y="3311975"/>
                <a:ext cx="237640" cy="11252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04CC7A57-3773-0B03-EAA0-664609ADC041}"/>
                </a:ext>
              </a:extLst>
            </p:cNvPr>
            <p:cNvGrpSpPr/>
            <p:nvPr/>
          </p:nvGrpSpPr>
          <p:grpSpPr>
            <a:xfrm>
              <a:off x="135393" y="2532524"/>
              <a:ext cx="1310796" cy="646052"/>
              <a:chOff x="4511" y="1833"/>
              <a:chExt cx="7728" cy="4074"/>
            </a:xfrm>
          </p:grpSpPr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88A6EB49-096C-5F37-4A54-9E612B472545}"/>
                  </a:ext>
                </a:extLst>
              </p:cNvPr>
              <p:cNvGrpSpPr/>
              <p:nvPr/>
            </p:nvGrpSpPr>
            <p:grpSpPr>
              <a:xfrm>
                <a:off x="7337" y="1833"/>
                <a:ext cx="4900" cy="1358"/>
                <a:chOff x="5630" y="3549"/>
                <a:chExt cx="6736" cy="2086"/>
              </a:xfrm>
            </p:grpSpPr>
            <p:grpSp>
              <p:nvGrpSpPr>
                <p:cNvPr id="69" name="Group 68">
                  <a:extLst>
                    <a:ext uri="{FF2B5EF4-FFF2-40B4-BE49-F238E27FC236}">
                      <a16:creationId xmlns:a16="http://schemas.microsoft.com/office/drawing/2014/main" id="{4E5CCA29-8EEC-A8E7-6D9E-2E18AE48C031}"/>
                    </a:ext>
                  </a:extLst>
                </p:cNvPr>
                <p:cNvGrpSpPr/>
                <p:nvPr/>
              </p:nvGrpSpPr>
              <p:grpSpPr>
                <a:xfrm>
                  <a:off x="5630" y="3549"/>
                  <a:ext cx="6736" cy="2086"/>
                  <a:chOff x="5630" y="3549"/>
                  <a:chExt cx="6736" cy="2086"/>
                </a:xfrm>
              </p:grpSpPr>
              <p:sp>
                <p:nvSpPr>
                  <p:cNvPr id="76" name="Rectangles 34">
                    <a:extLst>
                      <a:ext uri="{FF2B5EF4-FFF2-40B4-BE49-F238E27FC236}">
                        <a16:creationId xmlns:a16="http://schemas.microsoft.com/office/drawing/2014/main" id="{A8338952-75E3-47A7-82F2-08816525AE43}"/>
                      </a:ext>
                    </a:extLst>
                  </p:cNvPr>
                  <p:cNvSpPr/>
                  <p:nvPr/>
                </p:nvSpPr>
                <p:spPr>
                  <a:xfrm>
                    <a:off x="6596" y="3735"/>
                    <a:ext cx="942" cy="1714"/>
                  </a:xfrm>
                  <a:prstGeom prst="rect">
                    <a:avLst/>
                  </a:prstGeom>
                  <a:solidFill>
                    <a:schemeClr val="bg1"/>
                  </a:solidFill>
                  <a:ln w="38100">
                    <a:solidFill>
                      <a:srgbClr val="20202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7" name="Rectangles 35">
                    <a:extLst>
                      <a:ext uri="{FF2B5EF4-FFF2-40B4-BE49-F238E27FC236}">
                        <a16:creationId xmlns:a16="http://schemas.microsoft.com/office/drawing/2014/main" id="{BB907A48-C52C-0592-7380-065B4D31252F}"/>
                      </a:ext>
                    </a:extLst>
                  </p:cNvPr>
                  <p:cNvSpPr/>
                  <p:nvPr/>
                </p:nvSpPr>
                <p:spPr>
                  <a:xfrm>
                    <a:off x="7538" y="3735"/>
                    <a:ext cx="942" cy="1714"/>
                  </a:xfrm>
                  <a:prstGeom prst="rect">
                    <a:avLst/>
                  </a:prstGeom>
                  <a:solidFill>
                    <a:schemeClr val="bg1"/>
                  </a:solidFill>
                  <a:ln w="38100">
                    <a:solidFill>
                      <a:srgbClr val="20202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8" name="Rectangles 36">
                    <a:extLst>
                      <a:ext uri="{FF2B5EF4-FFF2-40B4-BE49-F238E27FC236}">
                        <a16:creationId xmlns:a16="http://schemas.microsoft.com/office/drawing/2014/main" id="{6A193967-9CFB-E256-8D82-BC150A78B51E}"/>
                      </a:ext>
                    </a:extLst>
                  </p:cNvPr>
                  <p:cNvSpPr/>
                  <p:nvPr/>
                </p:nvSpPr>
                <p:spPr>
                  <a:xfrm>
                    <a:off x="8480" y="3735"/>
                    <a:ext cx="942" cy="1714"/>
                  </a:xfrm>
                  <a:prstGeom prst="rect">
                    <a:avLst/>
                  </a:prstGeom>
                  <a:solidFill>
                    <a:schemeClr val="bg1"/>
                  </a:solidFill>
                  <a:ln w="38100">
                    <a:solidFill>
                      <a:srgbClr val="20202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9" name="Rectangles 37">
                    <a:extLst>
                      <a:ext uri="{FF2B5EF4-FFF2-40B4-BE49-F238E27FC236}">
                        <a16:creationId xmlns:a16="http://schemas.microsoft.com/office/drawing/2014/main" id="{D90EF100-01EB-5D90-B83B-DDE3A5581B5C}"/>
                      </a:ext>
                    </a:extLst>
                  </p:cNvPr>
                  <p:cNvSpPr/>
                  <p:nvPr/>
                </p:nvSpPr>
                <p:spPr>
                  <a:xfrm>
                    <a:off x="9422" y="3735"/>
                    <a:ext cx="942" cy="1714"/>
                  </a:xfrm>
                  <a:prstGeom prst="rect">
                    <a:avLst/>
                  </a:prstGeom>
                  <a:solidFill>
                    <a:schemeClr val="bg1"/>
                  </a:solidFill>
                  <a:ln w="38100">
                    <a:solidFill>
                      <a:srgbClr val="20202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0" name="Oval 79">
                    <a:extLst>
                      <a:ext uri="{FF2B5EF4-FFF2-40B4-BE49-F238E27FC236}">
                        <a16:creationId xmlns:a16="http://schemas.microsoft.com/office/drawing/2014/main" id="{7E67D74E-D42E-4F0C-6B27-141A43CC7DB7}"/>
                      </a:ext>
                    </a:extLst>
                  </p:cNvPr>
                  <p:cNvSpPr/>
                  <p:nvPr/>
                </p:nvSpPr>
                <p:spPr>
                  <a:xfrm>
                    <a:off x="10364" y="3549"/>
                    <a:ext cx="2002" cy="2086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81" name="Straight Connector 80">
                    <a:extLst>
                      <a:ext uri="{FF2B5EF4-FFF2-40B4-BE49-F238E27FC236}">
                        <a16:creationId xmlns:a16="http://schemas.microsoft.com/office/drawing/2014/main" id="{030398BA-F1E8-AFBD-80B6-39C2074BD25E}"/>
                      </a:ext>
                    </a:extLst>
                  </p:cNvPr>
                  <p:cNvCxnSpPr/>
                  <p:nvPr/>
                </p:nvCxnSpPr>
                <p:spPr>
                  <a:xfrm>
                    <a:off x="5630" y="3735"/>
                    <a:ext cx="966" cy="15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" name="Straight Connector 81">
                    <a:extLst>
                      <a:ext uri="{FF2B5EF4-FFF2-40B4-BE49-F238E27FC236}">
                        <a16:creationId xmlns:a16="http://schemas.microsoft.com/office/drawing/2014/main" id="{7AAD6A3C-5C3B-7834-56B6-2698DDB1649C}"/>
                      </a:ext>
                    </a:extLst>
                  </p:cNvPr>
                  <p:cNvCxnSpPr/>
                  <p:nvPr/>
                </p:nvCxnSpPr>
                <p:spPr>
                  <a:xfrm>
                    <a:off x="5630" y="5449"/>
                    <a:ext cx="966" cy="15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70" name="Rectangles 41">
                  <a:extLst>
                    <a:ext uri="{FF2B5EF4-FFF2-40B4-BE49-F238E27FC236}">
                      <a16:creationId xmlns:a16="http://schemas.microsoft.com/office/drawing/2014/main" id="{EFD8A229-90B4-6D3E-3D85-B79630ECE1B7}"/>
                    </a:ext>
                  </a:extLst>
                </p:cNvPr>
                <p:cNvSpPr/>
                <p:nvPr/>
              </p:nvSpPr>
              <p:spPr>
                <a:xfrm>
                  <a:off x="7611" y="4275"/>
                  <a:ext cx="797" cy="865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" name="Rectangles 42">
                  <a:extLst>
                    <a:ext uri="{FF2B5EF4-FFF2-40B4-BE49-F238E27FC236}">
                      <a16:creationId xmlns:a16="http://schemas.microsoft.com/office/drawing/2014/main" id="{FC7F9EAF-0EDB-B4CB-6FEB-5226587F8E2F}"/>
                    </a:ext>
                  </a:extLst>
                </p:cNvPr>
                <p:cNvSpPr/>
                <p:nvPr/>
              </p:nvSpPr>
              <p:spPr>
                <a:xfrm>
                  <a:off x="9496" y="4769"/>
                  <a:ext cx="797" cy="372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" name="Rectangles 43">
                  <a:extLst>
                    <a:ext uri="{FF2B5EF4-FFF2-40B4-BE49-F238E27FC236}">
                      <a16:creationId xmlns:a16="http://schemas.microsoft.com/office/drawing/2014/main" id="{76B8D97C-D4CD-DC73-D97C-53B55EF18875}"/>
                    </a:ext>
                  </a:extLst>
                </p:cNvPr>
                <p:cNvSpPr/>
                <p:nvPr/>
              </p:nvSpPr>
              <p:spPr>
                <a:xfrm>
                  <a:off x="6668" y="4160"/>
                  <a:ext cx="797" cy="980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" name="Rectangles 44">
                  <a:extLst>
                    <a:ext uri="{FF2B5EF4-FFF2-40B4-BE49-F238E27FC236}">
                      <a16:creationId xmlns:a16="http://schemas.microsoft.com/office/drawing/2014/main" id="{2D7D7633-D83C-36CE-E7FF-BC084938600E}"/>
                    </a:ext>
                  </a:extLst>
                </p:cNvPr>
                <p:cNvSpPr/>
                <p:nvPr/>
              </p:nvSpPr>
              <p:spPr>
                <a:xfrm>
                  <a:off x="8553" y="4483"/>
                  <a:ext cx="797" cy="657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" name="Rectangles 45">
                  <a:extLst>
                    <a:ext uri="{FF2B5EF4-FFF2-40B4-BE49-F238E27FC236}">
                      <a16:creationId xmlns:a16="http://schemas.microsoft.com/office/drawing/2014/main" id="{CE868FE6-D03E-15A4-945A-F6D146A7F58E}"/>
                    </a:ext>
                  </a:extLst>
                </p:cNvPr>
                <p:cNvSpPr/>
                <p:nvPr/>
              </p:nvSpPr>
              <p:spPr>
                <a:xfrm>
                  <a:off x="10966" y="4885"/>
                  <a:ext cx="797" cy="255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4A812A1B-2C69-AC2B-5D82-D587FAD0D174}"/>
                  </a:ext>
                </a:extLst>
              </p:cNvPr>
              <p:cNvGrpSpPr/>
              <p:nvPr/>
            </p:nvGrpSpPr>
            <p:grpSpPr>
              <a:xfrm>
                <a:off x="7338" y="3191"/>
                <a:ext cx="4900" cy="1358"/>
                <a:chOff x="5630" y="3549"/>
                <a:chExt cx="6736" cy="2086"/>
              </a:xfrm>
            </p:grpSpPr>
            <p:grpSp>
              <p:nvGrpSpPr>
                <p:cNvPr id="55" name="Group 54">
                  <a:extLst>
                    <a:ext uri="{FF2B5EF4-FFF2-40B4-BE49-F238E27FC236}">
                      <a16:creationId xmlns:a16="http://schemas.microsoft.com/office/drawing/2014/main" id="{5F77D287-5A35-13FA-5B90-AD4C4319B784}"/>
                    </a:ext>
                  </a:extLst>
                </p:cNvPr>
                <p:cNvGrpSpPr/>
                <p:nvPr/>
              </p:nvGrpSpPr>
              <p:grpSpPr>
                <a:xfrm>
                  <a:off x="5630" y="3549"/>
                  <a:ext cx="6736" cy="2086"/>
                  <a:chOff x="5630" y="3549"/>
                  <a:chExt cx="6736" cy="2086"/>
                </a:xfrm>
              </p:grpSpPr>
              <p:sp>
                <p:nvSpPr>
                  <p:cNvPr id="62" name="Rectangles 6">
                    <a:extLst>
                      <a:ext uri="{FF2B5EF4-FFF2-40B4-BE49-F238E27FC236}">
                        <a16:creationId xmlns:a16="http://schemas.microsoft.com/office/drawing/2014/main" id="{13C4626B-E3AA-6C3D-5DBA-9EA32662A365}"/>
                      </a:ext>
                    </a:extLst>
                  </p:cNvPr>
                  <p:cNvSpPr/>
                  <p:nvPr/>
                </p:nvSpPr>
                <p:spPr>
                  <a:xfrm>
                    <a:off x="6596" y="3735"/>
                    <a:ext cx="942" cy="1714"/>
                  </a:xfrm>
                  <a:prstGeom prst="rect">
                    <a:avLst/>
                  </a:prstGeom>
                  <a:solidFill>
                    <a:schemeClr val="bg1"/>
                  </a:solidFill>
                  <a:ln w="38100">
                    <a:solidFill>
                      <a:srgbClr val="20202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3" name="Rectangles 7">
                    <a:extLst>
                      <a:ext uri="{FF2B5EF4-FFF2-40B4-BE49-F238E27FC236}">
                        <a16:creationId xmlns:a16="http://schemas.microsoft.com/office/drawing/2014/main" id="{F2EF893A-77A8-8C9E-E44D-92A30B8EBCCD}"/>
                      </a:ext>
                    </a:extLst>
                  </p:cNvPr>
                  <p:cNvSpPr/>
                  <p:nvPr/>
                </p:nvSpPr>
                <p:spPr>
                  <a:xfrm>
                    <a:off x="7538" y="3735"/>
                    <a:ext cx="942" cy="1714"/>
                  </a:xfrm>
                  <a:prstGeom prst="rect">
                    <a:avLst/>
                  </a:prstGeom>
                  <a:solidFill>
                    <a:schemeClr val="bg1"/>
                  </a:solidFill>
                  <a:ln w="38100">
                    <a:solidFill>
                      <a:srgbClr val="20202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4" name="Rectangles 8">
                    <a:extLst>
                      <a:ext uri="{FF2B5EF4-FFF2-40B4-BE49-F238E27FC236}">
                        <a16:creationId xmlns:a16="http://schemas.microsoft.com/office/drawing/2014/main" id="{5600B42F-015F-BBB7-2DA4-1B46C16A4DFB}"/>
                      </a:ext>
                    </a:extLst>
                  </p:cNvPr>
                  <p:cNvSpPr/>
                  <p:nvPr/>
                </p:nvSpPr>
                <p:spPr>
                  <a:xfrm>
                    <a:off x="8480" y="3735"/>
                    <a:ext cx="942" cy="1714"/>
                  </a:xfrm>
                  <a:prstGeom prst="rect">
                    <a:avLst/>
                  </a:prstGeom>
                  <a:solidFill>
                    <a:schemeClr val="bg1"/>
                  </a:solidFill>
                  <a:ln w="38100">
                    <a:solidFill>
                      <a:srgbClr val="20202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5" name="Rectangles 9">
                    <a:extLst>
                      <a:ext uri="{FF2B5EF4-FFF2-40B4-BE49-F238E27FC236}">
                        <a16:creationId xmlns:a16="http://schemas.microsoft.com/office/drawing/2014/main" id="{4BF5D34F-EA25-9B14-CEA2-C090584937AE}"/>
                      </a:ext>
                    </a:extLst>
                  </p:cNvPr>
                  <p:cNvSpPr/>
                  <p:nvPr/>
                </p:nvSpPr>
                <p:spPr>
                  <a:xfrm>
                    <a:off x="9422" y="3735"/>
                    <a:ext cx="942" cy="1714"/>
                  </a:xfrm>
                  <a:prstGeom prst="rect">
                    <a:avLst/>
                  </a:prstGeom>
                  <a:solidFill>
                    <a:schemeClr val="bg1"/>
                  </a:solidFill>
                  <a:ln w="38100">
                    <a:solidFill>
                      <a:srgbClr val="20202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6" name="Oval 65">
                    <a:extLst>
                      <a:ext uri="{FF2B5EF4-FFF2-40B4-BE49-F238E27FC236}">
                        <a16:creationId xmlns:a16="http://schemas.microsoft.com/office/drawing/2014/main" id="{CC56DE75-4B43-24F3-579E-B36080AD0C34}"/>
                      </a:ext>
                    </a:extLst>
                  </p:cNvPr>
                  <p:cNvSpPr/>
                  <p:nvPr/>
                </p:nvSpPr>
                <p:spPr>
                  <a:xfrm>
                    <a:off x="10364" y="3549"/>
                    <a:ext cx="2002" cy="2086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67" name="Straight Connector 66">
                    <a:extLst>
                      <a:ext uri="{FF2B5EF4-FFF2-40B4-BE49-F238E27FC236}">
                        <a16:creationId xmlns:a16="http://schemas.microsoft.com/office/drawing/2014/main" id="{EC309E37-C32D-F091-0CF7-D5BB6FBAA434}"/>
                      </a:ext>
                    </a:extLst>
                  </p:cNvPr>
                  <p:cNvCxnSpPr/>
                  <p:nvPr/>
                </p:nvCxnSpPr>
                <p:spPr>
                  <a:xfrm>
                    <a:off x="5630" y="3735"/>
                    <a:ext cx="966" cy="15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" name="Straight Connector 67">
                    <a:extLst>
                      <a:ext uri="{FF2B5EF4-FFF2-40B4-BE49-F238E27FC236}">
                        <a16:creationId xmlns:a16="http://schemas.microsoft.com/office/drawing/2014/main" id="{FE218928-C475-9077-F219-3B0F39A4E446}"/>
                      </a:ext>
                    </a:extLst>
                  </p:cNvPr>
                  <p:cNvCxnSpPr/>
                  <p:nvPr/>
                </p:nvCxnSpPr>
                <p:spPr>
                  <a:xfrm>
                    <a:off x="5630" y="5449"/>
                    <a:ext cx="966" cy="15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6" name="Rectangles 13">
                  <a:extLst>
                    <a:ext uri="{FF2B5EF4-FFF2-40B4-BE49-F238E27FC236}">
                      <a16:creationId xmlns:a16="http://schemas.microsoft.com/office/drawing/2014/main" id="{092FADDE-782C-8566-4987-A525A16F0F28}"/>
                    </a:ext>
                  </a:extLst>
                </p:cNvPr>
                <p:cNvSpPr/>
                <p:nvPr/>
              </p:nvSpPr>
              <p:spPr>
                <a:xfrm>
                  <a:off x="7611" y="4275"/>
                  <a:ext cx="797" cy="865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" name="Rectangles 14">
                  <a:extLst>
                    <a:ext uri="{FF2B5EF4-FFF2-40B4-BE49-F238E27FC236}">
                      <a16:creationId xmlns:a16="http://schemas.microsoft.com/office/drawing/2014/main" id="{3BD7836C-C4E5-959C-C135-421D8357209F}"/>
                    </a:ext>
                  </a:extLst>
                </p:cNvPr>
                <p:cNvSpPr/>
                <p:nvPr/>
              </p:nvSpPr>
              <p:spPr>
                <a:xfrm>
                  <a:off x="9495" y="4580"/>
                  <a:ext cx="797" cy="560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" name="Rectangles 15">
                  <a:extLst>
                    <a:ext uri="{FF2B5EF4-FFF2-40B4-BE49-F238E27FC236}">
                      <a16:creationId xmlns:a16="http://schemas.microsoft.com/office/drawing/2014/main" id="{D2EFFAAB-67BD-0B31-FA29-EE3023081E9D}"/>
                    </a:ext>
                  </a:extLst>
                </p:cNvPr>
                <p:cNvSpPr/>
                <p:nvPr/>
              </p:nvSpPr>
              <p:spPr>
                <a:xfrm>
                  <a:off x="6668" y="3935"/>
                  <a:ext cx="797" cy="1206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" name="Rectangles 16">
                  <a:extLst>
                    <a:ext uri="{FF2B5EF4-FFF2-40B4-BE49-F238E27FC236}">
                      <a16:creationId xmlns:a16="http://schemas.microsoft.com/office/drawing/2014/main" id="{C80A4540-5C2E-B189-FB2A-9ABE596AC50E}"/>
                    </a:ext>
                  </a:extLst>
                </p:cNvPr>
                <p:cNvSpPr/>
                <p:nvPr/>
              </p:nvSpPr>
              <p:spPr>
                <a:xfrm>
                  <a:off x="8553" y="4483"/>
                  <a:ext cx="797" cy="657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" name="Rectangles 17">
                  <a:extLst>
                    <a:ext uri="{FF2B5EF4-FFF2-40B4-BE49-F238E27FC236}">
                      <a16:creationId xmlns:a16="http://schemas.microsoft.com/office/drawing/2014/main" id="{40BBEEA5-E0D4-5026-0DA6-91D7D7858FCC}"/>
                    </a:ext>
                  </a:extLst>
                </p:cNvPr>
                <p:cNvSpPr/>
                <p:nvPr/>
              </p:nvSpPr>
              <p:spPr>
                <a:xfrm>
                  <a:off x="10966" y="4885"/>
                  <a:ext cx="797" cy="255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2C34728D-9C07-8357-9F74-58DE878CA5C5}"/>
                  </a:ext>
                </a:extLst>
              </p:cNvPr>
              <p:cNvGrpSpPr/>
              <p:nvPr/>
            </p:nvGrpSpPr>
            <p:grpSpPr>
              <a:xfrm>
                <a:off x="4511" y="3906"/>
                <a:ext cx="7728" cy="2001"/>
                <a:chOff x="1743" y="2561"/>
                <a:chExt cx="10623" cy="3074"/>
              </a:xfrm>
            </p:grpSpPr>
            <p:grpSp>
              <p:nvGrpSpPr>
                <p:cNvPr id="40" name="Group 39">
                  <a:extLst>
                    <a:ext uri="{FF2B5EF4-FFF2-40B4-BE49-F238E27FC236}">
                      <a16:creationId xmlns:a16="http://schemas.microsoft.com/office/drawing/2014/main" id="{B4AB4890-E0FF-A55E-E544-1A9104F76B02}"/>
                    </a:ext>
                  </a:extLst>
                </p:cNvPr>
                <p:cNvGrpSpPr/>
                <p:nvPr/>
              </p:nvGrpSpPr>
              <p:grpSpPr>
                <a:xfrm>
                  <a:off x="5630" y="3549"/>
                  <a:ext cx="6736" cy="2086"/>
                  <a:chOff x="5630" y="3549"/>
                  <a:chExt cx="6736" cy="2086"/>
                </a:xfrm>
              </p:grpSpPr>
              <p:sp>
                <p:nvSpPr>
                  <p:cNvPr id="48" name="Rectangles 22">
                    <a:extLst>
                      <a:ext uri="{FF2B5EF4-FFF2-40B4-BE49-F238E27FC236}">
                        <a16:creationId xmlns:a16="http://schemas.microsoft.com/office/drawing/2014/main" id="{22F6E29D-FE66-9CF8-8A09-BE57088FAEC6}"/>
                      </a:ext>
                    </a:extLst>
                  </p:cNvPr>
                  <p:cNvSpPr/>
                  <p:nvPr/>
                </p:nvSpPr>
                <p:spPr>
                  <a:xfrm>
                    <a:off x="6596" y="3735"/>
                    <a:ext cx="942" cy="1714"/>
                  </a:xfrm>
                  <a:prstGeom prst="rect">
                    <a:avLst/>
                  </a:prstGeom>
                  <a:solidFill>
                    <a:schemeClr val="bg1"/>
                  </a:solidFill>
                  <a:ln w="38100">
                    <a:solidFill>
                      <a:srgbClr val="20202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9" name="Rectangles 23">
                    <a:extLst>
                      <a:ext uri="{FF2B5EF4-FFF2-40B4-BE49-F238E27FC236}">
                        <a16:creationId xmlns:a16="http://schemas.microsoft.com/office/drawing/2014/main" id="{0B9E12DA-B776-F41D-BFA9-9FDDD678DDAD}"/>
                      </a:ext>
                    </a:extLst>
                  </p:cNvPr>
                  <p:cNvSpPr/>
                  <p:nvPr/>
                </p:nvSpPr>
                <p:spPr>
                  <a:xfrm>
                    <a:off x="7538" y="3735"/>
                    <a:ext cx="942" cy="1714"/>
                  </a:xfrm>
                  <a:prstGeom prst="rect">
                    <a:avLst/>
                  </a:prstGeom>
                  <a:solidFill>
                    <a:schemeClr val="bg1"/>
                  </a:solidFill>
                  <a:ln w="38100">
                    <a:solidFill>
                      <a:srgbClr val="20202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0" name="Rectangles 24">
                    <a:extLst>
                      <a:ext uri="{FF2B5EF4-FFF2-40B4-BE49-F238E27FC236}">
                        <a16:creationId xmlns:a16="http://schemas.microsoft.com/office/drawing/2014/main" id="{FEF54347-2C49-BC56-E83F-734B597846AE}"/>
                      </a:ext>
                    </a:extLst>
                  </p:cNvPr>
                  <p:cNvSpPr/>
                  <p:nvPr/>
                </p:nvSpPr>
                <p:spPr>
                  <a:xfrm>
                    <a:off x="8480" y="3735"/>
                    <a:ext cx="942" cy="1714"/>
                  </a:xfrm>
                  <a:prstGeom prst="rect">
                    <a:avLst/>
                  </a:prstGeom>
                  <a:solidFill>
                    <a:schemeClr val="bg1"/>
                  </a:solidFill>
                  <a:ln w="38100">
                    <a:solidFill>
                      <a:srgbClr val="20202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1" name="Rectangles 25">
                    <a:extLst>
                      <a:ext uri="{FF2B5EF4-FFF2-40B4-BE49-F238E27FC236}">
                        <a16:creationId xmlns:a16="http://schemas.microsoft.com/office/drawing/2014/main" id="{28D54E7A-ACE7-9374-ECA8-C2A9F83DE596}"/>
                      </a:ext>
                    </a:extLst>
                  </p:cNvPr>
                  <p:cNvSpPr/>
                  <p:nvPr/>
                </p:nvSpPr>
                <p:spPr>
                  <a:xfrm>
                    <a:off x="9422" y="3735"/>
                    <a:ext cx="942" cy="1714"/>
                  </a:xfrm>
                  <a:prstGeom prst="rect">
                    <a:avLst/>
                  </a:prstGeom>
                  <a:solidFill>
                    <a:schemeClr val="bg1"/>
                  </a:solidFill>
                  <a:ln w="38100">
                    <a:solidFill>
                      <a:srgbClr val="20202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2" name="Oval 51">
                    <a:extLst>
                      <a:ext uri="{FF2B5EF4-FFF2-40B4-BE49-F238E27FC236}">
                        <a16:creationId xmlns:a16="http://schemas.microsoft.com/office/drawing/2014/main" id="{1BC227CA-8BB1-1DF4-6534-59225B592190}"/>
                      </a:ext>
                    </a:extLst>
                  </p:cNvPr>
                  <p:cNvSpPr/>
                  <p:nvPr/>
                </p:nvSpPr>
                <p:spPr>
                  <a:xfrm>
                    <a:off x="10364" y="3549"/>
                    <a:ext cx="2002" cy="2086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53" name="Straight Connector 52">
                    <a:extLst>
                      <a:ext uri="{FF2B5EF4-FFF2-40B4-BE49-F238E27FC236}">
                        <a16:creationId xmlns:a16="http://schemas.microsoft.com/office/drawing/2014/main" id="{2C756538-7BCD-84B6-34C5-FB26CB476136}"/>
                      </a:ext>
                    </a:extLst>
                  </p:cNvPr>
                  <p:cNvCxnSpPr/>
                  <p:nvPr/>
                </p:nvCxnSpPr>
                <p:spPr>
                  <a:xfrm>
                    <a:off x="5630" y="3735"/>
                    <a:ext cx="966" cy="15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" name="Straight Connector 53">
                    <a:extLst>
                      <a:ext uri="{FF2B5EF4-FFF2-40B4-BE49-F238E27FC236}">
                        <a16:creationId xmlns:a16="http://schemas.microsoft.com/office/drawing/2014/main" id="{DCAAACDD-7EA0-90E2-7271-EECFBC8F5A2F}"/>
                      </a:ext>
                    </a:extLst>
                  </p:cNvPr>
                  <p:cNvCxnSpPr/>
                  <p:nvPr/>
                </p:nvCxnSpPr>
                <p:spPr>
                  <a:xfrm>
                    <a:off x="5630" y="5449"/>
                    <a:ext cx="966" cy="15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1" name="Rectangles 30">
                  <a:extLst>
                    <a:ext uri="{FF2B5EF4-FFF2-40B4-BE49-F238E27FC236}">
                      <a16:creationId xmlns:a16="http://schemas.microsoft.com/office/drawing/2014/main" id="{AD28B021-B215-41F0-7F4B-C18E013E8E77}"/>
                    </a:ext>
                  </a:extLst>
                </p:cNvPr>
                <p:cNvSpPr/>
                <p:nvPr/>
              </p:nvSpPr>
              <p:spPr>
                <a:xfrm>
                  <a:off x="7611" y="4275"/>
                  <a:ext cx="797" cy="865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" name="Rectangles 31">
                  <a:extLst>
                    <a:ext uri="{FF2B5EF4-FFF2-40B4-BE49-F238E27FC236}">
                      <a16:creationId xmlns:a16="http://schemas.microsoft.com/office/drawing/2014/main" id="{69C616F7-0F49-412D-01B3-37A0FC5ACD1E}"/>
                    </a:ext>
                  </a:extLst>
                </p:cNvPr>
                <p:cNvSpPr/>
                <p:nvPr/>
              </p:nvSpPr>
              <p:spPr>
                <a:xfrm>
                  <a:off x="9495" y="4632"/>
                  <a:ext cx="797" cy="50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Rectangles 32">
                  <a:extLst>
                    <a:ext uri="{FF2B5EF4-FFF2-40B4-BE49-F238E27FC236}">
                      <a16:creationId xmlns:a16="http://schemas.microsoft.com/office/drawing/2014/main" id="{312F1734-20B4-DF29-1853-EA5D888D582B}"/>
                    </a:ext>
                  </a:extLst>
                </p:cNvPr>
                <p:cNvSpPr/>
                <p:nvPr/>
              </p:nvSpPr>
              <p:spPr>
                <a:xfrm>
                  <a:off x="6668" y="4160"/>
                  <a:ext cx="797" cy="980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" name="Rectangles 48">
                  <a:extLst>
                    <a:ext uri="{FF2B5EF4-FFF2-40B4-BE49-F238E27FC236}">
                      <a16:creationId xmlns:a16="http://schemas.microsoft.com/office/drawing/2014/main" id="{1F01E7E6-5519-4CD9-0706-1C5968D43ED3}"/>
                    </a:ext>
                  </a:extLst>
                </p:cNvPr>
                <p:cNvSpPr/>
                <p:nvPr/>
              </p:nvSpPr>
              <p:spPr>
                <a:xfrm>
                  <a:off x="8553" y="4579"/>
                  <a:ext cx="797" cy="561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Rectangles 49">
                  <a:extLst>
                    <a:ext uri="{FF2B5EF4-FFF2-40B4-BE49-F238E27FC236}">
                      <a16:creationId xmlns:a16="http://schemas.microsoft.com/office/drawing/2014/main" id="{E58E222C-FFCC-6600-785C-61B19C267E10}"/>
                    </a:ext>
                  </a:extLst>
                </p:cNvPr>
                <p:cNvSpPr/>
                <p:nvPr/>
              </p:nvSpPr>
              <p:spPr>
                <a:xfrm>
                  <a:off x="10966" y="4885"/>
                  <a:ext cx="797" cy="255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7" name="Straight Arrow Connector 46">
                  <a:extLst>
                    <a:ext uri="{FF2B5EF4-FFF2-40B4-BE49-F238E27FC236}">
                      <a16:creationId xmlns:a16="http://schemas.microsoft.com/office/drawing/2014/main" id="{1448A2B6-9C7F-6224-8E7E-82478DD1D0AC}"/>
                    </a:ext>
                  </a:extLst>
                </p:cNvPr>
                <p:cNvCxnSpPr/>
                <p:nvPr/>
              </p:nvCxnSpPr>
              <p:spPr>
                <a:xfrm flipV="1">
                  <a:off x="1743" y="2561"/>
                  <a:ext cx="1018" cy="6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6" name="Rectangles 52">
                <a:extLst>
                  <a:ext uri="{FF2B5EF4-FFF2-40B4-BE49-F238E27FC236}">
                    <a16:creationId xmlns:a16="http://schemas.microsoft.com/office/drawing/2014/main" id="{DE989D6D-A51F-428C-079D-D752169D5BA1}"/>
                  </a:ext>
                </a:extLst>
              </p:cNvPr>
              <p:cNvSpPr/>
              <p:nvPr/>
            </p:nvSpPr>
            <p:spPr>
              <a:xfrm>
                <a:off x="5252" y="3292"/>
                <a:ext cx="1085" cy="113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77298957-032F-BE2C-4F6D-1E52AFDB8A64}"/>
                  </a:ext>
                </a:extLst>
              </p:cNvPr>
              <p:cNvCxnSpPr/>
              <p:nvPr/>
            </p:nvCxnSpPr>
            <p:spPr>
              <a:xfrm flipV="1">
                <a:off x="6337" y="2626"/>
                <a:ext cx="972" cy="117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CEAC1357-CA8B-12A1-2A76-959935D0EA27}"/>
                  </a:ext>
                </a:extLst>
              </p:cNvPr>
              <p:cNvCxnSpPr>
                <a:stCxn id="36" idx="3"/>
              </p:cNvCxnSpPr>
              <p:nvPr/>
            </p:nvCxnSpPr>
            <p:spPr>
              <a:xfrm>
                <a:off x="6337" y="3860"/>
                <a:ext cx="955" cy="4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0E6D5A09-AA8A-5B6E-CB91-46E5650F1461}"/>
                  </a:ext>
                </a:extLst>
              </p:cNvPr>
              <p:cNvCxnSpPr/>
              <p:nvPr/>
            </p:nvCxnSpPr>
            <p:spPr>
              <a:xfrm>
                <a:off x="6354" y="4061"/>
                <a:ext cx="972" cy="1194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34564CA5-ED3E-FDDA-92C1-9C6C3A9350AE}"/>
                </a:ext>
              </a:extLst>
            </p:cNvPr>
            <p:cNvGrpSpPr/>
            <p:nvPr/>
          </p:nvGrpSpPr>
          <p:grpSpPr>
            <a:xfrm>
              <a:off x="241491" y="3244367"/>
              <a:ext cx="1410481" cy="566168"/>
              <a:chOff x="6511480" y="2727960"/>
              <a:chExt cx="3619322" cy="1185147"/>
            </a:xfrm>
          </p:grpSpPr>
          <p:grpSp>
            <p:nvGrpSpPr>
              <p:cNvPr id="86" name="Group 85">
                <a:extLst>
                  <a:ext uri="{FF2B5EF4-FFF2-40B4-BE49-F238E27FC236}">
                    <a16:creationId xmlns:a16="http://schemas.microsoft.com/office/drawing/2014/main" id="{5E2627A7-0EC4-2136-9F8A-52EC88E4F95B}"/>
                  </a:ext>
                </a:extLst>
              </p:cNvPr>
              <p:cNvGrpSpPr/>
              <p:nvPr/>
            </p:nvGrpSpPr>
            <p:grpSpPr>
              <a:xfrm>
                <a:off x="6511480" y="2727960"/>
                <a:ext cx="3125882" cy="1185147"/>
                <a:chOff x="10105" y="2821"/>
                <a:chExt cx="5304" cy="2003"/>
              </a:xfrm>
            </p:grpSpPr>
            <p:sp>
              <p:nvSpPr>
                <p:cNvPr id="94" name="Oval 93">
                  <a:extLst>
                    <a:ext uri="{FF2B5EF4-FFF2-40B4-BE49-F238E27FC236}">
                      <a16:creationId xmlns:a16="http://schemas.microsoft.com/office/drawing/2014/main" id="{E251F0ED-D715-CD83-DB97-8D1EA83C8E11}"/>
                    </a:ext>
                  </a:extLst>
                </p:cNvPr>
                <p:cNvSpPr/>
                <p:nvPr/>
              </p:nvSpPr>
              <p:spPr>
                <a:xfrm>
                  <a:off x="14954" y="3325"/>
                  <a:ext cx="455" cy="457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5" name="Oval 94">
                  <a:extLst>
                    <a:ext uri="{FF2B5EF4-FFF2-40B4-BE49-F238E27FC236}">
                      <a16:creationId xmlns:a16="http://schemas.microsoft.com/office/drawing/2014/main" id="{AA74C321-505D-455F-562B-28ACEE6B0D9C}"/>
                    </a:ext>
                  </a:extLst>
                </p:cNvPr>
                <p:cNvSpPr/>
                <p:nvPr/>
              </p:nvSpPr>
              <p:spPr>
                <a:xfrm>
                  <a:off x="14954" y="3837"/>
                  <a:ext cx="455" cy="457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6" name="Oval 95">
                  <a:extLst>
                    <a:ext uri="{FF2B5EF4-FFF2-40B4-BE49-F238E27FC236}">
                      <a16:creationId xmlns:a16="http://schemas.microsoft.com/office/drawing/2014/main" id="{9203B62E-85F5-4EB0-BF14-D6006645901F}"/>
                    </a:ext>
                  </a:extLst>
                </p:cNvPr>
                <p:cNvSpPr/>
                <p:nvPr/>
              </p:nvSpPr>
              <p:spPr>
                <a:xfrm>
                  <a:off x="14954" y="4367"/>
                  <a:ext cx="455" cy="457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7" name="Oval 96">
                  <a:extLst>
                    <a:ext uri="{FF2B5EF4-FFF2-40B4-BE49-F238E27FC236}">
                      <a16:creationId xmlns:a16="http://schemas.microsoft.com/office/drawing/2014/main" id="{EFFE458F-1F41-7A58-A709-37B2A4C640B7}"/>
                    </a:ext>
                  </a:extLst>
                </p:cNvPr>
                <p:cNvSpPr/>
                <p:nvPr/>
              </p:nvSpPr>
              <p:spPr>
                <a:xfrm>
                  <a:off x="14954" y="2821"/>
                  <a:ext cx="455" cy="457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98" name="Group 97">
                  <a:extLst>
                    <a:ext uri="{FF2B5EF4-FFF2-40B4-BE49-F238E27FC236}">
                      <a16:creationId xmlns:a16="http://schemas.microsoft.com/office/drawing/2014/main" id="{68BA05BA-39C7-845A-CF30-A4D2C099C6D6}"/>
                    </a:ext>
                  </a:extLst>
                </p:cNvPr>
                <p:cNvGrpSpPr/>
                <p:nvPr/>
              </p:nvGrpSpPr>
              <p:grpSpPr>
                <a:xfrm>
                  <a:off x="10105" y="2994"/>
                  <a:ext cx="4734" cy="1724"/>
                  <a:chOff x="5630" y="3726"/>
                  <a:chExt cx="4734" cy="1724"/>
                </a:xfrm>
              </p:grpSpPr>
              <p:grpSp>
                <p:nvGrpSpPr>
                  <p:cNvPr id="99" name="Group 98">
                    <a:extLst>
                      <a:ext uri="{FF2B5EF4-FFF2-40B4-BE49-F238E27FC236}">
                        <a16:creationId xmlns:a16="http://schemas.microsoft.com/office/drawing/2014/main" id="{508DF9B3-98C2-F22E-A78B-44E227CEDFA6}"/>
                      </a:ext>
                    </a:extLst>
                  </p:cNvPr>
                  <p:cNvGrpSpPr/>
                  <p:nvPr/>
                </p:nvGrpSpPr>
                <p:grpSpPr>
                  <a:xfrm>
                    <a:off x="5630" y="3726"/>
                    <a:ext cx="4734" cy="1724"/>
                    <a:chOff x="5630" y="3726"/>
                    <a:chExt cx="4734" cy="1724"/>
                  </a:xfrm>
                </p:grpSpPr>
                <p:sp>
                  <p:nvSpPr>
                    <p:cNvPr id="104" name="Rectangles 39">
                      <a:extLst>
                        <a:ext uri="{FF2B5EF4-FFF2-40B4-BE49-F238E27FC236}">
                          <a16:creationId xmlns:a16="http://schemas.microsoft.com/office/drawing/2014/main" id="{9562CB67-895E-E8A4-1E5D-03101B76412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96" y="3735"/>
                      <a:ext cx="942" cy="1714"/>
                    </a:xfrm>
                    <a:prstGeom prst="rect">
                      <a:avLst/>
                    </a:prstGeom>
                    <a:noFill/>
                    <a:ln w="38100">
                      <a:solidFill>
                        <a:srgbClr val="20202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5" name="Rectangles 40">
                      <a:extLst>
                        <a:ext uri="{FF2B5EF4-FFF2-40B4-BE49-F238E27FC236}">
                          <a16:creationId xmlns:a16="http://schemas.microsoft.com/office/drawing/2014/main" id="{BDC5062C-7ABF-50B0-C66A-8DF2BCC5D00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38" y="3735"/>
                      <a:ext cx="942" cy="1714"/>
                    </a:xfrm>
                    <a:prstGeom prst="rect">
                      <a:avLst/>
                    </a:prstGeom>
                    <a:noFill/>
                    <a:ln w="38100">
                      <a:solidFill>
                        <a:srgbClr val="20202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6" name="Rectangles 41">
                      <a:extLst>
                        <a:ext uri="{FF2B5EF4-FFF2-40B4-BE49-F238E27FC236}">
                          <a16:creationId xmlns:a16="http://schemas.microsoft.com/office/drawing/2014/main" id="{89D865C4-66AB-9FCD-F063-FAFB3FFEB7E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480" y="3735"/>
                      <a:ext cx="942" cy="1714"/>
                    </a:xfrm>
                    <a:prstGeom prst="rect">
                      <a:avLst/>
                    </a:prstGeom>
                    <a:noFill/>
                    <a:ln w="38100">
                      <a:solidFill>
                        <a:srgbClr val="20202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7" name="Rectangles 42">
                      <a:extLst>
                        <a:ext uri="{FF2B5EF4-FFF2-40B4-BE49-F238E27FC236}">
                          <a16:creationId xmlns:a16="http://schemas.microsoft.com/office/drawing/2014/main" id="{51C8C7BE-B040-CF28-0374-1ECB74CD0C9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422" y="3735"/>
                      <a:ext cx="942" cy="1714"/>
                    </a:xfrm>
                    <a:prstGeom prst="rect">
                      <a:avLst/>
                    </a:prstGeom>
                    <a:noFill/>
                    <a:ln w="38100">
                      <a:solidFill>
                        <a:srgbClr val="20202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08" name="Straight Connector 107">
                      <a:extLst>
                        <a:ext uri="{FF2B5EF4-FFF2-40B4-BE49-F238E27FC236}">
                          <a16:creationId xmlns:a16="http://schemas.microsoft.com/office/drawing/2014/main" id="{814FF608-05AF-44A7-6B3E-BF7CDD588B8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630" y="3726"/>
                      <a:ext cx="954" cy="8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9" name="Straight Connector 108">
                      <a:extLst>
                        <a:ext uri="{FF2B5EF4-FFF2-40B4-BE49-F238E27FC236}">
                          <a16:creationId xmlns:a16="http://schemas.microsoft.com/office/drawing/2014/main" id="{4E69A912-F31C-F27A-2B38-B0ED274B4278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5630" y="5435"/>
                      <a:ext cx="966" cy="15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00" name="Rectangles 46">
                    <a:extLst>
                      <a:ext uri="{FF2B5EF4-FFF2-40B4-BE49-F238E27FC236}">
                        <a16:creationId xmlns:a16="http://schemas.microsoft.com/office/drawing/2014/main" id="{5F7FD313-6A3D-D9B4-7D17-B80CC9CFB69D}"/>
                      </a:ext>
                    </a:extLst>
                  </p:cNvPr>
                  <p:cNvSpPr/>
                  <p:nvPr/>
                </p:nvSpPr>
                <p:spPr>
                  <a:xfrm>
                    <a:off x="7647" y="4514"/>
                    <a:ext cx="718" cy="626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2</a:t>
                    </a:r>
                  </a:p>
                </p:txBody>
              </p:sp>
              <p:sp>
                <p:nvSpPr>
                  <p:cNvPr id="101" name="Rectangles 47">
                    <a:extLst>
                      <a:ext uri="{FF2B5EF4-FFF2-40B4-BE49-F238E27FC236}">
                        <a16:creationId xmlns:a16="http://schemas.microsoft.com/office/drawing/2014/main" id="{0493DA86-F30A-9440-10D9-0FB25394FF68}"/>
                      </a:ext>
                    </a:extLst>
                  </p:cNvPr>
                  <p:cNvSpPr/>
                  <p:nvPr/>
                </p:nvSpPr>
                <p:spPr>
                  <a:xfrm>
                    <a:off x="9521" y="3919"/>
                    <a:ext cx="733" cy="1221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1</a:t>
                    </a:r>
                  </a:p>
                </p:txBody>
              </p:sp>
              <p:sp>
                <p:nvSpPr>
                  <p:cNvPr id="102" name="Rectangles 48">
                    <a:extLst>
                      <a:ext uri="{FF2B5EF4-FFF2-40B4-BE49-F238E27FC236}">
                        <a16:creationId xmlns:a16="http://schemas.microsoft.com/office/drawing/2014/main" id="{3888B21A-00C0-DD2B-C331-B4C1ACAFFC9D}"/>
                      </a:ext>
                    </a:extLst>
                  </p:cNvPr>
                  <p:cNvSpPr/>
                  <p:nvPr/>
                </p:nvSpPr>
                <p:spPr>
                  <a:xfrm>
                    <a:off x="6703" y="4177"/>
                    <a:ext cx="727" cy="980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1</a:t>
                    </a:r>
                  </a:p>
                </p:txBody>
              </p:sp>
              <p:sp>
                <p:nvSpPr>
                  <p:cNvPr id="103" name="Rectangles 49">
                    <a:extLst>
                      <a:ext uri="{FF2B5EF4-FFF2-40B4-BE49-F238E27FC236}">
                        <a16:creationId xmlns:a16="http://schemas.microsoft.com/office/drawing/2014/main" id="{CFFEF081-5230-E8AE-EF08-EE8B2E348E88}"/>
                      </a:ext>
                    </a:extLst>
                  </p:cNvPr>
                  <p:cNvSpPr/>
                  <p:nvPr/>
                </p:nvSpPr>
                <p:spPr>
                  <a:xfrm>
                    <a:off x="8590" y="4341"/>
                    <a:ext cx="734" cy="799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4</a:t>
                    </a:r>
                  </a:p>
                </p:txBody>
              </p:sp>
            </p:grpSp>
          </p:grpSp>
          <p:grpSp>
            <p:nvGrpSpPr>
              <p:cNvPr id="87" name="Group 86">
                <a:extLst>
                  <a:ext uri="{FF2B5EF4-FFF2-40B4-BE49-F238E27FC236}">
                    <a16:creationId xmlns:a16="http://schemas.microsoft.com/office/drawing/2014/main" id="{FFE01900-90AE-713C-6FFB-86870C492E79}"/>
                  </a:ext>
                </a:extLst>
              </p:cNvPr>
              <p:cNvGrpSpPr/>
              <p:nvPr/>
            </p:nvGrpSpPr>
            <p:grpSpPr>
              <a:xfrm>
                <a:off x="9478122" y="2819079"/>
                <a:ext cx="652680" cy="1047285"/>
                <a:chOff x="9790858" y="3447234"/>
                <a:chExt cx="652680" cy="1047285"/>
              </a:xfrm>
            </p:grpSpPr>
            <p:cxnSp>
              <p:nvCxnSpPr>
                <p:cNvPr id="88" name="Straight Connector 87">
                  <a:extLst>
                    <a:ext uri="{FF2B5EF4-FFF2-40B4-BE49-F238E27FC236}">
                      <a16:creationId xmlns:a16="http://schemas.microsoft.com/office/drawing/2014/main" id="{F7E99E7E-B361-47C6-58DA-51034BEAA96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803278" y="3482587"/>
                  <a:ext cx="233160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Straight Connector 88">
                  <a:extLst>
                    <a:ext uri="{FF2B5EF4-FFF2-40B4-BE49-F238E27FC236}">
                      <a16:creationId xmlns:a16="http://schemas.microsoft.com/office/drawing/2014/main" id="{07330CED-55D2-04DA-B878-948380F141F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790858" y="3796625"/>
                  <a:ext cx="299936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Straight Connector 89">
                  <a:extLst>
                    <a:ext uri="{FF2B5EF4-FFF2-40B4-BE49-F238E27FC236}">
                      <a16:creationId xmlns:a16="http://schemas.microsoft.com/office/drawing/2014/main" id="{909B2ADA-9A44-62D4-F6B4-7ECEB8EF372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803278" y="4132109"/>
                  <a:ext cx="233160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Straight Connector 90">
                  <a:extLst>
                    <a:ext uri="{FF2B5EF4-FFF2-40B4-BE49-F238E27FC236}">
                      <a16:creationId xmlns:a16="http://schemas.microsoft.com/office/drawing/2014/main" id="{55876B03-0C05-C44F-46CA-1EFEFB71857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790858" y="4446147"/>
                  <a:ext cx="299936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2" name="Rectangles 60">
                  <a:extLst>
                    <a:ext uri="{FF2B5EF4-FFF2-40B4-BE49-F238E27FC236}">
                      <a16:creationId xmlns:a16="http://schemas.microsoft.com/office/drawing/2014/main" id="{B13A2497-0884-B95A-73CD-2B17133A0FBF}"/>
                    </a:ext>
                  </a:extLst>
                </p:cNvPr>
                <p:cNvSpPr/>
                <p:nvPr/>
              </p:nvSpPr>
              <p:spPr>
                <a:xfrm>
                  <a:off x="10010959" y="3447234"/>
                  <a:ext cx="432579" cy="389921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2</a:t>
                  </a:r>
                </a:p>
              </p:txBody>
            </p:sp>
            <p:sp>
              <p:nvSpPr>
                <p:cNvPr id="93" name="Rectangles 61">
                  <a:extLst>
                    <a:ext uri="{FF2B5EF4-FFF2-40B4-BE49-F238E27FC236}">
                      <a16:creationId xmlns:a16="http://schemas.microsoft.com/office/drawing/2014/main" id="{60DB774F-A6E9-90B9-9917-C7DA6778FBF0}"/>
                    </a:ext>
                  </a:extLst>
                </p:cNvPr>
                <p:cNvSpPr/>
                <p:nvPr/>
              </p:nvSpPr>
              <p:spPr>
                <a:xfrm>
                  <a:off x="10009780" y="4070872"/>
                  <a:ext cx="432579" cy="423647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2</a:t>
                  </a:r>
                </a:p>
              </p:txBody>
            </p:sp>
          </p:grpSp>
        </p:grp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224D1733-3FB7-9E50-831F-60FAAE35425E}"/>
                </a:ext>
              </a:extLst>
            </p:cNvPr>
            <p:cNvGrpSpPr/>
            <p:nvPr/>
          </p:nvGrpSpPr>
          <p:grpSpPr>
            <a:xfrm>
              <a:off x="144799" y="3942908"/>
              <a:ext cx="1535239" cy="535901"/>
              <a:chOff x="6511480" y="2727960"/>
              <a:chExt cx="3619322" cy="1185147"/>
            </a:xfrm>
          </p:grpSpPr>
          <p:grpSp>
            <p:nvGrpSpPr>
              <p:cNvPr id="113" name="Group 112">
                <a:extLst>
                  <a:ext uri="{FF2B5EF4-FFF2-40B4-BE49-F238E27FC236}">
                    <a16:creationId xmlns:a16="http://schemas.microsoft.com/office/drawing/2014/main" id="{4E0558BD-5BC7-9F99-CA2B-E5559081CD96}"/>
                  </a:ext>
                </a:extLst>
              </p:cNvPr>
              <p:cNvGrpSpPr/>
              <p:nvPr/>
            </p:nvGrpSpPr>
            <p:grpSpPr>
              <a:xfrm>
                <a:off x="6511480" y="2727960"/>
                <a:ext cx="3125882" cy="1185147"/>
                <a:chOff x="10105" y="2821"/>
                <a:chExt cx="5304" cy="2003"/>
              </a:xfrm>
            </p:grpSpPr>
            <p:sp>
              <p:nvSpPr>
                <p:cNvPr id="121" name="Oval 120">
                  <a:extLst>
                    <a:ext uri="{FF2B5EF4-FFF2-40B4-BE49-F238E27FC236}">
                      <a16:creationId xmlns:a16="http://schemas.microsoft.com/office/drawing/2014/main" id="{B8C07092-A891-67BA-407A-698C3231EA17}"/>
                    </a:ext>
                  </a:extLst>
                </p:cNvPr>
                <p:cNvSpPr/>
                <p:nvPr/>
              </p:nvSpPr>
              <p:spPr>
                <a:xfrm>
                  <a:off x="14954" y="3325"/>
                  <a:ext cx="455" cy="457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2" name="Oval 121">
                  <a:extLst>
                    <a:ext uri="{FF2B5EF4-FFF2-40B4-BE49-F238E27FC236}">
                      <a16:creationId xmlns:a16="http://schemas.microsoft.com/office/drawing/2014/main" id="{AA776155-E1F9-ABB5-6A9C-7794F86DC760}"/>
                    </a:ext>
                  </a:extLst>
                </p:cNvPr>
                <p:cNvSpPr/>
                <p:nvPr/>
              </p:nvSpPr>
              <p:spPr>
                <a:xfrm>
                  <a:off x="14954" y="3837"/>
                  <a:ext cx="455" cy="457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3" name="Oval 122">
                  <a:extLst>
                    <a:ext uri="{FF2B5EF4-FFF2-40B4-BE49-F238E27FC236}">
                      <a16:creationId xmlns:a16="http://schemas.microsoft.com/office/drawing/2014/main" id="{2BF27087-01B0-466B-A6BB-E4D3D2751DCF}"/>
                    </a:ext>
                  </a:extLst>
                </p:cNvPr>
                <p:cNvSpPr/>
                <p:nvPr/>
              </p:nvSpPr>
              <p:spPr>
                <a:xfrm>
                  <a:off x="14954" y="4367"/>
                  <a:ext cx="455" cy="457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4" name="Oval 123">
                  <a:extLst>
                    <a:ext uri="{FF2B5EF4-FFF2-40B4-BE49-F238E27FC236}">
                      <a16:creationId xmlns:a16="http://schemas.microsoft.com/office/drawing/2014/main" id="{1F02E1CE-1427-31E8-CF22-1BF1A3573292}"/>
                    </a:ext>
                  </a:extLst>
                </p:cNvPr>
                <p:cNvSpPr/>
                <p:nvPr/>
              </p:nvSpPr>
              <p:spPr>
                <a:xfrm>
                  <a:off x="14954" y="2821"/>
                  <a:ext cx="455" cy="457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25" name="Group 124">
                  <a:extLst>
                    <a:ext uri="{FF2B5EF4-FFF2-40B4-BE49-F238E27FC236}">
                      <a16:creationId xmlns:a16="http://schemas.microsoft.com/office/drawing/2014/main" id="{767205EE-18FC-2AB3-1147-CA9269F3DC37}"/>
                    </a:ext>
                  </a:extLst>
                </p:cNvPr>
                <p:cNvGrpSpPr/>
                <p:nvPr/>
              </p:nvGrpSpPr>
              <p:grpSpPr>
                <a:xfrm>
                  <a:off x="10105" y="2994"/>
                  <a:ext cx="4734" cy="1724"/>
                  <a:chOff x="5630" y="3726"/>
                  <a:chExt cx="4734" cy="1724"/>
                </a:xfrm>
              </p:grpSpPr>
              <p:grpSp>
                <p:nvGrpSpPr>
                  <p:cNvPr id="126" name="Group 125">
                    <a:extLst>
                      <a:ext uri="{FF2B5EF4-FFF2-40B4-BE49-F238E27FC236}">
                        <a16:creationId xmlns:a16="http://schemas.microsoft.com/office/drawing/2014/main" id="{705F0401-FBCD-0031-FCB0-82685E8DF231}"/>
                      </a:ext>
                    </a:extLst>
                  </p:cNvPr>
                  <p:cNvGrpSpPr/>
                  <p:nvPr/>
                </p:nvGrpSpPr>
                <p:grpSpPr>
                  <a:xfrm>
                    <a:off x="5630" y="3726"/>
                    <a:ext cx="4734" cy="1724"/>
                    <a:chOff x="5630" y="3726"/>
                    <a:chExt cx="4734" cy="1724"/>
                  </a:xfrm>
                </p:grpSpPr>
                <p:sp>
                  <p:nvSpPr>
                    <p:cNvPr id="131" name="Rectangles 39">
                      <a:extLst>
                        <a:ext uri="{FF2B5EF4-FFF2-40B4-BE49-F238E27FC236}">
                          <a16:creationId xmlns:a16="http://schemas.microsoft.com/office/drawing/2014/main" id="{DF0298F4-AA17-19E3-3166-A1F63A5AD11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96" y="3735"/>
                      <a:ext cx="942" cy="1714"/>
                    </a:xfrm>
                    <a:prstGeom prst="rect">
                      <a:avLst/>
                    </a:prstGeom>
                    <a:noFill/>
                    <a:ln w="38100">
                      <a:solidFill>
                        <a:srgbClr val="20202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2" name="Rectangles 40">
                      <a:extLst>
                        <a:ext uri="{FF2B5EF4-FFF2-40B4-BE49-F238E27FC236}">
                          <a16:creationId xmlns:a16="http://schemas.microsoft.com/office/drawing/2014/main" id="{4E2B8CF0-EFA8-CC2A-EFA1-F7776458869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38" y="3735"/>
                      <a:ext cx="942" cy="1714"/>
                    </a:xfrm>
                    <a:prstGeom prst="rect">
                      <a:avLst/>
                    </a:prstGeom>
                    <a:noFill/>
                    <a:ln w="38100">
                      <a:solidFill>
                        <a:srgbClr val="20202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3" name="Rectangles 41">
                      <a:extLst>
                        <a:ext uri="{FF2B5EF4-FFF2-40B4-BE49-F238E27FC236}">
                          <a16:creationId xmlns:a16="http://schemas.microsoft.com/office/drawing/2014/main" id="{8C7F6C45-2846-454E-ED40-041EE38F8D1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480" y="3735"/>
                      <a:ext cx="942" cy="1714"/>
                    </a:xfrm>
                    <a:prstGeom prst="rect">
                      <a:avLst/>
                    </a:prstGeom>
                    <a:noFill/>
                    <a:ln w="38100">
                      <a:solidFill>
                        <a:srgbClr val="20202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4" name="Rectangles 42">
                      <a:extLst>
                        <a:ext uri="{FF2B5EF4-FFF2-40B4-BE49-F238E27FC236}">
                          <a16:creationId xmlns:a16="http://schemas.microsoft.com/office/drawing/2014/main" id="{78FEB313-6BCF-25C1-4BD4-9C0EFC936F4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422" y="3735"/>
                      <a:ext cx="942" cy="1714"/>
                    </a:xfrm>
                    <a:prstGeom prst="rect">
                      <a:avLst/>
                    </a:prstGeom>
                    <a:noFill/>
                    <a:ln w="38100">
                      <a:solidFill>
                        <a:srgbClr val="20202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35" name="Straight Connector 134">
                      <a:extLst>
                        <a:ext uri="{FF2B5EF4-FFF2-40B4-BE49-F238E27FC236}">
                          <a16:creationId xmlns:a16="http://schemas.microsoft.com/office/drawing/2014/main" id="{082D6075-8368-6206-DE5B-1B7FA3C6490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630" y="3726"/>
                      <a:ext cx="954" cy="8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6" name="Straight Connector 135">
                      <a:extLst>
                        <a:ext uri="{FF2B5EF4-FFF2-40B4-BE49-F238E27FC236}">
                          <a16:creationId xmlns:a16="http://schemas.microsoft.com/office/drawing/2014/main" id="{8453C294-3E59-B2C0-D06D-872571920119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5630" y="5435"/>
                      <a:ext cx="966" cy="15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27" name="Rectangles 46">
                    <a:extLst>
                      <a:ext uri="{FF2B5EF4-FFF2-40B4-BE49-F238E27FC236}">
                        <a16:creationId xmlns:a16="http://schemas.microsoft.com/office/drawing/2014/main" id="{9DF7AC40-4C43-6EF8-D4BC-1CD8C1EB52C8}"/>
                      </a:ext>
                    </a:extLst>
                  </p:cNvPr>
                  <p:cNvSpPr/>
                  <p:nvPr/>
                </p:nvSpPr>
                <p:spPr>
                  <a:xfrm>
                    <a:off x="7647" y="4275"/>
                    <a:ext cx="734" cy="865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2</a:t>
                    </a:r>
                  </a:p>
                </p:txBody>
              </p:sp>
              <p:sp>
                <p:nvSpPr>
                  <p:cNvPr id="128" name="Rectangles 47">
                    <a:extLst>
                      <a:ext uri="{FF2B5EF4-FFF2-40B4-BE49-F238E27FC236}">
                        <a16:creationId xmlns:a16="http://schemas.microsoft.com/office/drawing/2014/main" id="{65DD68A9-9B3A-3056-F3A2-2C25C379E47B}"/>
                      </a:ext>
                    </a:extLst>
                  </p:cNvPr>
                  <p:cNvSpPr/>
                  <p:nvPr/>
                </p:nvSpPr>
                <p:spPr>
                  <a:xfrm>
                    <a:off x="9521" y="4514"/>
                    <a:ext cx="733" cy="626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1</a:t>
                    </a:r>
                  </a:p>
                </p:txBody>
              </p:sp>
              <p:sp>
                <p:nvSpPr>
                  <p:cNvPr id="129" name="Rectangles 48">
                    <a:extLst>
                      <a:ext uri="{FF2B5EF4-FFF2-40B4-BE49-F238E27FC236}">
                        <a16:creationId xmlns:a16="http://schemas.microsoft.com/office/drawing/2014/main" id="{DE5B9230-6D81-5227-2A04-8FC997F126B9}"/>
                      </a:ext>
                    </a:extLst>
                  </p:cNvPr>
                  <p:cNvSpPr/>
                  <p:nvPr/>
                </p:nvSpPr>
                <p:spPr>
                  <a:xfrm>
                    <a:off x="6703" y="4177"/>
                    <a:ext cx="727" cy="980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1</a:t>
                    </a:r>
                  </a:p>
                </p:txBody>
              </p:sp>
              <p:sp>
                <p:nvSpPr>
                  <p:cNvPr id="130" name="Rectangles 49">
                    <a:extLst>
                      <a:ext uri="{FF2B5EF4-FFF2-40B4-BE49-F238E27FC236}">
                        <a16:creationId xmlns:a16="http://schemas.microsoft.com/office/drawing/2014/main" id="{775806EC-6D60-A79D-DFD6-66B750D9E468}"/>
                      </a:ext>
                    </a:extLst>
                  </p:cNvPr>
                  <p:cNvSpPr/>
                  <p:nvPr/>
                </p:nvSpPr>
                <p:spPr>
                  <a:xfrm>
                    <a:off x="8590" y="4341"/>
                    <a:ext cx="734" cy="799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4</a:t>
                    </a:r>
                  </a:p>
                </p:txBody>
              </p:sp>
            </p:grpSp>
          </p:grpSp>
          <p:grpSp>
            <p:nvGrpSpPr>
              <p:cNvPr id="114" name="Group 113">
                <a:extLst>
                  <a:ext uri="{FF2B5EF4-FFF2-40B4-BE49-F238E27FC236}">
                    <a16:creationId xmlns:a16="http://schemas.microsoft.com/office/drawing/2014/main" id="{BCFF44CB-E4F8-3FBF-46D6-2F3E244919BE}"/>
                  </a:ext>
                </a:extLst>
              </p:cNvPr>
              <p:cNvGrpSpPr/>
              <p:nvPr/>
            </p:nvGrpSpPr>
            <p:grpSpPr>
              <a:xfrm>
                <a:off x="9478122" y="2819079"/>
                <a:ext cx="652680" cy="1047285"/>
                <a:chOff x="9790858" y="3447234"/>
                <a:chExt cx="652680" cy="1047285"/>
              </a:xfrm>
            </p:grpSpPr>
            <p:cxnSp>
              <p:nvCxnSpPr>
                <p:cNvPr id="115" name="Straight Connector 114">
                  <a:extLst>
                    <a:ext uri="{FF2B5EF4-FFF2-40B4-BE49-F238E27FC236}">
                      <a16:creationId xmlns:a16="http://schemas.microsoft.com/office/drawing/2014/main" id="{2229F909-00F2-98F0-CF1D-605AB96EC4E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803278" y="3482587"/>
                  <a:ext cx="233160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Straight Connector 115">
                  <a:extLst>
                    <a:ext uri="{FF2B5EF4-FFF2-40B4-BE49-F238E27FC236}">
                      <a16:creationId xmlns:a16="http://schemas.microsoft.com/office/drawing/2014/main" id="{FCBF39E1-34B0-228E-16EE-DDDBC9F00EF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790858" y="3796625"/>
                  <a:ext cx="299936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Straight Connector 116">
                  <a:extLst>
                    <a:ext uri="{FF2B5EF4-FFF2-40B4-BE49-F238E27FC236}">
                      <a16:creationId xmlns:a16="http://schemas.microsoft.com/office/drawing/2014/main" id="{0B1FCCBD-C01B-333B-9CC0-76F62372870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803278" y="4132109"/>
                  <a:ext cx="233160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Connector 117">
                  <a:extLst>
                    <a:ext uri="{FF2B5EF4-FFF2-40B4-BE49-F238E27FC236}">
                      <a16:creationId xmlns:a16="http://schemas.microsoft.com/office/drawing/2014/main" id="{F6A59992-6658-BA0E-2C16-F20390EFBF4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790858" y="4446147"/>
                  <a:ext cx="299936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9" name="Rectangles 60">
                  <a:extLst>
                    <a:ext uri="{FF2B5EF4-FFF2-40B4-BE49-F238E27FC236}">
                      <a16:creationId xmlns:a16="http://schemas.microsoft.com/office/drawing/2014/main" id="{A8F63C03-58DD-615D-B6C7-03B51230316A}"/>
                    </a:ext>
                  </a:extLst>
                </p:cNvPr>
                <p:cNvSpPr/>
                <p:nvPr/>
              </p:nvSpPr>
              <p:spPr>
                <a:xfrm>
                  <a:off x="10010959" y="3447234"/>
                  <a:ext cx="432579" cy="389921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2</a:t>
                  </a:r>
                </a:p>
              </p:txBody>
            </p:sp>
            <p:sp>
              <p:nvSpPr>
                <p:cNvPr id="120" name="Rectangles 61">
                  <a:extLst>
                    <a:ext uri="{FF2B5EF4-FFF2-40B4-BE49-F238E27FC236}">
                      <a16:creationId xmlns:a16="http://schemas.microsoft.com/office/drawing/2014/main" id="{E9F59628-F670-B06B-8600-1B753F11CE32}"/>
                    </a:ext>
                  </a:extLst>
                </p:cNvPr>
                <p:cNvSpPr/>
                <p:nvPr/>
              </p:nvSpPr>
              <p:spPr>
                <a:xfrm>
                  <a:off x="10009780" y="4070872"/>
                  <a:ext cx="432579" cy="423647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2</a:t>
                  </a:r>
                </a:p>
              </p:txBody>
            </p:sp>
          </p:grpSp>
        </p:grpSp>
        <p:grpSp>
          <p:nvGrpSpPr>
            <p:cNvPr id="137" name="Group 136">
              <a:extLst>
                <a:ext uri="{FF2B5EF4-FFF2-40B4-BE49-F238E27FC236}">
                  <a16:creationId xmlns:a16="http://schemas.microsoft.com/office/drawing/2014/main" id="{AD7EA16A-AD4D-6103-99FD-1FD385C38C17}"/>
                </a:ext>
              </a:extLst>
            </p:cNvPr>
            <p:cNvGrpSpPr/>
            <p:nvPr/>
          </p:nvGrpSpPr>
          <p:grpSpPr>
            <a:xfrm>
              <a:off x="230174" y="4589719"/>
              <a:ext cx="1407450" cy="551063"/>
              <a:chOff x="2639601" y="1836738"/>
              <a:chExt cx="3898265" cy="1392555"/>
            </a:xfrm>
          </p:grpSpPr>
          <p:grpSp>
            <p:nvGrpSpPr>
              <p:cNvPr id="138" name="Group 137">
                <a:extLst>
                  <a:ext uri="{FF2B5EF4-FFF2-40B4-BE49-F238E27FC236}">
                    <a16:creationId xmlns:a16="http://schemas.microsoft.com/office/drawing/2014/main" id="{A70C5276-5812-6BA0-6532-0E780B5EC11B}"/>
                  </a:ext>
                </a:extLst>
              </p:cNvPr>
              <p:cNvGrpSpPr/>
              <p:nvPr/>
            </p:nvGrpSpPr>
            <p:grpSpPr>
              <a:xfrm>
                <a:off x="2639601" y="1836738"/>
                <a:ext cx="3898265" cy="1392555"/>
                <a:chOff x="2639601" y="1836738"/>
                <a:chExt cx="3898265" cy="1392555"/>
              </a:xfrm>
            </p:grpSpPr>
            <p:grpSp>
              <p:nvGrpSpPr>
                <p:cNvPr id="144" name="Group 143">
                  <a:extLst>
                    <a:ext uri="{FF2B5EF4-FFF2-40B4-BE49-F238E27FC236}">
                      <a16:creationId xmlns:a16="http://schemas.microsoft.com/office/drawing/2014/main" id="{E7B3D94D-7BA7-6ADB-AF9B-2E8DCF1B71C1}"/>
                    </a:ext>
                  </a:extLst>
                </p:cNvPr>
                <p:cNvGrpSpPr/>
                <p:nvPr/>
              </p:nvGrpSpPr>
              <p:grpSpPr>
                <a:xfrm>
                  <a:off x="2639601" y="1836738"/>
                  <a:ext cx="3898265" cy="1392555"/>
                  <a:chOff x="2639601" y="1836738"/>
                  <a:chExt cx="3898265" cy="1392555"/>
                </a:xfrm>
              </p:grpSpPr>
              <p:grpSp>
                <p:nvGrpSpPr>
                  <p:cNvPr id="146" name="Group 145">
                    <a:extLst>
                      <a:ext uri="{FF2B5EF4-FFF2-40B4-BE49-F238E27FC236}">
                        <a16:creationId xmlns:a16="http://schemas.microsoft.com/office/drawing/2014/main" id="{DDCD347D-7002-40D3-D165-EDFA29E0DBA8}"/>
                      </a:ext>
                    </a:extLst>
                  </p:cNvPr>
                  <p:cNvGrpSpPr/>
                  <p:nvPr/>
                </p:nvGrpSpPr>
                <p:grpSpPr>
                  <a:xfrm>
                    <a:off x="2639601" y="1836738"/>
                    <a:ext cx="3898265" cy="1392555"/>
                    <a:chOff x="10122" y="2631"/>
                    <a:chExt cx="6139" cy="2193"/>
                  </a:xfrm>
                </p:grpSpPr>
                <p:grpSp>
                  <p:nvGrpSpPr>
                    <p:cNvPr id="148" name="Group 147">
                      <a:extLst>
                        <a:ext uri="{FF2B5EF4-FFF2-40B4-BE49-F238E27FC236}">
                          <a16:creationId xmlns:a16="http://schemas.microsoft.com/office/drawing/2014/main" id="{473B14C0-F96A-0711-2433-490D12F6B81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122" y="2631"/>
                      <a:ext cx="6139" cy="2193"/>
                      <a:chOff x="10105" y="2631"/>
                      <a:chExt cx="6139" cy="2193"/>
                    </a:xfrm>
                  </p:grpSpPr>
                  <p:sp>
                    <p:nvSpPr>
                      <p:cNvPr id="150" name="Oval 149">
                        <a:extLst>
                          <a:ext uri="{FF2B5EF4-FFF2-40B4-BE49-F238E27FC236}">
                            <a16:creationId xmlns:a16="http://schemas.microsoft.com/office/drawing/2014/main" id="{6E264FA2-E934-2C8D-98A7-41143F6A1B0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4954" y="3325"/>
                        <a:ext cx="455" cy="457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51" name="Oval 150">
                        <a:extLst>
                          <a:ext uri="{FF2B5EF4-FFF2-40B4-BE49-F238E27FC236}">
                            <a16:creationId xmlns:a16="http://schemas.microsoft.com/office/drawing/2014/main" id="{99A370D7-265B-5B49-6F03-D25C826DBCB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4954" y="3837"/>
                        <a:ext cx="455" cy="457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52" name="Oval 151">
                        <a:extLst>
                          <a:ext uri="{FF2B5EF4-FFF2-40B4-BE49-F238E27FC236}">
                            <a16:creationId xmlns:a16="http://schemas.microsoft.com/office/drawing/2014/main" id="{CAF8D410-79DC-679D-8304-E643D497D65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4954" y="4367"/>
                        <a:ext cx="455" cy="457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53" name="Oval 152">
                        <a:extLst>
                          <a:ext uri="{FF2B5EF4-FFF2-40B4-BE49-F238E27FC236}">
                            <a16:creationId xmlns:a16="http://schemas.microsoft.com/office/drawing/2014/main" id="{3F4E0D76-BCBA-795B-52C9-442EB7ABFA6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4954" y="2821"/>
                        <a:ext cx="455" cy="457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grpSp>
                    <p:nvGrpSpPr>
                      <p:cNvPr id="154" name="Group 153">
                        <a:extLst>
                          <a:ext uri="{FF2B5EF4-FFF2-40B4-BE49-F238E27FC236}">
                            <a16:creationId xmlns:a16="http://schemas.microsoft.com/office/drawing/2014/main" id="{74136C67-0C06-D8FD-872A-9220AF93D31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0105" y="2631"/>
                        <a:ext cx="6139" cy="2087"/>
                        <a:chOff x="5630" y="3363"/>
                        <a:chExt cx="6139" cy="2087"/>
                      </a:xfrm>
                    </p:grpSpPr>
                    <p:grpSp>
                      <p:nvGrpSpPr>
                        <p:cNvPr id="155" name="Group 154">
                          <a:extLst>
                            <a:ext uri="{FF2B5EF4-FFF2-40B4-BE49-F238E27FC236}">
                              <a16:creationId xmlns:a16="http://schemas.microsoft.com/office/drawing/2014/main" id="{4DB019F7-0601-B63A-A53F-E04AAC448C5A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5630" y="3721"/>
                          <a:ext cx="4734" cy="1729"/>
                          <a:chOff x="5630" y="3721"/>
                          <a:chExt cx="4734" cy="1729"/>
                        </a:xfrm>
                      </p:grpSpPr>
                      <p:sp>
                        <p:nvSpPr>
                          <p:cNvPr id="158" name="Rectangles 39">
                            <a:extLst>
                              <a:ext uri="{FF2B5EF4-FFF2-40B4-BE49-F238E27FC236}">
                                <a16:creationId xmlns:a16="http://schemas.microsoft.com/office/drawing/2014/main" id="{C04F7EE7-1F50-C8B3-00B8-9862D7867B7E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596" y="3735"/>
                            <a:ext cx="942" cy="1714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 w="38100">
                            <a:solidFill>
                              <a:srgbClr val="202020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159" name="Rectangles 40">
                            <a:extLst>
                              <a:ext uri="{FF2B5EF4-FFF2-40B4-BE49-F238E27FC236}">
                                <a16:creationId xmlns:a16="http://schemas.microsoft.com/office/drawing/2014/main" id="{62D9759D-C9AB-F61C-A882-31A9222748FF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7538" y="3735"/>
                            <a:ext cx="942" cy="1714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 w="38100">
                            <a:solidFill>
                              <a:srgbClr val="202020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160" name="Rectangles 41">
                            <a:extLst>
                              <a:ext uri="{FF2B5EF4-FFF2-40B4-BE49-F238E27FC236}">
                                <a16:creationId xmlns:a16="http://schemas.microsoft.com/office/drawing/2014/main" id="{3C561E1C-76EA-6D90-B4FB-70E952D35768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8480" y="3735"/>
                            <a:ext cx="942" cy="1714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 w="38100">
                            <a:solidFill>
                              <a:srgbClr val="202020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161" name="Rectangles 42">
                            <a:extLst>
                              <a:ext uri="{FF2B5EF4-FFF2-40B4-BE49-F238E27FC236}">
                                <a16:creationId xmlns:a16="http://schemas.microsoft.com/office/drawing/2014/main" id="{8B96FD54-D8E1-2959-D81A-C769FF994686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9422" y="3735"/>
                            <a:ext cx="942" cy="1714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 w="38100">
                            <a:solidFill>
                              <a:srgbClr val="202020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cxnSp>
                        <p:nvCxnSpPr>
                          <p:cNvPr id="162" name="Straight Connector 161">
                            <a:extLst>
                              <a:ext uri="{FF2B5EF4-FFF2-40B4-BE49-F238E27FC236}">
                                <a16:creationId xmlns:a16="http://schemas.microsoft.com/office/drawing/2014/main" id="{BCB89921-EEEF-498E-6BEA-38ADBEFFB2C8}"/>
                              </a:ext>
                            </a:extLst>
                          </p:cNvPr>
                          <p:cNvCxnSpPr/>
                          <p:nvPr/>
                        </p:nvCxnSpPr>
                        <p:spPr>
                          <a:xfrm>
                            <a:off x="5630" y="3721"/>
                            <a:ext cx="966" cy="15"/>
                          </a:xfrm>
                          <a:prstGeom prst="line">
                            <a:avLst/>
                          </a:prstGeom>
                          <a:ln w="3810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163" name="Straight Connector 162">
                            <a:extLst>
                              <a:ext uri="{FF2B5EF4-FFF2-40B4-BE49-F238E27FC236}">
                                <a16:creationId xmlns:a16="http://schemas.microsoft.com/office/drawing/2014/main" id="{3F0D8820-D01F-0717-21A8-68B7832DDDC7}"/>
                              </a:ext>
                            </a:extLst>
                          </p:cNvPr>
                          <p:cNvCxnSpPr/>
                          <p:nvPr/>
                        </p:nvCxnSpPr>
                        <p:spPr>
                          <a:xfrm>
                            <a:off x="5630" y="5435"/>
                            <a:ext cx="966" cy="15"/>
                          </a:xfrm>
                          <a:prstGeom prst="line">
                            <a:avLst/>
                          </a:prstGeom>
                          <a:ln w="3810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sp>
                      <p:nvSpPr>
                        <p:cNvPr id="156" name="Rectangles 49">
                          <a:extLst>
                            <a:ext uri="{FF2B5EF4-FFF2-40B4-BE49-F238E27FC236}">
                              <a16:creationId xmlns:a16="http://schemas.microsoft.com/office/drawing/2014/main" id="{B04A814E-E600-875C-9309-E6F94DAC91B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049" y="3363"/>
                          <a:ext cx="720" cy="793"/>
                        </a:xfrm>
                        <a:prstGeom prst="rect">
                          <a:avLst/>
                        </a:prstGeom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p:txBody>
                    </p:sp>
                  </p:grpSp>
                </p:grpSp>
                <p:sp>
                  <p:nvSpPr>
                    <p:cNvPr id="149" name="Rectangles 60">
                      <a:extLst>
                        <a:ext uri="{FF2B5EF4-FFF2-40B4-BE49-F238E27FC236}">
                          <a16:creationId xmlns:a16="http://schemas.microsoft.com/office/drawing/2014/main" id="{F3A16A4B-4781-B2F4-1F19-E01972B5334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541" y="3466"/>
                      <a:ext cx="720" cy="742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p:txBody>
                </p:sp>
              </p:grpSp>
              <p:sp>
                <p:nvSpPr>
                  <p:cNvPr id="147" name="Rectangles 49">
                    <a:extLst>
                      <a:ext uri="{FF2B5EF4-FFF2-40B4-BE49-F238E27FC236}">
                        <a16:creationId xmlns:a16="http://schemas.microsoft.com/office/drawing/2014/main" id="{19043FA7-B760-68FB-B919-CFB37D62961B}"/>
                      </a:ext>
                    </a:extLst>
                  </p:cNvPr>
                  <p:cNvSpPr/>
                  <p:nvPr/>
                </p:nvSpPr>
                <p:spPr>
                  <a:xfrm>
                    <a:off x="5118830" y="2556192"/>
                    <a:ext cx="457200" cy="494030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4</a:t>
                    </a:r>
                  </a:p>
                </p:txBody>
              </p:sp>
            </p:grpSp>
            <p:sp>
              <p:nvSpPr>
                <p:cNvPr id="145" name="Rectangles 49">
                  <a:extLst>
                    <a:ext uri="{FF2B5EF4-FFF2-40B4-BE49-F238E27FC236}">
                      <a16:creationId xmlns:a16="http://schemas.microsoft.com/office/drawing/2014/main" id="{AFD7BF1D-704B-7CE2-B4EA-51879148D6C9}"/>
                    </a:ext>
                  </a:extLst>
                </p:cNvPr>
                <p:cNvSpPr/>
                <p:nvPr/>
              </p:nvSpPr>
              <p:spPr>
                <a:xfrm>
                  <a:off x="4539219" y="2556192"/>
                  <a:ext cx="457200" cy="497994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3</a:t>
                  </a:r>
                </a:p>
              </p:txBody>
            </p:sp>
          </p:grpSp>
          <p:sp>
            <p:nvSpPr>
              <p:cNvPr id="140" name="Rectangles 49">
                <a:extLst>
                  <a:ext uri="{FF2B5EF4-FFF2-40B4-BE49-F238E27FC236}">
                    <a16:creationId xmlns:a16="http://schemas.microsoft.com/office/drawing/2014/main" id="{12780AB3-7600-75C2-75B3-768E0F395742}"/>
                  </a:ext>
                </a:extLst>
              </p:cNvPr>
              <p:cNvSpPr/>
              <p:nvPr/>
            </p:nvSpPr>
            <p:spPr>
              <a:xfrm>
                <a:off x="3935471" y="2535133"/>
                <a:ext cx="457200" cy="49799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cxnSp>
            <p:nvCxnSpPr>
              <p:cNvPr id="141" name="Straight Connector 140">
                <a:extLst>
                  <a:ext uri="{FF2B5EF4-FFF2-40B4-BE49-F238E27FC236}">
                    <a16:creationId xmlns:a16="http://schemas.microsoft.com/office/drawing/2014/main" id="{17A452AF-4494-EA90-7FB0-34B4A6005A00}"/>
                  </a:ext>
                </a:extLst>
              </p:cNvPr>
              <p:cNvCxnSpPr/>
              <p:nvPr/>
            </p:nvCxnSpPr>
            <p:spPr>
              <a:xfrm>
                <a:off x="5862739" y="2102485"/>
                <a:ext cx="311020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>
                <a:extLst>
                  <a:ext uri="{FF2B5EF4-FFF2-40B4-BE49-F238E27FC236}">
                    <a16:creationId xmlns:a16="http://schemas.microsoft.com/office/drawing/2014/main" id="{9957E9CF-968F-5540-E38D-81ECBC6FFB0E}"/>
                  </a:ext>
                </a:extLst>
              </p:cNvPr>
              <p:cNvCxnSpPr/>
              <p:nvPr/>
            </p:nvCxnSpPr>
            <p:spPr>
              <a:xfrm>
                <a:off x="5860375" y="2415095"/>
                <a:ext cx="311020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>
                <a:extLst>
                  <a:ext uri="{FF2B5EF4-FFF2-40B4-BE49-F238E27FC236}">
                    <a16:creationId xmlns:a16="http://schemas.microsoft.com/office/drawing/2014/main" id="{495C4EE1-43BA-4120-F0F2-2061121D38A8}"/>
                  </a:ext>
                </a:extLst>
              </p:cNvPr>
              <p:cNvCxnSpPr/>
              <p:nvPr/>
            </p:nvCxnSpPr>
            <p:spPr>
              <a:xfrm>
                <a:off x="5860375" y="2755014"/>
                <a:ext cx="311020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2" name="Group 181">
              <a:extLst>
                <a:ext uri="{FF2B5EF4-FFF2-40B4-BE49-F238E27FC236}">
                  <a16:creationId xmlns:a16="http://schemas.microsoft.com/office/drawing/2014/main" id="{9E7D8C8C-F71A-0926-A915-BCE2EDEF2658}"/>
                </a:ext>
              </a:extLst>
            </p:cNvPr>
            <p:cNvGrpSpPr/>
            <p:nvPr/>
          </p:nvGrpSpPr>
          <p:grpSpPr>
            <a:xfrm>
              <a:off x="174671" y="5287835"/>
              <a:ext cx="1308262" cy="505048"/>
              <a:chOff x="174671" y="5287835"/>
              <a:chExt cx="1308262" cy="505048"/>
            </a:xfrm>
          </p:grpSpPr>
          <p:grpSp>
            <p:nvGrpSpPr>
              <p:cNvPr id="166" name="Group 165">
                <a:extLst>
                  <a:ext uri="{FF2B5EF4-FFF2-40B4-BE49-F238E27FC236}">
                    <a16:creationId xmlns:a16="http://schemas.microsoft.com/office/drawing/2014/main" id="{9695A910-CBD8-8DE0-E9E8-7F0A61397FC2}"/>
                  </a:ext>
                </a:extLst>
              </p:cNvPr>
              <p:cNvGrpSpPr/>
              <p:nvPr/>
            </p:nvGrpSpPr>
            <p:grpSpPr>
              <a:xfrm>
                <a:off x="174671" y="5529176"/>
                <a:ext cx="1308262" cy="263707"/>
                <a:chOff x="2976880" y="5102947"/>
                <a:chExt cx="4988560" cy="1070610"/>
              </a:xfrm>
            </p:grpSpPr>
            <p:cxnSp>
              <p:nvCxnSpPr>
                <p:cNvPr id="176" name="Straight Arrow Connector 175">
                  <a:extLst>
                    <a:ext uri="{FF2B5EF4-FFF2-40B4-BE49-F238E27FC236}">
                      <a16:creationId xmlns:a16="http://schemas.microsoft.com/office/drawing/2014/main" id="{B30A417A-A2B8-57DC-7C41-ED9C7B8F97D2}"/>
                    </a:ext>
                  </a:extLst>
                </p:cNvPr>
                <p:cNvCxnSpPr/>
                <p:nvPr/>
              </p:nvCxnSpPr>
              <p:spPr>
                <a:xfrm flipV="1">
                  <a:off x="4213860" y="5922094"/>
                  <a:ext cx="3751580" cy="10795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4" name="Straight Connector 173">
                  <a:extLst>
                    <a:ext uri="{FF2B5EF4-FFF2-40B4-BE49-F238E27FC236}">
                      <a16:creationId xmlns:a16="http://schemas.microsoft.com/office/drawing/2014/main" id="{2B3F3AB4-E87C-7593-E973-62A75B6D7DFF}"/>
                    </a:ext>
                  </a:extLst>
                </p:cNvPr>
                <p:cNvCxnSpPr/>
                <p:nvPr/>
              </p:nvCxnSpPr>
              <p:spPr>
                <a:xfrm flipH="1">
                  <a:off x="6527165" y="6111327"/>
                  <a:ext cx="143510" cy="62230"/>
                </a:xfrm>
                <a:prstGeom prst="line">
                  <a:avLst/>
                </a:prstGeom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2" name="Straight Connector 171">
                  <a:extLst>
                    <a:ext uri="{FF2B5EF4-FFF2-40B4-BE49-F238E27FC236}">
                      <a16:creationId xmlns:a16="http://schemas.microsoft.com/office/drawing/2014/main" id="{29EDD35B-CB97-AA20-E10F-BDAC89225A9C}"/>
                    </a:ext>
                  </a:extLst>
                </p:cNvPr>
                <p:cNvCxnSpPr/>
                <p:nvPr/>
              </p:nvCxnSpPr>
              <p:spPr>
                <a:xfrm flipH="1">
                  <a:off x="2976880" y="5102947"/>
                  <a:ext cx="143510" cy="62230"/>
                </a:xfrm>
                <a:prstGeom prst="line">
                  <a:avLst/>
                </a:prstGeom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79" name="Straight Arrow Connector 178">
                <a:extLst>
                  <a:ext uri="{FF2B5EF4-FFF2-40B4-BE49-F238E27FC236}">
                    <a16:creationId xmlns:a16="http://schemas.microsoft.com/office/drawing/2014/main" id="{043296A3-6A5B-9544-AA8C-7D713ABF0E8A}"/>
                  </a:ext>
                </a:extLst>
              </p:cNvPr>
              <p:cNvCxnSpPr/>
              <p:nvPr/>
            </p:nvCxnSpPr>
            <p:spPr>
              <a:xfrm flipH="1" flipV="1">
                <a:off x="496408" y="5287835"/>
                <a:ext cx="2664" cy="44310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0" name="Freeform 85">
                <a:extLst>
                  <a:ext uri="{FF2B5EF4-FFF2-40B4-BE49-F238E27FC236}">
                    <a16:creationId xmlns:a16="http://schemas.microsoft.com/office/drawing/2014/main" id="{670BB2F3-3922-CBB4-76EB-358CC3B1E03E}"/>
                  </a:ext>
                </a:extLst>
              </p:cNvPr>
              <p:cNvSpPr/>
              <p:nvPr/>
            </p:nvSpPr>
            <p:spPr>
              <a:xfrm>
                <a:off x="499239" y="5374956"/>
                <a:ext cx="960380" cy="323768"/>
              </a:xfrm>
              <a:custGeom>
                <a:avLst/>
                <a:gdLst>
                  <a:gd name="connisteX0" fmla="*/ 0 w 3662045"/>
                  <a:gd name="connsiteY0" fmla="*/ 0 h 1314138"/>
                  <a:gd name="connisteX1" fmla="*/ 118745 w 3662045"/>
                  <a:gd name="connsiteY1" fmla="*/ 624840 h 1314138"/>
                  <a:gd name="connisteX2" fmla="*/ 431165 w 3662045"/>
                  <a:gd name="connsiteY2" fmla="*/ 1033780 h 1314138"/>
                  <a:gd name="connisteX3" fmla="*/ 1163320 w 3662045"/>
                  <a:gd name="connsiteY3" fmla="*/ 1238250 h 1314138"/>
                  <a:gd name="connisteX4" fmla="*/ 2305050 w 3662045"/>
                  <a:gd name="connsiteY4" fmla="*/ 1303020 h 1314138"/>
                  <a:gd name="connisteX5" fmla="*/ 3662045 w 3662045"/>
                  <a:gd name="connsiteY5" fmla="*/ 1313815 h 1314138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  <a:cxn ang="0">
                    <a:pos x="connisteX4" y="connsiteY4"/>
                  </a:cxn>
                  <a:cxn ang="0">
                    <a:pos x="connisteX5" y="connsiteY5"/>
                  </a:cxn>
                </a:cxnLst>
                <a:rect l="l" t="t" r="r" b="b"/>
                <a:pathLst>
                  <a:path w="3662045" h="1314139">
                    <a:moveTo>
                      <a:pt x="0" y="0"/>
                    </a:moveTo>
                    <a:cubicBezTo>
                      <a:pt x="17780" y="116840"/>
                      <a:pt x="32385" y="417830"/>
                      <a:pt x="118745" y="624840"/>
                    </a:cubicBezTo>
                    <a:cubicBezTo>
                      <a:pt x="205105" y="831850"/>
                      <a:pt x="222250" y="911225"/>
                      <a:pt x="431165" y="1033780"/>
                    </a:cubicBezTo>
                    <a:cubicBezTo>
                      <a:pt x="640080" y="1156335"/>
                      <a:pt x="788670" y="1184275"/>
                      <a:pt x="1163320" y="1238250"/>
                    </a:cubicBezTo>
                    <a:cubicBezTo>
                      <a:pt x="1537970" y="1292225"/>
                      <a:pt x="1805305" y="1287780"/>
                      <a:pt x="2305050" y="1303020"/>
                    </a:cubicBezTo>
                    <a:cubicBezTo>
                      <a:pt x="2804795" y="1318260"/>
                      <a:pt x="3413760" y="1313180"/>
                      <a:pt x="3662045" y="1313815"/>
                    </a:cubicBezTo>
                  </a:path>
                </a:pathLst>
              </a:custGeom>
              <a:noFill/>
              <a:ln w="381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1" name="Oval 180">
                <a:extLst>
                  <a:ext uri="{FF2B5EF4-FFF2-40B4-BE49-F238E27FC236}">
                    <a16:creationId xmlns:a16="http://schemas.microsoft.com/office/drawing/2014/main" id="{D03FFF09-7BFC-635F-0A6D-F857DEDC10E2}"/>
                  </a:ext>
                </a:extLst>
              </p:cNvPr>
              <p:cNvSpPr/>
              <p:nvPr/>
            </p:nvSpPr>
            <p:spPr>
              <a:xfrm>
                <a:off x="1025308" y="5644449"/>
                <a:ext cx="457625" cy="95410"/>
              </a:xfrm>
              <a:prstGeom prst="ellipse">
                <a:avLst/>
              </a:prstGeom>
              <a:noFill/>
              <a:ln w="38100">
                <a:solidFill>
                  <a:srgbClr val="CC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83" name="TextBox 182">
            <a:extLst>
              <a:ext uri="{FF2B5EF4-FFF2-40B4-BE49-F238E27FC236}">
                <a16:creationId xmlns:a16="http://schemas.microsoft.com/office/drawing/2014/main" id="{F2A9471F-6FAB-9CFF-2B27-12D8E1E182EB}"/>
              </a:ext>
            </a:extLst>
          </p:cNvPr>
          <p:cNvSpPr txBox="1"/>
          <p:nvPr/>
        </p:nvSpPr>
        <p:spPr>
          <a:xfrm>
            <a:off x="7641118" y="2012686"/>
            <a:ext cx="4550882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dirty="0"/>
              <a:t>SRPT for Multiserver Systems [</a:t>
            </a:r>
            <a:r>
              <a:rPr lang="en-US" b="1" dirty="0"/>
              <a:t>G</a:t>
            </a:r>
            <a:r>
              <a:rPr lang="en-US" dirty="0"/>
              <a:t>SH’18]</a:t>
            </a:r>
          </a:p>
          <a:p>
            <a:pPr>
              <a:spcAft>
                <a:spcPts val="1200"/>
              </a:spcAft>
            </a:pPr>
            <a:endParaRPr lang="en-US" sz="200" dirty="0"/>
          </a:p>
          <a:p>
            <a:pPr>
              <a:spcAft>
                <a:spcPts val="1200"/>
              </a:spcAft>
            </a:pPr>
            <a:r>
              <a:rPr lang="en-US" dirty="0"/>
              <a:t>Load Balancing Guardrails [</a:t>
            </a:r>
            <a:r>
              <a:rPr lang="en-US" b="1" dirty="0"/>
              <a:t>G</a:t>
            </a:r>
            <a:r>
              <a:rPr lang="en-US" dirty="0"/>
              <a:t>SH’19]</a:t>
            </a:r>
          </a:p>
          <a:p>
            <a:pPr>
              <a:spcAft>
                <a:spcPts val="1200"/>
              </a:spcAft>
            </a:pPr>
            <a:endParaRPr lang="en-US" sz="200" dirty="0"/>
          </a:p>
          <a:p>
            <a:pPr>
              <a:spcAft>
                <a:spcPts val="1200"/>
              </a:spcAft>
            </a:pPr>
            <a:r>
              <a:rPr lang="en-US" dirty="0"/>
              <a:t>WCFS: A new framework for analyzing multiserver systems [</a:t>
            </a:r>
            <a:r>
              <a:rPr lang="en-US" b="1" dirty="0"/>
              <a:t>G</a:t>
            </a:r>
            <a:r>
              <a:rPr lang="en-US" dirty="0"/>
              <a:t>HS’22]</a:t>
            </a:r>
          </a:p>
          <a:p>
            <a:pPr>
              <a:spcAft>
                <a:spcPts val="1200"/>
              </a:spcAft>
            </a:pPr>
            <a:r>
              <a:rPr lang="en-US" dirty="0"/>
              <a:t>Optimal Scheduling in the Multiserver-job Model under Heavy Traffic [</a:t>
            </a:r>
            <a:r>
              <a:rPr lang="en-US" b="1" dirty="0"/>
              <a:t>G</a:t>
            </a:r>
            <a:r>
              <a:rPr lang="en-US" dirty="0"/>
              <a:t>SHS’23]</a:t>
            </a:r>
          </a:p>
          <a:p>
            <a:pPr>
              <a:spcAft>
                <a:spcPts val="1200"/>
              </a:spcAft>
            </a:pPr>
            <a:r>
              <a:rPr lang="en-US" dirty="0"/>
              <a:t>The RESET and MARC Techniques, with Application to Multiserver-Job Analysis [</a:t>
            </a:r>
            <a:r>
              <a:rPr lang="en-US" b="1" dirty="0"/>
              <a:t>G</a:t>
            </a:r>
            <a:r>
              <a:rPr lang="en-US" dirty="0"/>
              <a:t>HHS]</a:t>
            </a:r>
            <a:endParaRPr lang="en-US" b="1" dirty="0"/>
          </a:p>
          <a:p>
            <a:pPr>
              <a:spcAft>
                <a:spcPts val="1200"/>
              </a:spcAft>
            </a:pPr>
            <a:r>
              <a:rPr lang="en-US" dirty="0"/>
              <a:t>Nudge: Stochastically Improving upon                FCFS [</a:t>
            </a:r>
            <a:r>
              <a:rPr lang="en-US" b="1" dirty="0"/>
              <a:t>G</a:t>
            </a:r>
            <a:r>
              <a:rPr lang="en-US" dirty="0"/>
              <a:t>YSH’21]</a:t>
            </a:r>
          </a:p>
        </p:txBody>
      </p: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30D3763F-88DA-F74D-97A6-B2CA1A0A705B}"/>
              </a:ext>
            </a:extLst>
          </p:cNvPr>
          <p:cNvGrpSpPr/>
          <p:nvPr/>
        </p:nvGrpSpPr>
        <p:grpSpPr>
          <a:xfrm>
            <a:off x="11341683" y="1978019"/>
            <a:ext cx="443632" cy="4157776"/>
            <a:chOff x="11341683" y="1978019"/>
            <a:chExt cx="443632" cy="4157776"/>
          </a:xfrm>
        </p:grpSpPr>
        <p:pic>
          <p:nvPicPr>
            <p:cNvPr id="185" name="Graphic 184">
              <a:extLst>
                <a:ext uri="{FF2B5EF4-FFF2-40B4-BE49-F238E27FC236}">
                  <a16:creationId xmlns:a16="http://schemas.microsoft.com/office/drawing/2014/main" id="{E2CDEB50-8282-30DC-3CF5-9C2E46C5CBC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341683" y="5326090"/>
              <a:ext cx="443632" cy="809705"/>
            </a:xfrm>
            <a:prstGeom prst="rect">
              <a:avLst/>
            </a:prstGeom>
          </p:spPr>
        </p:pic>
        <p:pic>
          <p:nvPicPr>
            <p:cNvPr id="186" name="Graphic 185">
              <a:extLst>
                <a:ext uri="{FF2B5EF4-FFF2-40B4-BE49-F238E27FC236}">
                  <a16:creationId xmlns:a16="http://schemas.microsoft.com/office/drawing/2014/main" id="{CBF8BE0C-2B8A-1473-233B-E24E398AE4F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341683" y="1978019"/>
              <a:ext cx="443632" cy="809705"/>
            </a:xfrm>
            <a:prstGeom prst="rect">
              <a:avLst/>
            </a:prstGeom>
          </p:spPr>
        </p:pic>
        <p:pic>
          <p:nvPicPr>
            <p:cNvPr id="187" name="Graphic 186">
              <a:extLst>
                <a:ext uri="{FF2B5EF4-FFF2-40B4-BE49-F238E27FC236}">
                  <a16:creationId xmlns:a16="http://schemas.microsoft.com/office/drawing/2014/main" id="{A2005E0D-27B1-9AC4-7F71-1342EA78C15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341683" y="2569932"/>
              <a:ext cx="443632" cy="80970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94959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80" grpId="0" animBg="1"/>
      <p:bldP spid="18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7F8D1-7DA0-6A5B-D1B7-832A847E6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Outline: Optimal Multiserver Scheduling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32D85B-F991-3532-F7FB-D00BF0BB6E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3430" y="1825625"/>
            <a:ext cx="6061236" cy="4351338"/>
          </a:xfrm>
        </p:spPr>
        <p:txBody>
          <a:bodyPr/>
          <a:lstStyle/>
          <a:p>
            <a:pPr marL="0" indent="0">
              <a:lnSpc>
                <a:spcPct val="130000"/>
              </a:lnSpc>
              <a:buNone/>
            </a:pPr>
            <a:r>
              <a:rPr lang="en-US" dirty="0" err="1"/>
              <a:t>Chp</a:t>
            </a:r>
            <a:r>
              <a:rPr lang="en-US" dirty="0"/>
              <a:t>. 2: Central queue for many servers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dirty="0" err="1"/>
              <a:t>Chp</a:t>
            </a:r>
            <a:r>
              <a:rPr lang="en-US" dirty="0"/>
              <a:t>. 3: Dispatching to many servers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dirty="0" err="1"/>
              <a:t>Chp</a:t>
            </a:r>
            <a:r>
              <a:rPr lang="en-US" dirty="0"/>
              <a:t>. 4: Many servers per job: Analysis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dirty="0" err="1"/>
              <a:t>Chp</a:t>
            </a:r>
            <a:r>
              <a:rPr lang="en-US" dirty="0"/>
              <a:t>. 5: Many servers per job: Optimality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dirty="0" err="1"/>
              <a:t>Chp</a:t>
            </a:r>
            <a:r>
              <a:rPr lang="en-US" dirty="0"/>
              <a:t>. 6: Many servers per job: FCFS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dirty="0" err="1"/>
              <a:t>Chp</a:t>
            </a:r>
            <a:r>
              <a:rPr lang="en-US" dirty="0"/>
              <a:t>. 7: Tail of response time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A7B503-64A0-35E6-F93B-FA9D640B5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Thesis Defense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012338-91BC-04CD-F4DA-BA6DD94A3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843A6-7A35-4597-A30E-75A4C0056BD0}" type="slidenum">
              <a:rPr lang="en-US" smtClean="0"/>
              <a:t>7</a:t>
            </a:fld>
            <a:endParaRPr lang="en-US"/>
          </a:p>
        </p:txBody>
      </p:sp>
      <p:grpSp>
        <p:nvGrpSpPr>
          <p:cNvPr id="184" name="Group 183">
            <a:extLst>
              <a:ext uri="{FF2B5EF4-FFF2-40B4-BE49-F238E27FC236}">
                <a16:creationId xmlns:a16="http://schemas.microsoft.com/office/drawing/2014/main" id="{275F52B4-6E25-69A9-4955-57793D06C65A}"/>
              </a:ext>
            </a:extLst>
          </p:cNvPr>
          <p:cNvGrpSpPr/>
          <p:nvPr/>
        </p:nvGrpSpPr>
        <p:grpSpPr>
          <a:xfrm>
            <a:off x="135393" y="1893662"/>
            <a:ext cx="1544645" cy="3899221"/>
            <a:chOff x="135393" y="1893662"/>
            <a:chExt cx="1544645" cy="3899221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CC3F7D5A-FC19-DE38-6AA2-3EC722D0BD38}"/>
                </a:ext>
              </a:extLst>
            </p:cNvPr>
            <p:cNvGrpSpPr/>
            <p:nvPr/>
          </p:nvGrpSpPr>
          <p:grpSpPr>
            <a:xfrm>
              <a:off x="223091" y="1893662"/>
              <a:ext cx="1414533" cy="568010"/>
              <a:chOff x="6674799" y="2758005"/>
              <a:chExt cx="2888137" cy="1024370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514DF84E-333C-ADF1-B46D-1C0C4545E7D2}"/>
                  </a:ext>
                </a:extLst>
              </p:cNvPr>
              <p:cNvGrpSpPr/>
              <p:nvPr/>
            </p:nvGrpSpPr>
            <p:grpSpPr>
              <a:xfrm>
                <a:off x="6674799" y="2758005"/>
                <a:ext cx="2888137" cy="1024370"/>
                <a:chOff x="10122" y="2821"/>
                <a:chExt cx="5487" cy="2003"/>
              </a:xfrm>
            </p:grpSpPr>
            <p:grpSp>
              <p:nvGrpSpPr>
                <p:cNvPr id="11" name="Group 10">
                  <a:extLst>
                    <a:ext uri="{FF2B5EF4-FFF2-40B4-BE49-F238E27FC236}">
                      <a16:creationId xmlns:a16="http://schemas.microsoft.com/office/drawing/2014/main" id="{39D2B208-2D5B-9B91-67C3-25D65D1C1701}"/>
                    </a:ext>
                  </a:extLst>
                </p:cNvPr>
                <p:cNvGrpSpPr/>
                <p:nvPr/>
              </p:nvGrpSpPr>
              <p:grpSpPr>
                <a:xfrm>
                  <a:off x="10122" y="2821"/>
                  <a:ext cx="5487" cy="2003"/>
                  <a:chOff x="10105" y="2821"/>
                  <a:chExt cx="5487" cy="2003"/>
                </a:xfrm>
              </p:grpSpPr>
              <p:sp>
                <p:nvSpPr>
                  <p:cNvPr id="14" name="Oval 13">
                    <a:extLst>
                      <a:ext uri="{FF2B5EF4-FFF2-40B4-BE49-F238E27FC236}">
                        <a16:creationId xmlns:a16="http://schemas.microsoft.com/office/drawing/2014/main" id="{3DA601A1-5C13-E83F-CD1D-0C8C432FAB44}"/>
                      </a:ext>
                    </a:extLst>
                  </p:cNvPr>
                  <p:cNvSpPr/>
                  <p:nvPr/>
                </p:nvSpPr>
                <p:spPr>
                  <a:xfrm>
                    <a:off x="14954" y="3325"/>
                    <a:ext cx="455" cy="457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" name="Oval 14">
                    <a:extLst>
                      <a:ext uri="{FF2B5EF4-FFF2-40B4-BE49-F238E27FC236}">
                        <a16:creationId xmlns:a16="http://schemas.microsoft.com/office/drawing/2014/main" id="{AF559299-0F5D-A634-2877-781E1771FD7D}"/>
                      </a:ext>
                    </a:extLst>
                  </p:cNvPr>
                  <p:cNvSpPr/>
                  <p:nvPr/>
                </p:nvSpPr>
                <p:spPr>
                  <a:xfrm>
                    <a:off x="14954" y="3837"/>
                    <a:ext cx="455" cy="457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" name="Oval 15">
                    <a:extLst>
                      <a:ext uri="{FF2B5EF4-FFF2-40B4-BE49-F238E27FC236}">
                        <a16:creationId xmlns:a16="http://schemas.microsoft.com/office/drawing/2014/main" id="{A6A2B79C-327F-E5B3-9B3D-6A515EBE0FAE}"/>
                      </a:ext>
                    </a:extLst>
                  </p:cNvPr>
                  <p:cNvSpPr/>
                  <p:nvPr/>
                </p:nvSpPr>
                <p:spPr>
                  <a:xfrm>
                    <a:off x="14954" y="4367"/>
                    <a:ext cx="455" cy="457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" name="Oval 16">
                    <a:extLst>
                      <a:ext uri="{FF2B5EF4-FFF2-40B4-BE49-F238E27FC236}">
                        <a16:creationId xmlns:a16="http://schemas.microsoft.com/office/drawing/2014/main" id="{3A22BBD8-6133-8AEF-3BD4-DE594B2ADAE2}"/>
                      </a:ext>
                    </a:extLst>
                  </p:cNvPr>
                  <p:cNvSpPr/>
                  <p:nvPr/>
                </p:nvSpPr>
                <p:spPr>
                  <a:xfrm>
                    <a:off x="14954" y="2821"/>
                    <a:ext cx="455" cy="457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8" name="Group 17">
                    <a:extLst>
                      <a:ext uri="{FF2B5EF4-FFF2-40B4-BE49-F238E27FC236}">
                        <a16:creationId xmlns:a16="http://schemas.microsoft.com/office/drawing/2014/main" id="{3493CC7C-CD6A-FCA1-7372-F823966CD62D}"/>
                      </a:ext>
                    </a:extLst>
                  </p:cNvPr>
                  <p:cNvGrpSpPr/>
                  <p:nvPr/>
                </p:nvGrpSpPr>
                <p:grpSpPr>
                  <a:xfrm>
                    <a:off x="10105" y="2989"/>
                    <a:ext cx="5487" cy="1820"/>
                    <a:chOff x="10122" y="2747"/>
                    <a:chExt cx="5487" cy="1820"/>
                  </a:xfrm>
                </p:grpSpPr>
                <p:grpSp>
                  <p:nvGrpSpPr>
                    <p:cNvPr id="19" name="Group 18">
                      <a:extLst>
                        <a:ext uri="{FF2B5EF4-FFF2-40B4-BE49-F238E27FC236}">
                          <a16:creationId xmlns:a16="http://schemas.microsoft.com/office/drawing/2014/main" id="{34F34E1D-6BDC-27B5-3BF0-8DE580C38DC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122" y="2747"/>
                      <a:ext cx="4734" cy="1729"/>
                      <a:chOff x="5630" y="3721"/>
                      <a:chExt cx="4734" cy="1729"/>
                    </a:xfrm>
                  </p:grpSpPr>
                  <p:grpSp>
                    <p:nvGrpSpPr>
                      <p:cNvPr id="21" name="Group 20">
                        <a:extLst>
                          <a:ext uri="{FF2B5EF4-FFF2-40B4-BE49-F238E27FC236}">
                            <a16:creationId xmlns:a16="http://schemas.microsoft.com/office/drawing/2014/main" id="{AC4418EB-780C-9B5F-DA00-4241C170CB1D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630" y="3721"/>
                        <a:ext cx="4734" cy="1729"/>
                        <a:chOff x="5630" y="3721"/>
                        <a:chExt cx="4734" cy="1729"/>
                      </a:xfrm>
                    </p:grpSpPr>
                    <p:sp>
                      <p:nvSpPr>
                        <p:cNvPr id="26" name="Rectangles 39">
                          <a:extLst>
                            <a:ext uri="{FF2B5EF4-FFF2-40B4-BE49-F238E27FC236}">
                              <a16:creationId xmlns:a16="http://schemas.microsoft.com/office/drawing/2014/main" id="{12633E03-6AE0-F563-AC51-FD27E49D6F5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596" y="3735"/>
                          <a:ext cx="942" cy="1714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 w="38100">
                          <a:solidFill>
                            <a:srgbClr val="20202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7" name="Rectangles 40">
                          <a:extLst>
                            <a:ext uri="{FF2B5EF4-FFF2-40B4-BE49-F238E27FC236}">
                              <a16:creationId xmlns:a16="http://schemas.microsoft.com/office/drawing/2014/main" id="{58F15D2A-80F0-4C27-517A-A050C92252A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38" y="3735"/>
                          <a:ext cx="942" cy="1714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 w="38100">
                          <a:solidFill>
                            <a:srgbClr val="20202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8" name="Rectangles 41">
                          <a:extLst>
                            <a:ext uri="{FF2B5EF4-FFF2-40B4-BE49-F238E27FC236}">
                              <a16:creationId xmlns:a16="http://schemas.microsoft.com/office/drawing/2014/main" id="{228A3FF7-51DF-A3F7-6AA6-1893CB553BB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8480" y="3735"/>
                          <a:ext cx="942" cy="1714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 w="38100">
                          <a:solidFill>
                            <a:srgbClr val="20202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9" name="Rectangles 42">
                          <a:extLst>
                            <a:ext uri="{FF2B5EF4-FFF2-40B4-BE49-F238E27FC236}">
                              <a16:creationId xmlns:a16="http://schemas.microsoft.com/office/drawing/2014/main" id="{6A167601-E8D1-6E87-BB11-50DE429D126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9422" y="3735"/>
                          <a:ext cx="942" cy="1714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 w="38100">
                          <a:solidFill>
                            <a:srgbClr val="20202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cxnSp>
                      <p:nvCxnSpPr>
                        <p:cNvPr id="30" name="Straight Connector 29">
                          <a:extLst>
                            <a:ext uri="{FF2B5EF4-FFF2-40B4-BE49-F238E27FC236}">
                              <a16:creationId xmlns:a16="http://schemas.microsoft.com/office/drawing/2014/main" id="{7A6B005A-7515-6147-8915-EA62AE2AB2E3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5630" y="3721"/>
                          <a:ext cx="966" cy="15"/>
                        </a:xfrm>
                        <a:prstGeom prst="line">
                          <a:avLst/>
                        </a:prstGeom>
                        <a:ln w="381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31" name="Straight Connector 30">
                          <a:extLst>
                            <a:ext uri="{FF2B5EF4-FFF2-40B4-BE49-F238E27FC236}">
                              <a16:creationId xmlns:a16="http://schemas.microsoft.com/office/drawing/2014/main" id="{52E0AD4E-E147-86CF-6650-566D39AD568C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5630" y="5435"/>
                          <a:ext cx="966" cy="15"/>
                        </a:xfrm>
                        <a:prstGeom prst="line">
                          <a:avLst/>
                        </a:prstGeom>
                        <a:ln w="381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sp>
                    <p:nvSpPr>
                      <p:cNvPr id="22" name="Rectangles 46">
                        <a:extLst>
                          <a:ext uri="{FF2B5EF4-FFF2-40B4-BE49-F238E27FC236}">
                            <a16:creationId xmlns:a16="http://schemas.microsoft.com/office/drawing/2014/main" id="{99A7BC3A-92D2-770D-507C-1C05880AD5B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552" y="4514"/>
                        <a:ext cx="797" cy="634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3" name="Rectangles 47">
                        <a:extLst>
                          <a:ext uri="{FF2B5EF4-FFF2-40B4-BE49-F238E27FC236}">
                            <a16:creationId xmlns:a16="http://schemas.microsoft.com/office/drawing/2014/main" id="{AA47D459-B5DC-3E00-4787-5C5DEF29658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642" y="4367"/>
                        <a:ext cx="717" cy="763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4" name="Rectangles 48">
                        <a:extLst>
                          <a:ext uri="{FF2B5EF4-FFF2-40B4-BE49-F238E27FC236}">
                            <a16:creationId xmlns:a16="http://schemas.microsoft.com/office/drawing/2014/main" id="{B6ECEF10-57A3-F545-1E7D-1D3CA188F9D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519" y="4551"/>
                        <a:ext cx="724" cy="585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sp>
                    <p:nvSpPr>
                      <p:cNvPr id="25" name="Rectangles 49">
                        <a:extLst>
                          <a:ext uri="{FF2B5EF4-FFF2-40B4-BE49-F238E27FC236}">
                            <a16:creationId xmlns:a16="http://schemas.microsoft.com/office/drawing/2014/main" id="{F2A24C01-714B-0D26-4031-FAADE4ED8B3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18" y="3792"/>
                        <a:ext cx="756" cy="1364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sp>
                  <p:nvSpPr>
                    <p:cNvPr id="20" name="Rectangles 75">
                      <a:extLst>
                        <a:ext uri="{FF2B5EF4-FFF2-40B4-BE49-F238E27FC236}">
                          <a16:creationId xmlns:a16="http://schemas.microsoft.com/office/drawing/2014/main" id="{C1B749C7-A0FA-4B5B-6BA6-50BF426DA01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123" y="4181"/>
                      <a:ext cx="486" cy="386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sp>
              <p:nvSpPr>
                <p:cNvPr id="12" name="Rectangles 60">
                  <a:extLst>
                    <a:ext uri="{FF2B5EF4-FFF2-40B4-BE49-F238E27FC236}">
                      <a16:creationId xmlns:a16="http://schemas.microsoft.com/office/drawing/2014/main" id="{7EC15D5E-1E86-F3B1-0C47-A748085E52B9}"/>
                    </a:ext>
                  </a:extLst>
                </p:cNvPr>
                <p:cNvSpPr/>
                <p:nvPr/>
              </p:nvSpPr>
              <p:spPr>
                <a:xfrm>
                  <a:off x="15126" y="3434"/>
                  <a:ext cx="455" cy="249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Rectangles 61">
                  <a:extLst>
                    <a:ext uri="{FF2B5EF4-FFF2-40B4-BE49-F238E27FC236}">
                      <a16:creationId xmlns:a16="http://schemas.microsoft.com/office/drawing/2014/main" id="{190554B3-C3D3-DE31-98F7-52FBF4892BDD}"/>
                    </a:ext>
                  </a:extLst>
                </p:cNvPr>
                <p:cNvSpPr/>
                <p:nvPr/>
              </p:nvSpPr>
              <p:spPr>
                <a:xfrm>
                  <a:off x="15126" y="2935"/>
                  <a:ext cx="455" cy="209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" name="Rectangles 75">
                <a:extLst>
                  <a:ext uri="{FF2B5EF4-FFF2-40B4-BE49-F238E27FC236}">
                    <a16:creationId xmlns:a16="http://schemas.microsoft.com/office/drawing/2014/main" id="{B8D1B607-F739-E49D-22EC-7FD4D0041468}"/>
                  </a:ext>
                </a:extLst>
              </p:cNvPr>
              <p:cNvSpPr/>
              <p:nvPr/>
            </p:nvSpPr>
            <p:spPr>
              <a:xfrm>
                <a:off x="9309937" y="3311975"/>
                <a:ext cx="237640" cy="11252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04CC7A57-3773-0B03-EAA0-664609ADC041}"/>
                </a:ext>
              </a:extLst>
            </p:cNvPr>
            <p:cNvGrpSpPr/>
            <p:nvPr/>
          </p:nvGrpSpPr>
          <p:grpSpPr>
            <a:xfrm>
              <a:off x="135393" y="2532524"/>
              <a:ext cx="1310796" cy="646052"/>
              <a:chOff x="4511" y="1833"/>
              <a:chExt cx="7728" cy="4074"/>
            </a:xfrm>
          </p:grpSpPr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88A6EB49-096C-5F37-4A54-9E612B472545}"/>
                  </a:ext>
                </a:extLst>
              </p:cNvPr>
              <p:cNvGrpSpPr/>
              <p:nvPr/>
            </p:nvGrpSpPr>
            <p:grpSpPr>
              <a:xfrm>
                <a:off x="7337" y="1833"/>
                <a:ext cx="4900" cy="1358"/>
                <a:chOff x="5630" y="3549"/>
                <a:chExt cx="6736" cy="2086"/>
              </a:xfrm>
            </p:grpSpPr>
            <p:grpSp>
              <p:nvGrpSpPr>
                <p:cNvPr id="69" name="Group 68">
                  <a:extLst>
                    <a:ext uri="{FF2B5EF4-FFF2-40B4-BE49-F238E27FC236}">
                      <a16:creationId xmlns:a16="http://schemas.microsoft.com/office/drawing/2014/main" id="{4E5CCA29-8EEC-A8E7-6D9E-2E18AE48C031}"/>
                    </a:ext>
                  </a:extLst>
                </p:cNvPr>
                <p:cNvGrpSpPr/>
                <p:nvPr/>
              </p:nvGrpSpPr>
              <p:grpSpPr>
                <a:xfrm>
                  <a:off x="5630" y="3549"/>
                  <a:ext cx="6736" cy="2086"/>
                  <a:chOff x="5630" y="3549"/>
                  <a:chExt cx="6736" cy="2086"/>
                </a:xfrm>
              </p:grpSpPr>
              <p:sp>
                <p:nvSpPr>
                  <p:cNvPr id="76" name="Rectangles 34">
                    <a:extLst>
                      <a:ext uri="{FF2B5EF4-FFF2-40B4-BE49-F238E27FC236}">
                        <a16:creationId xmlns:a16="http://schemas.microsoft.com/office/drawing/2014/main" id="{A8338952-75E3-47A7-82F2-08816525AE43}"/>
                      </a:ext>
                    </a:extLst>
                  </p:cNvPr>
                  <p:cNvSpPr/>
                  <p:nvPr/>
                </p:nvSpPr>
                <p:spPr>
                  <a:xfrm>
                    <a:off x="6596" y="3735"/>
                    <a:ext cx="942" cy="1714"/>
                  </a:xfrm>
                  <a:prstGeom prst="rect">
                    <a:avLst/>
                  </a:prstGeom>
                  <a:solidFill>
                    <a:schemeClr val="bg1"/>
                  </a:solidFill>
                  <a:ln w="38100">
                    <a:solidFill>
                      <a:srgbClr val="20202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7" name="Rectangles 35">
                    <a:extLst>
                      <a:ext uri="{FF2B5EF4-FFF2-40B4-BE49-F238E27FC236}">
                        <a16:creationId xmlns:a16="http://schemas.microsoft.com/office/drawing/2014/main" id="{BB907A48-C52C-0592-7380-065B4D31252F}"/>
                      </a:ext>
                    </a:extLst>
                  </p:cNvPr>
                  <p:cNvSpPr/>
                  <p:nvPr/>
                </p:nvSpPr>
                <p:spPr>
                  <a:xfrm>
                    <a:off x="7538" y="3735"/>
                    <a:ext cx="942" cy="1714"/>
                  </a:xfrm>
                  <a:prstGeom prst="rect">
                    <a:avLst/>
                  </a:prstGeom>
                  <a:solidFill>
                    <a:schemeClr val="bg1"/>
                  </a:solidFill>
                  <a:ln w="38100">
                    <a:solidFill>
                      <a:srgbClr val="20202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8" name="Rectangles 36">
                    <a:extLst>
                      <a:ext uri="{FF2B5EF4-FFF2-40B4-BE49-F238E27FC236}">
                        <a16:creationId xmlns:a16="http://schemas.microsoft.com/office/drawing/2014/main" id="{6A193967-9CFB-E256-8D82-BC150A78B51E}"/>
                      </a:ext>
                    </a:extLst>
                  </p:cNvPr>
                  <p:cNvSpPr/>
                  <p:nvPr/>
                </p:nvSpPr>
                <p:spPr>
                  <a:xfrm>
                    <a:off x="8480" y="3735"/>
                    <a:ext cx="942" cy="1714"/>
                  </a:xfrm>
                  <a:prstGeom prst="rect">
                    <a:avLst/>
                  </a:prstGeom>
                  <a:solidFill>
                    <a:schemeClr val="bg1"/>
                  </a:solidFill>
                  <a:ln w="38100">
                    <a:solidFill>
                      <a:srgbClr val="20202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9" name="Rectangles 37">
                    <a:extLst>
                      <a:ext uri="{FF2B5EF4-FFF2-40B4-BE49-F238E27FC236}">
                        <a16:creationId xmlns:a16="http://schemas.microsoft.com/office/drawing/2014/main" id="{D90EF100-01EB-5D90-B83B-DDE3A5581B5C}"/>
                      </a:ext>
                    </a:extLst>
                  </p:cNvPr>
                  <p:cNvSpPr/>
                  <p:nvPr/>
                </p:nvSpPr>
                <p:spPr>
                  <a:xfrm>
                    <a:off x="9422" y="3735"/>
                    <a:ext cx="942" cy="1714"/>
                  </a:xfrm>
                  <a:prstGeom prst="rect">
                    <a:avLst/>
                  </a:prstGeom>
                  <a:solidFill>
                    <a:schemeClr val="bg1"/>
                  </a:solidFill>
                  <a:ln w="38100">
                    <a:solidFill>
                      <a:srgbClr val="20202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0" name="Oval 79">
                    <a:extLst>
                      <a:ext uri="{FF2B5EF4-FFF2-40B4-BE49-F238E27FC236}">
                        <a16:creationId xmlns:a16="http://schemas.microsoft.com/office/drawing/2014/main" id="{7E67D74E-D42E-4F0C-6B27-141A43CC7DB7}"/>
                      </a:ext>
                    </a:extLst>
                  </p:cNvPr>
                  <p:cNvSpPr/>
                  <p:nvPr/>
                </p:nvSpPr>
                <p:spPr>
                  <a:xfrm>
                    <a:off x="10364" y="3549"/>
                    <a:ext cx="2002" cy="2086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81" name="Straight Connector 80">
                    <a:extLst>
                      <a:ext uri="{FF2B5EF4-FFF2-40B4-BE49-F238E27FC236}">
                        <a16:creationId xmlns:a16="http://schemas.microsoft.com/office/drawing/2014/main" id="{030398BA-F1E8-AFBD-80B6-39C2074BD25E}"/>
                      </a:ext>
                    </a:extLst>
                  </p:cNvPr>
                  <p:cNvCxnSpPr/>
                  <p:nvPr/>
                </p:nvCxnSpPr>
                <p:spPr>
                  <a:xfrm>
                    <a:off x="5630" y="3735"/>
                    <a:ext cx="966" cy="15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" name="Straight Connector 81">
                    <a:extLst>
                      <a:ext uri="{FF2B5EF4-FFF2-40B4-BE49-F238E27FC236}">
                        <a16:creationId xmlns:a16="http://schemas.microsoft.com/office/drawing/2014/main" id="{7AAD6A3C-5C3B-7834-56B6-2698DDB1649C}"/>
                      </a:ext>
                    </a:extLst>
                  </p:cNvPr>
                  <p:cNvCxnSpPr/>
                  <p:nvPr/>
                </p:nvCxnSpPr>
                <p:spPr>
                  <a:xfrm>
                    <a:off x="5630" y="5449"/>
                    <a:ext cx="966" cy="15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70" name="Rectangles 41">
                  <a:extLst>
                    <a:ext uri="{FF2B5EF4-FFF2-40B4-BE49-F238E27FC236}">
                      <a16:creationId xmlns:a16="http://schemas.microsoft.com/office/drawing/2014/main" id="{EFD8A229-90B4-6D3E-3D85-B79630ECE1B7}"/>
                    </a:ext>
                  </a:extLst>
                </p:cNvPr>
                <p:cNvSpPr/>
                <p:nvPr/>
              </p:nvSpPr>
              <p:spPr>
                <a:xfrm>
                  <a:off x="7611" y="4275"/>
                  <a:ext cx="797" cy="865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" name="Rectangles 42">
                  <a:extLst>
                    <a:ext uri="{FF2B5EF4-FFF2-40B4-BE49-F238E27FC236}">
                      <a16:creationId xmlns:a16="http://schemas.microsoft.com/office/drawing/2014/main" id="{FC7F9EAF-0EDB-B4CB-6FEB-5226587F8E2F}"/>
                    </a:ext>
                  </a:extLst>
                </p:cNvPr>
                <p:cNvSpPr/>
                <p:nvPr/>
              </p:nvSpPr>
              <p:spPr>
                <a:xfrm>
                  <a:off x="9496" y="4769"/>
                  <a:ext cx="797" cy="372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" name="Rectangles 43">
                  <a:extLst>
                    <a:ext uri="{FF2B5EF4-FFF2-40B4-BE49-F238E27FC236}">
                      <a16:creationId xmlns:a16="http://schemas.microsoft.com/office/drawing/2014/main" id="{76B8D97C-D4CD-DC73-D97C-53B55EF18875}"/>
                    </a:ext>
                  </a:extLst>
                </p:cNvPr>
                <p:cNvSpPr/>
                <p:nvPr/>
              </p:nvSpPr>
              <p:spPr>
                <a:xfrm>
                  <a:off x="6668" y="4160"/>
                  <a:ext cx="797" cy="980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" name="Rectangles 44">
                  <a:extLst>
                    <a:ext uri="{FF2B5EF4-FFF2-40B4-BE49-F238E27FC236}">
                      <a16:creationId xmlns:a16="http://schemas.microsoft.com/office/drawing/2014/main" id="{2D7D7633-D83C-36CE-E7FF-BC084938600E}"/>
                    </a:ext>
                  </a:extLst>
                </p:cNvPr>
                <p:cNvSpPr/>
                <p:nvPr/>
              </p:nvSpPr>
              <p:spPr>
                <a:xfrm>
                  <a:off x="8553" y="4483"/>
                  <a:ext cx="797" cy="657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" name="Rectangles 45">
                  <a:extLst>
                    <a:ext uri="{FF2B5EF4-FFF2-40B4-BE49-F238E27FC236}">
                      <a16:creationId xmlns:a16="http://schemas.microsoft.com/office/drawing/2014/main" id="{CE868FE6-D03E-15A4-945A-F6D146A7F58E}"/>
                    </a:ext>
                  </a:extLst>
                </p:cNvPr>
                <p:cNvSpPr/>
                <p:nvPr/>
              </p:nvSpPr>
              <p:spPr>
                <a:xfrm>
                  <a:off x="10966" y="4885"/>
                  <a:ext cx="797" cy="255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4A812A1B-2C69-AC2B-5D82-D587FAD0D174}"/>
                  </a:ext>
                </a:extLst>
              </p:cNvPr>
              <p:cNvGrpSpPr/>
              <p:nvPr/>
            </p:nvGrpSpPr>
            <p:grpSpPr>
              <a:xfrm>
                <a:off x="7338" y="3191"/>
                <a:ext cx="4900" cy="1358"/>
                <a:chOff x="5630" y="3549"/>
                <a:chExt cx="6736" cy="2086"/>
              </a:xfrm>
            </p:grpSpPr>
            <p:grpSp>
              <p:nvGrpSpPr>
                <p:cNvPr id="55" name="Group 54">
                  <a:extLst>
                    <a:ext uri="{FF2B5EF4-FFF2-40B4-BE49-F238E27FC236}">
                      <a16:creationId xmlns:a16="http://schemas.microsoft.com/office/drawing/2014/main" id="{5F77D287-5A35-13FA-5B90-AD4C4319B784}"/>
                    </a:ext>
                  </a:extLst>
                </p:cNvPr>
                <p:cNvGrpSpPr/>
                <p:nvPr/>
              </p:nvGrpSpPr>
              <p:grpSpPr>
                <a:xfrm>
                  <a:off x="5630" y="3549"/>
                  <a:ext cx="6736" cy="2086"/>
                  <a:chOff x="5630" y="3549"/>
                  <a:chExt cx="6736" cy="2086"/>
                </a:xfrm>
              </p:grpSpPr>
              <p:sp>
                <p:nvSpPr>
                  <p:cNvPr id="62" name="Rectangles 6">
                    <a:extLst>
                      <a:ext uri="{FF2B5EF4-FFF2-40B4-BE49-F238E27FC236}">
                        <a16:creationId xmlns:a16="http://schemas.microsoft.com/office/drawing/2014/main" id="{13C4626B-E3AA-6C3D-5DBA-9EA32662A365}"/>
                      </a:ext>
                    </a:extLst>
                  </p:cNvPr>
                  <p:cNvSpPr/>
                  <p:nvPr/>
                </p:nvSpPr>
                <p:spPr>
                  <a:xfrm>
                    <a:off x="6596" y="3735"/>
                    <a:ext cx="942" cy="1714"/>
                  </a:xfrm>
                  <a:prstGeom prst="rect">
                    <a:avLst/>
                  </a:prstGeom>
                  <a:solidFill>
                    <a:schemeClr val="bg1"/>
                  </a:solidFill>
                  <a:ln w="38100">
                    <a:solidFill>
                      <a:srgbClr val="20202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3" name="Rectangles 7">
                    <a:extLst>
                      <a:ext uri="{FF2B5EF4-FFF2-40B4-BE49-F238E27FC236}">
                        <a16:creationId xmlns:a16="http://schemas.microsoft.com/office/drawing/2014/main" id="{F2EF893A-77A8-8C9E-E44D-92A30B8EBCCD}"/>
                      </a:ext>
                    </a:extLst>
                  </p:cNvPr>
                  <p:cNvSpPr/>
                  <p:nvPr/>
                </p:nvSpPr>
                <p:spPr>
                  <a:xfrm>
                    <a:off x="7538" y="3735"/>
                    <a:ext cx="942" cy="1714"/>
                  </a:xfrm>
                  <a:prstGeom prst="rect">
                    <a:avLst/>
                  </a:prstGeom>
                  <a:solidFill>
                    <a:schemeClr val="bg1"/>
                  </a:solidFill>
                  <a:ln w="38100">
                    <a:solidFill>
                      <a:srgbClr val="20202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4" name="Rectangles 8">
                    <a:extLst>
                      <a:ext uri="{FF2B5EF4-FFF2-40B4-BE49-F238E27FC236}">
                        <a16:creationId xmlns:a16="http://schemas.microsoft.com/office/drawing/2014/main" id="{5600B42F-015F-BBB7-2DA4-1B46C16A4DFB}"/>
                      </a:ext>
                    </a:extLst>
                  </p:cNvPr>
                  <p:cNvSpPr/>
                  <p:nvPr/>
                </p:nvSpPr>
                <p:spPr>
                  <a:xfrm>
                    <a:off x="8480" y="3735"/>
                    <a:ext cx="942" cy="1714"/>
                  </a:xfrm>
                  <a:prstGeom prst="rect">
                    <a:avLst/>
                  </a:prstGeom>
                  <a:solidFill>
                    <a:schemeClr val="bg1"/>
                  </a:solidFill>
                  <a:ln w="38100">
                    <a:solidFill>
                      <a:srgbClr val="20202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5" name="Rectangles 9">
                    <a:extLst>
                      <a:ext uri="{FF2B5EF4-FFF2-40B4-BE49-F238E27FC236}">
                        <a16:creationId xmlns:a16="http://schemas.microsoft.com/office/drawing/2014/main" id="{4BF5D34F-EA25-9B14-CEA2-C090584937AE}"/>
                      </a:ext>
                    </a:extLst>
                  </p:cNvPr>
                  <p:cNvSpPr/>
                  <p:nvPr/>
                </p:nvSpPr>
                <p:spPr>
                  <a:xfrm>
                    <a:off x="9422" y="3735"/>
                    <a:ext cx="942" cy="1714"/>
                  </a:xfrm>
                  <a:prstGeom prst="rect">
                    <a:avLst/>
                  </a:prstGeom>
                  <a:solidFill>
                    <a:schemeClr val="bg1"/>
                  </a:solidFill>
                  <a:ln w="38100">
                    <a:solidFill>
                      <a:srgbClr val="20202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6" name="Oval 65">
                    <a:extLst>
                      <a:ext uri="{FF2B5EF4-FFF2-40B4-BE49-F238E27FC236}">
                        <a16:creationId xmlns:a16="http://schemas.microsoft.com/office/drawing/2014/main" id="{CC56DE75-4B43-24F3-579E-B36080AD0C34}"/>
                      </a:ext>
                    </a:extLst>
                  </p:cNvPr>
                  <p:cNvSpPr/>
                  <p:nvPr/>
                </p:nvSpPr>
                <p:spPr>
                  <a:xfrm>
                    <a:off x="10364" y="3549"/>
                    <a:ext cx="2002" cy="2086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67" name="Straight Connector 66">
                    <a:extLst>
                      <a:ext uri="{FF2B5EF4-FFF2-40B4-BE49-F238E27FC236}">
                        <a16:creationId xmlns:a16="http://schemas.microsoft.com/office/drawing/2014/main" id="{EC309E37-C32D-F091-0CF7-D5BB6FBAA434}"/>
                      </a:ext>
                    </a:extLst>
                  </p:cNvPr>
                  <p:cNvCxnSpPr/>
                  <p:nvPr/>
                </p:nvCxnSpPr>
                <p:spPr>
                  <a:xfrm>
                    <a:off x="5630" y="3735"/>
                    <a:ext cx="966" cy="15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" name="Straight Connector 67">
                    <a:extLst>
                      <a:ext uri="{FF2B5EF4-FFF2-40B4-BE49-F238E27FC236}">
                        <a16:creationId xmlns:a16="http://schemas.microsoft.com/office/drawing/2014/main" id="{FE218928-C475-9077-F219-3B0F39A4E446}"/>
                      </a:ext>
                    </a:extLst>
                  </p:cNvPr>
                  <p:cNvCxnSpPr/>
                  <p:nvPr/>
                </p:nvCxnSpPr>
                <p:spPr>
                  <a:xfrm>
                    <a:off x="5630" y="5449"/>
                    <a:ext cx="966" cy="15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6" name="Rectangles 13">
                  <a:extLst>
                    <a:ext uri="{FF2B5EF4-FFF2-40B4-BE49-F238E27FC236}">
                      <a16:creationId xmlns:a16="http://schemas.microsoft.com/office/drawing/2014/main" id="{092FADDE-782C-8566-4987-A525A16F0F28}"/>
                    </a:ext>
                  </a:extLst>
                </p:cNvPr>
                <p:cNvSpPr/>
                <p:nvPr/>
              </p:nvSpPr>
              <p:spPr>
                <a:xfrm>
                  <a:off x="7611" y="4275"/>
                  <a:ext cx="797" cy="865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" name="Rectangles 14">
                  <a:extLst>
                    <a:ext uri="{FF2B5EF4-FFF2-40B4-BE49-F238E27FC236}">
                      <a16:creationId xmlns:a16="http://schemas.microsoft.com/office/drawing/2014/main" id="{3BD7836C-C4E5-959C-C135-421D8357209F}"/>
                    </a:ext>
                  </a:extLst>
                </p:cNvPr>
                <p:cNvSpPr/>
                <p:nvPr/>
              </p:nvSpPr>
              <p:spPr>
                <a:xfrm>
                  <a:off x="9495" y="4580"/>
                  <a:ext cx="797" cy="560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" name="Rectangles 15">
                  <a:extLst>
                    <a:ext uri="{FF2B5EF4-FFF2-40B4-BE49-F238E27FC236}">
                      <a16:creationId xmlns:a16="http://schemas.microsoft.com/office/drawing/2014/main" id="{D2EFFAAB-67BD-0B31-FA29-EE3023081E9D}"/>
                    </a:ext>
                  </a:extLst>
                </p:cNvPr>
                <p:cNvSpPr/>
                <p:nvPr/>
              </p:nvSpPr>
              <p:spPr>
                <a:xfrm>
                  <a:off x="6668" y="3935"/>
                  <a:ext cx="797" cy="1206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" name="Rectangles 16">
                  <a:extLst>
                    <a:ext uri="{FF2B5EF4-FFF2-40B4-BE49-F238E27FC236}">
                      <a16:creationId xmlns:a16="http://schemas.microsoft.com/office/drawing/2014/main" id="{C80A4540-5C2E-B189-FB2A-9ABE596AC50E}"/>
                    </a:ext>
                  </a:extLst>
                </p:cNvPr>
                <p:cNvSpPr/>
                <p:nvPr/>
              </p:nvSpPr>
              <p:spPr>
                <a:xfrm>
                  <a:off x="8553" y="4483"/>
                  <a:ext cx="797" cy="657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" name="Rectangles 17">
                  <a:extLst>
                    <a:ext uri="{FF2B5EF4-FFF2-40B4-BE49-F238E27FC236}">
                      <a16:creationId xmlns:a16="http://schemas.microsoft.com/office/drawing/2014/main" id="{40BBEEA5-E0D4-5026-0DA6-91D7D7858FCC}"/>
                    </a:ext>
                  </a:extLst>
                </p:cNvPr>
                <p:cNvSpPr/>
                <p:nvPr/>
              </p:nvSpPr>
              <p:spPr>
                <a:xfrm>
                  <a:off x="10966" y="4885"/>
                  <a:ext cx="797" cy="255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2C34728D-9C07-8357-9F74-58DE878CA5C5}"/>
                  </a:ext>
                </a:extLst>
              </p:cNvPr>
              <p:cNvGrpSpPr/>
              <p:nvPr/>
            </p:nvGrpSpPr>
            <p:grpSpPr>
              <a:xfrm>
                <a:off x="4511" y="3906"/>
                <a:ext cx="7728" cy="2001"/>
                <a:chOff x="1743" y="2561"/>
                <a:chExt cx="10623" cy="3074"/>
              </a:xfrm>
            </p:grpSpPr>
            <p:grpSp>
              <p:nvGrpSpPr>
                <p:cNvPr id="40" name="Group 39">
                  <a:extLst>
                    <a:ext uri="{FF2B5EF4-FFF2-40B4-BE49-F238E27FC236}">
                      <a16:creationId xmlns:a16="http://schemas.microsoft.com/office/drawing/2014/main" id="{B4AB4890-E0FF-A55E-E544-1A9104F76B02}"/>
                    </a:ext>
                  </a:extLst>
                </p:cNvPr>
                <p:cNvGrpSpPr/>
                <p:nvPr/>
              </p:nvGrpSpPr>
              <p:grpSpPr>
                <a:xfrm>
                  <a:off x="5630" y="3549"/>
                  <a:ext cx="6736" cy="2086"/>
                  <a:chOff x="5630" y="3549"/>
                  <a:chExt cx="6736" cy="2086"/>
                </a:xfrm>
              </p:grpSpPr>
              <p:sp>
                <p:nvSpPr>
                  <p:cNvPr id="48" name="Rectangles 22">
                    <a:extLst>
                      <a:ext uri="{FF2B5EF4-FFF2-40B4-BE49-F238E27FC236}">
                        <a16:creationId xmlns:a16="http://schemas.microsoft.com/office/drawing/2014/main" id="{22F6E29D-FE66-9CF8-8A09-BE57088FAEC6}"/>
                      </a:ext>
                    </a:extLst>
                  </p:cNvPr>
                  <p:cNvSpPr/>
                  <p:nvPr/>
                </p:nvSpPr>
                <p:spPr>
                  <a:xfrm>
                    <a:off x="6596" y="3735"/>
                    <a:ext cx="942" cy="1714"/>
                  </a:xfrm>
                  <a:prstGeom prst="rect">
                    <a:avLst/>
                  </a:prstGeom>
                  <a:solidFill>
                    <a:schemeClr val="bg1"/>
                  </a:solidFill>
                  <a:ln w="38100">
                    <a:solidFill>
                      <a:srgbClr val="20202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9" name="Rectangles 23">
                    <a:extLst>
                      <a:ext uri="{FF2B5EF4-FFF2-40B4-BE49-F238E27FC236}">
                        <a16:creationId xmlns:a16="http://schemas.microsoft.com/office/drawing/2014/main" id="{0B9E12DA-B776-F41D-BFA9-9FDDD678DDAD}"/>
                      </a:ext>
                    </a:extLst>
                  </p:cNvPr>
                  <p:cNvSpPr/>
                  <p:nvPr/>
                </p:nvSpPr>
                <p:spPr>
                  <a:xfrm>
                    <a:off x="7538" y="3735"/>
                    <a:ext cx="942" cy="1714"/>
                  </a:xfrm>
                  <a:prstGeom prst="rect">
                    <a:avLst/>
                  </a:prstGeom>
                  <a:solidFill>
                    <a:schemeClr val="bg1"/>
                  </a:solidFill>
                  <a:ln w="38100">
                    <a:solidFill>
                      <a:srgbClr val="20202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0" name="Rectangles 24">
                    <a:extLst>
                      <a:ext uri="{FF2B5EF4-FFF2-40B4-BE49-F238E27FC236}">
                        <a16:creationId xmlns:a16="http://schemas.microsoft.com/office/drawing/2014/main" id="{FEF54347-2C49-BC56-E83F-734B597846AE}"/>
                      </a:ext>
                    </a:extLst>
                  </p:cNvPr>
                  <p:cNvSpPr/>
                  <p:nvPr/>
                </p:nvSpPr>
                <p:spPr>
                  <a:xfrm>
                    <a:off x="8480" y="3735"/>
                    <a:ext cx="942" cy="1714"/>
                  </a:xfrm>
                  <a:prstGeom prst="rect">
                    <a:avLst/>
                  </a:prstGeom>
                  <a:solidFill>
                    <a:schemeClr val="bg1"/>
                  </a:solidFill>
                  <a:ln w="38100">
                    <a:solidFill>
                      <a:srgbClr val="20202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1" name="Rectangles 25">
                    <a:extLst>
                      <a:ext uri="{FF2B5EF4-FFF2-40B4-BE49-F238E27FC236}">
                        <a16:creationId xmlns:a16="http://schemas.microsoft.com/office/drawing/2014/main" id="{28D54E7A-ACE7-9374-ECA8-C2A9F83DE596}"/>
                      </a:ext>
                    </a:extLst>
                  </p:cNvPr>
                  <p:cNvSpPr/>
                  <p:nvPr/>
                </p:nvSpPr>
                <p:spPr>
                  <a:xfrm>
                    <a:off x="9422" y="3735"/>
                    <a:ext cx="942" cy="1714"/>
                  </a:xfrm>
                  <a:prstGeom prst="rect">
                    <a:avLst/>
                  </a:prstGeom>
                  <a:solidFill>
                    <a:schemeClr val="bg1"/>
                  </a:solidFill>
                  <a:ln w="38100">
                    <a:solidFill>
                      <a:srgbClr val="20202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2" name="Oval 51">
                    <a:extLst>
                      <a:ext uri="{FF2B5EF4-FFF2-40B4-BE49-F238E27FC236}">
                        <a16:creationId xmlns:a16="http://schemas.microsoft.com/office/drawing/2014/main" id="{1BC227CA-8BB1-1DF4-6534-59225B592190}"/>
                      </a:ext>
                    </a:extLst>
                  </p:cNvPr>
                  <p:cNvSpPr/>
                  <p:nvPr/>
                </p:nvSpPr>
                <p:spPr>
                  <a:xfrm>
                    <a:off x="10364" y="3549"/>
                    <a:ext cx="2002" cy="2086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53" name="Straight Connector 52">
                    <a:extLst>
                      <a:ext uri="{FF2B5EF4-FFF2-40B4-BE49-F238E27FC236}">
                        <a16:creationId xmlns:a16="http://schemas.microsoft.com/office/drawing/2014/main" id="{2C756538-7BCD-84B6-34C5-FB26CB476136}"/>
                      </a:ext>
                    </a:extLst>
                  </p:cNvPr>
                  <p:cNvCxnSpPr/>
                  <p:nvPr/>
                </p:nvCxnSpPr>
                <p:spPr>
                  <a:xfrm>
                    <a:off x="5630" y="3735"/>
                    <a:ext cx="966" cy="15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" name="Straight Connector 53">
                    <a:extLst>
                      <a:ext uri="{FF2B5EF4-FFF2-40B4-BE49-F238E27FC236}">
                        <a16:creationId xmlns:a16="http://schemas.microsoft.com/office/drawing/2014/main" id="{DCAAACDD-7EA0-90E2-7271-EECFBC8F5A2F}"/>
                      </a:ext>
                    </a:extLst>
                  </p:cNvPr>
                  <p:cNvCxnSpPr/>
                  <p:nvPr/>
                </p:nvCxnSpPr>
                <p:spPr>
                  <a:xfrm>
                    <a:off x="5630" y="5449"/>
                    <a:ext cx="966" cy="15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1" name="Rectangles 30">
                  <a:extLst>
                    <a:ext uri="{FF2B5EF4-FFF2-40B4-BE49-F238E27FC236}">
                      <a16:creationId xmlns:a16="http://schemas.microsoft.com/office/drawing/2014/main" id="{AD28B021-B215-41F0-7F4B-C18E013E8E77}"/>
                    </a:ext>
                  </a:extLst>
                </p:cNvPr>
                <p:cNvSpPr/>
                <p:nvPr/>
              </p:nvSpPr>
              <p:spPr>
                <a:xfrm>
                  <a:off x="7611" y="4275"/>
                  <a:ext cx="797" cy="865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" name="Rectangles 31">
                  <a:extLst>
                    <a:ext uri="{FF2B5EF4-FFF2-40B4-BE49-F238E27FC236}">
                      <a16:creationId xmlns:a16="http://schemas.microsoft.com/office/drawing/2014/main" id="{69C616F7-0F49-412D-01B3-37A0FC5ACD1E}"/>
                    </a:ext>
                  </a:extLst>
                </p:cNvPr>
                <p:cNvSpPr/>
                <p:nvPr/>
              </p:nvSpPr>
              <p:spPr>
                <a:xfrm>
                  <a:off x="9495" y="4632"/>
                  <a:ext cx="797" cy="50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Rectangles 32">
                  <a:extLst>
                    <a:ext uri="{FF2B5EF4-FFF2-40B4-BE49-F238E27FC236}">
                      <a16:creationId xmlns:a16="http://schemas.microsoft.com/office/drawing/2014/main" id="{312F1734-20B4-DF29-1853-EA5D888D582B}"/>
                    </a:ext>
                  </a:extLst>
                </p:cNvPr>
                <p:cNvSpPr/>
                <p:nvPr/>
              </p:nvSpPr>
              <p:spPr>
                <a:xfrm>
                  <a:off x="6668" y="4160"/>
                  <a:ext cx="797" cy="980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" name="Rectangles 48">
                  <a:extLst>
                    <a:ext uri="{FF2B5EF4-FFF2-40B4-BE49-F238E27FC236}">
                      <a16:creationId xmlns:a16="http://schemas.microsoft.com/office/drawing/2014/main" id="{1F01E7E6-5519-4CD9-0706-1C5968D43ED3}"/>
                    </a:ext>
                  </a:extLst>
                </p:cNvPr>
                <p:cNvSpPr/>
                <p:nvPr/>
              </p:nvSpPr>
              <p:spPr>
                <a:xfrm>
                  <a:off x="8553" y="4579"/>
                  <a:ext cx="797" cy="561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Rectangles 49">
                  <a:extLst>
                    <a:ext uri="{FF2B5EF4-FFF2-40B4-BE49-F238E27FC236}">
                      <a16:creationId xmlns:a16="http://schemas.microsoft.com/office/drawing/2014/main" id="{E58E222C-FFCC-6600-785C-61B19C267E10}"/>
                    </a:ext>
                  </a:extLst>
                </p:cNvPr>
                <p:cNvSpPr/>
                <p:nvPr/>
              </p:nvSpPr>
              <p:spPr>
                <a:xfrm>
                  <a:off x="10966" y="4885"/>
                  <a:ext cx="797" cy="255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7" name="Straight Arrow Connector 46">
                  <a:extLst>
                    <a:ext uri="{FF2B5EF4-FFF2-40B4-BE49-F238E27FC236}">
                      <a16:creationId xmlns:a16="http://schemas.microsoft.com/office/drawing/2014/main" id="{1448A2B6-9C7F-6224-8E7E-82478DD1D0AC}"/>
                    </a:ext>
                  </a:extLst>
                </p:cNvPr>
                <p:cNvCxnSpPr/>
                <p:nvPr/>
              </p:nvCxnSpPr>
              <p:spPr>
                <a:xfrm flipV="1">
                  <a:off x="1743" y="2561"/>
                  <a:ext cx="1018" cy="6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6" name="Rectangles 52">
                <a:extLst>
                  <a:ext uri="{FF2B5EF4-FFF2-40B4-BE49-F238E27FC236}">
                    <a16:creationId xmlns:a16="http://schemas.microsoft.com/office/drawing/2014/main" id="{DE989D6D-A51F-428C-079D-D752169D5BA1}"/>
                  </a:ext>
                </a:extLst>
              </p:cNvPr>
              <p:cNvSpPr/>
              <p:nvPr/>
            </p:nvSpPr>
            <p:spPr>
              <a:xfrm>
                <a:off x="5252" y="3292"/>
                <a:ext cx="1085" cy="113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77298957-032F-BE2C-4F6D-1E52AFDB8A64}"/>
                  </a:ext>
                </a:extLst>
              </p:cNvPr>
              <p:cNvCxnSpPr/>
              <p:nvPr/>
            </p:nvCxnSpPr>
            <p:spPr>
              <a:xfrm flipV="1">
                <a:off x="6337" y="2626"/>
                <a:ext cx="972" cy="117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CEAC1357-CA8B-12A1-2A76-959935D0EA27}"/>
                  </a:ext>
                </a:extLst>
              </p:cNvPr>
              <p:cNvCxnSpPr>
                <a:stCxn id="36" idx="3"/>
              </p:cNvCxnSpPr>
              <p:nvPr/>
            </p:nvCxnSpPr>
            <p:spPr>
              <a:xfrm>
                <a:off x="6337" y="3860"/>
                <a:ext cx="955" cy="4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0E6D5A09-AA8A-5B6E-CB91-46E5650F1461}"/>
                  </a:ext>
                </a:extLst>
              </p:cNvPr>
              <p:cNvCxnSpPr/>
              <p:nvPr/>
            </p:nvCxnSpPr>
            <p:spPr>
              <a:xfrm>
                <a:off x="6354" y="4061"/>
                <a:ext cx="972" cy="1194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34564CA5-ED3E-FDDA-92C1-9C6C3A9350AE}"/>
                </a:ext>
              </a:extLst>
            </p:cNvPr>
            <p:cNvGrpSpPr/>
            <p:nvPr/>
          </p:nvGrpSpPr>
          <p:grpSpPr>
            <a:xfrm>
              <a:off x="241491" y="3244367"/>
              <a:ext cx="1410481" cy="566168"/>
              <a:chOff x="6511480" y="2727960"/>
              <a:chExt cx="3619322" cy="1185147"/>
            </a:xfrm>
          </p:grpSpPr>
          <p:grpSp>
            <p:nvGrpSpPr>
              <p:cNvPr id="86" name="Group 85">
                <a:extLst>
                  <a:ext uri="{FF2B5EF4-FFF2-40B4-BE49-F238E27FC236}">
                    <a16:creationId xmlns:a16="http://schemas.microsoft.com/office/drawing/2014/main" id="{5E2627A7-0EC4-2136-9F8A-52EC88E4F95B}"/>
                  </a:ext>
                </a:extLst>
              </p:cNvPr>
              <p:cNvGrpSpPr/>
              <p:nvPr/>
            </p:nvGrpSpPr>
            <p:grpSpPr>
              <a:xfrm>
                <a:off x="6511480" y="2727960"/>
                <a:ext cx="3125882" cy="1185147"/>
                <a:chOff x="10105" y="2821"/>
                <a:chExt cx="5304" cy="2003"/>
              </a:xfrm>
            </p:grpSpPr>
            <p:sp>
              <p:nvSpPr>
                <p:cNvPr id="94" name="Oval 93">
                  <a:extLst>
                    <a:ext uri="{FF2B5EF4-FFF2-40B4-BE49-F238E27FC236}">
                      <a16:creationId xmlns:a16="http://schemas.microsoft.com/office/drawing/2014/main" id="{E251F0ED-D715-CD83-DB97-8D1EA83C8E11}"/>
                    </a:ext>
                  </a:extLst>
                </p:cNvPr>
                <p:cNvSpPr/>
                <p:nvPr/>
              </p:nvSpPr>
              <p:spPr>
                <a:xfrm>
                  <a:off x="14954" y="3325"/>
                  <a:ext cx="455" cy="457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5" name="Oval 94">
                  <a:extLst>
                    <a:ext uri="{FF2B5EF4-FFF2-40B4-BE49-F238E27FC236}">
                      <a16:creationId xmlns:a16="http://schemas.microsoft.com/office/drawing/2014/main" id="{AA74C321-505D-455F-562B-28ACEE6B0D9C}"/>
                    </a:ext>
                  </a:extLst>
                </p:cNvPr>
                <p:cNvSpPr/>
                <p:nvPr/>
              </p:nvSpPr>
              <p:spPr>
                <a:xfrm>
                  <a:off x="14954" y="3837"/>
                  <a:ext cx="455" cy="457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6" name="Oval 95">
                  <a:extLst>
                    <a:ext uri="{FF2B5EF4-FFF2-40B4-BE49-F238E27FC236}">
                      <a16:creationId xmlns:a16="http://schemas.microsoft.com/office/drawing/2014/main" id="{9203B62E-85F5-4EB0-BF14-D6006645901F}"/>
                    </a:ext>
                  </a:extLst>
                </p:cNvPr>
                <p:cNvSpPr/>
                <p:nvPr/>
              </p:nvSpPr>
              <p:spPr>
                <a:xfrm>
                  <a:off x="14954" y="4367"/>
                  <a:ext cx="455" cy="457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7" name="Oval 96">
                  <a:extLst>
                    <a:ext uri="{FF2B5EF4-FFF2-40B4-BE49-F238E27FC236}">
                      <a16:creationId xmlns:a16="http://schemas.microsoft.com/office/drawing/2014/main" id="{EFFE458F-1F41-7A58-A709-37B2A4C640B7}"/>
                    </a:ext>
                  </a:extLst>
                </p:cNvPr>
                <p:cNvSpPr/>
                <p:nvPr/>
              </p:nvSpPr>
              <p:spPr>
                <a:xfrm>
                  <a:off x="14954" y="2821"/>
                  <a:ext cx="455" cy="457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98" name="Group 97">
                  <a:extLst>
                    <a:ext uri="{FF2B5EF4-FFF2-40B4-BE49-F238E27FC236}">
                      <a16:creationId xmlns:a16="http://schemas.microsoft.com/office/drawing/2014/main" id="{68BA05BA-39C7-845A-CF30-A4D2C099C6D6}"/>
                    </a:ext>
                  </a:extLst>
                </p:cNvPr>
                <p:cNvGrpSpPr/>
                <p:nvPr/>
              </p:nvGrpSpPr>
              <p:grpSpPr>
                <a:xfrm>
                  <a:off x="10105" y="2994"/>
                  <a:ext cx="4734" cy="1724"/>
                  <a:chOff x="5630" y="3726"/>
                  <a:chExt cx="4734" cy="1724"/>
                </a:xfrm>
              </p:grpSpPr>
              <p:grpSp>
                <p:nvGrpSpPr>
                  <p:cNvPr id="99" name="Group 98">
                    <a:extLst>
                      <a:ext uri="{FF2B5EF4-FFF2-40B4-BE49-F238E27FC236}">
                        <a16:creationId xmlns:a16="http://schemas.microsoft.com/office/drawing/2014/main" id="{508DF9B3-98C2-F22E-A78B-44E227CEDFA6}"/>
                      </a:ext>
                    </a:extLst>
                  </p:cNvPr>
                  <p:cNvGrpSpPr/>
                  <p:nvPr/>
                </p:nvGrpSpPr>
                <p:grpSpPr>
                  <a:xfrm>
                    <a:off x="5630" y="3726"/>
                    <a:ext cx="4734" cy="1724"/>
                    <a:chOff x="5630" y="3726"/>
                    <a:chExt cx="4734" cy="1724"/>
                  </a:xfrm>
                </p:grpSpPr>
                <p:sp>
                  <p:nvSpPr>
                    <p:cNvPr id="104" name="Rectangles 39">
                      <a:extLst>
                        <a:ext uri="{FF2B5EF4-FFF2-40B4-BE49-F238E27FC236}">
                          <a16:creationId xmlns:a16="http://schemas.microsoft.com/office/drawing/2014/main" id="{9562CB67-895E-E8A4-1E5D-03101B76412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96" y="3735"/>
                      <a:ext cx="942" cy="1714"/>
                    </a:xfrm>
                    <a:prstGeom prst="rect">
                      <a:avLst/>
                    </a:prstGeom>
                    <a:noFill/>
                    <a:ln w="38100">
                      <a:solidFill>
                        <a:srgbClr val="20202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5" name="Rectangles 40">
                      <a:extLst>
                        <a:ext uri="{FF2B5EF4-FFF2-40B4-BE49-F238E27FC236}">
                          <a16:creationId xmlns:a16="http://schemas.microsoft.com/office/drawing/2014/main" id="{BDC5062C-7ABF-50B0-C66A-8DF2BCC5D00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38" y="3735"/>
                      <a:ext cx="942" cy="1714"/>
                    </a:xfrm>
                    <a:prstGeom prst="rect">
                      <a:avLst/>
                    </a:prstGeom>
                    <a:noFill/>
                    <a:ln w="38100">
                      <a:solidFill>
                        <a:srgbClr val="20202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6" name="Rectangles 41">
                      <a:extLst>
                        <a:ext uri="{FF2B5EF4-FFF2-40B4-BE49-F238E27FC236}">
                          <a16:creationId xmlns:a16="http://schemas.microsoft.com/office/drawing/2014/main" id="{89D865C4-66AB-9FCD-F063-FAFB3FFEB7E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480" y="3735"/>
                      <a:ext cx="942" cy="1714"/>
                    </a:xfrm>
                    <a:prstGeom prst="rect">
                      <a:avLst/>
                    </a:prstGeom>
                    <a:noFill/>
                    <a:ln w="38100">
                      <a:solidFill>
                        <a:srgbClr val="20202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7" name="Rectangles 42">
                      <a:extLst>
                        <a:ext uri="{FF2B5EF4-FFF2-40B4-BE49-F238E27FC236}">
                          <a16:creationId xmlns:a16="http://schemas.microsoft.com/office/drawing/2014/main" id="{51C8C7BE-B040-CF28-0374-1ECB74CD0C9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422" y="3735"/>
                      <a:ext cx="942" cy="1714"/>
                    </a:xfrm>
                    <a:prstGeom prst="rect">
                      <a:avLst/>
                    </a:prstGeom>
                    <a:noFill/>
                    <a:ln w="38100">
                      <a:solidFill>
                        <a:srgbClr val="20202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08" name="Straight Connector 107">
                      <a:extLst>
                        <a:ext uri="{FF2B5EF4-FFF2-40B4-BE49-F238E27FC236}">
                          <a16:creationId xmlns:a16="http://schemas.microsoft.com/office/drawing/2014/main" id="{814FF608-05AF-44A7-6B3E-BF7CDD588B8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630" y="3726"/>
                      <a:ext cx="954" cy="8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9" name="Straight Connector 108">
                      <a:extLst>
                        <a:ext uri="{FF2B5EF4-FFF2-40B4-BE49-F238E27FC236}">
                          <a16:creationId xmlns:a16="http://schemas.microsoft.com/office/drawing/2014/main" id="{4E69A912-F31C-F27A-2B38-B0ED274B4278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5630" y="5435"/>
                      <a:ext cx="966" cy="15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00" name="Rectangles 46">
                    <a:extLst>
                      <a:ext uri="{FF2B5EF4-FFF2-40B4-BE49-F238E27FC236}">
                        <a16:creationId xmlns:a16="http://schemas.microsoft.com/office/drawing/2014/main" id="{5F7FD313-6A3D-D9B4-7D17-B80CC9CFB69D}"/>
                      </a:ext>
                    </a:extLst>
                  </p:cNvPr>
                  <p:cNvSpPr/>
                  <p:nvPr/>
                </p:nvSpPr>
                <p:spPr>
                  <a:xfrm>
                    <a:off x="7647" y="4514"/>
                    <a:ext cx="718" cy="626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2</a:t>
                    </a:r>
                  </a:p>
                </p:txBody>
              </p:sp>
              <p:sp>
                <p:nvSpPr>
                  <p:cNvPr id="101" name="Rectangles 47">
                    <a:extLst>
                      <a:ext uri="{FF2B5EF4-FFF2-40B4-BE49-F238E27FC236}">
                        <a16:creationId xmlns:a16="http://schemas.microsoft.com/office/drawing/2014/main" id="{0493DA86-F30A-9440-10D9-0FB25394FF68}"/>
                      </a:ext>
                    </a:extLst>
                  </p:cNvPr>
                  <p:cNvSpPr/>
                  <p:nvPr/>
                </p:nvSpPr>
                <p:spPr>
                  <a:xfrm>
                    <a:off x="9521" y="3919"/>
                    <a:ext cx="733" cy="1221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1</a:t>
                    </a:r>
                  </a:p>
                </p:txBody>
              </p:sp>
              <p:sp>
                <p:nvSpPr>
                  <p:cNvPr id="102" name="Rectangles 48">
                    <a:extLst>
                      <a:ext uri="{FF2B5EF4-FFF2-40B4-BE49-F238E27FC236}">
                        <a16:creationId xmlns:a16="http://schemas.microsoft.com/office/drawing/2014/main" id="{3888B21A-00C0-DD2B-C331-B4C1ACAFFC9D}"/>
                      </a:ext>
                    </a:extLst>
                  </p:cNvPr>
                  <p:cNvSpPr/>
                  <p:nvPr/>
                </p:nvSpPr>
                <p:spPr>
                  <a:xfrm>
                    <a:off x="6703" y="4177"/>
                    <a:ext cx="727" cy="980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1</a:t>
                    </a:r>
                  </a:p>
                </p:txBody>
              </p:sp>
              <p:sp>
                <p:nvSpPr>
                  <p:cNvPr id="103" name="Rectangles 49">
                    <a:extLst>
                      <a:ext uri="{FF2B5EF4-FFF2-40B4-BE49-F238E27FC236}">
                        <a16:creationId xmlns:a16="http://schemas.microsoft.com/office/drawing/2014/main" id="{CFFEF081-5230-E8AE-EF08-EE8B2E348E88}"/>
                      </a:ext>
                    </a:extLst>
                  </p:cNvPr>
                  <p:cNvSpPr/>
                  <p:nvPr/>
                </p:nvSpPr>
                <p:spPr>
                  <a:xfrm>
                    <a:off x="8590" y="4341"/>
                    <a:ext cx="734" cy="799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4</a:t>
                    </a:r>
                  </a:p>
                </p:txBody>
              </p:sp>
            </p:grpSp>
          </p:grpSp>
          <p:grpSp>
            <p:nvGrpSpPr>
              <p:cNvPr id="87" name="Group 86">
                <a:extLst>
                  <a:ext uri="{FF2B5EF4-FFF2-40B4-BE49-F238E27FC236}">
                    <a16:creationId xmlns:a16="http://schemas.microsoft.com/office/drawing/2014/main" id="{FFE01900-90AE-713C-6FFB-86870C492E79}"/>
                  </a:ext>
                </a:extLst>
              </p:cNvPr>
              <p:cNvGrpSpPr/>
              <p:nvPr/>
            </p:nvGrpSpPr>
            <p:grpSpPr>
              <a:xfrm>
                <a:off x="9478122" y="2819079"/>
                <a:ext cx="652680" cy="1047285"/>
                <a:chOff x="9790858" y="3447234"/>
                <a:chExt cx="652680" cy="1047285"/>
              </a:xfrm>
            </p:grpSpPr>
            <p:cxnSp>
              <p:nvCxnSpPr>
                <p:cNvPr id="88" name="Straight Connector 87">
                  <a:extLst>
                    <a:ext uri="{FF2B5EF4-FFF2-40B4-BE49-F238E27FC236}">
                      <a16:creationId xmlns:a16="http://schemas.microsoft.com/office/drawing/2014/main" id="{F7E99E7E-B361-47C6-58DA-51034BEAA96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803278" y="3482587"/>
                  <a:ext cx="233160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Straight Connector 88">
                  <a:extLst>
                    <a:ext uri="{FF2B5EF4-FFF2-40B4-BE49-F238E27FC236}">
                      <a16:creationId xmlns:a16="http://schemas.microsoft.com/office/drawing/2014/main" id="{07330CED-55D2-04DA-B878-948380F141F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790858" y="3796625"/>
                  <a:ext cx="299936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Straight Connector 89">
                  <a:extLst>
                    <a:ext uri="{FF2B5EF4-FFF2-40B4-BE49-F238E27FC236}">
                      <a16:creationId xmlns:a16="http://schemas.microsoft.com/office/drawing/2014/main" id="{909B2ADA-9A44-62D4-F6B4-7ECEB8EF372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803278" y="4132109"/>
                  <a:ext cx="233160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Straight Connector 90">
                  <a:extLst>
                    <a:ext uri="{FF2B5EF4-FFF2-40B4-BE49-F238E27FC236}">
                      <a16:creationId xmlns:a16="http://schemas.microsoft.com/office/drawing/2014/main" id="{55876B03-0C05-C44F-46CA-1EFEFB71857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790858" y="4446147"/>
                  <a:ext cx="299936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2" name="Rectangles 60">
                  <a:extLst>
                    <a:ext uri="{FF2B5EF4-FFF2-40B4-BE49-F238E27FC236}">
                      <a16:creationId xmlns:a16="http://schemas.microsoft.com/office/drawing/2014/main" id="{B13A2497-0884-B95A-73CD-2B17133A0FBF}"/>
                    </a:ext>
                  </a:extLst>
                </p:cNvPr>
                <p:cNvSpPr/>
                <p:nvPr/>
              </p:nvSpPr>
              <p:spPr>
                <a:xfrm>
                  <a:off x="10010959" y="3447234"/>
                  <a:ext cx="432579" cy="389921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2</a:t>
                  </a:r>
                </a:p>
              </p:txBody>
            </p:sp>
            <p:sp>
              <p:nvSpPr>
                <p:cNvPr id="93" name="Rectangles 61">
                  <a:extLst>
                    <a:ext uri="{FF2B5EF4-FFF2-40B4-BE49-F238E27FC236}">
                      <a16:creationId xmlns:a16="http://schemas.microsoft.com/office/drawing/2014/main" id="{60DB774F-A6E9-90B9-9917-C7DA6778FBF0}"/>
                    </a:ext>
                  </a:extLst>
                </p:cNvPr>
                <p:cNvSpPr/>
                <p:nvPr/>
              </p:nvSpPr>
              <p:spPr>
                <a:xfrm>
                  <a:off x="10009780" y="4070872"/>
                  <a:ext cx="432579" cy="423647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2</a:t>
                  </a:r>
                </a:p>
              </p:txBody>
            </p:sp>
          </p:grpSp>
        </p:grp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224D1733-3FB7-9E50-831F-60FAAE35425E}"/>
                </a:ext>
              </a:extLst>
            </p:cNvPr>
            <p:cNvGrpSpPr/>
            <p:nvPr/>
          </p:nvGrpSpPr>
          <p:grpSpPr>
            <a:xfrm>
              <a:off x="144799" y="3942908"/>
              <a:ext cx="1535239" cy="535901"/>
              <a:chOff x="6511480" y="2727960"/>
              <a:chExt cx="3619322" cy="1185147"/>
            </a:xfrm>
          </p:grpSpPr>
          <p:grpSp>
            <p:nvGrpSpPr>
              <p:cNvPr id="113" name="Group 112">
                <a:extLst>
                  <a:ext uri="{FF2B5EF4-FFF2-40B4-BE49-F238E27FC236}">
                    <a16:creationId xmlns:a16="http://schemas.microsoft.com/office/drawing/2014/main" id="{4E0558BD-5BC7-9F99-CA2B-E5559081CD96}"/>
                  </a:ext>
                </a:extLst>
              </p:cNvPr>
              <p:cNvGrpSpPr/>
              <p:nvPr/>
            </p:nvGrpSpPr>
            <p:grpSpPr>
              <a:xfrm>
                <a:off x="6511480" y="2727960"/>
                <a:ext cx="3125882" cy="1185147"/>
                <a:chOff x="10105" y="2821"/>
                <a:chExt cx="5304" cy="2003"/>
              </a:xfrm>
            </p:grpSpPr>
            <p:sp>
              <p:nvSpPr>
                <p:cNvPr id="121" name="Oval 120">
                  <a:extLst>
                    <a:ext uri="{FF2B5EF4-FFF2-40B4-BE49-F238E27FC236}">
                      <a16:creationId xmlns:a16="http://schemas.microsoft.com/office/drawing/2014/main" id="{B8C07092-A891-67BA-407A-698C3231EA17}"/>
                    </a:ext>
                  </a:extLst>
                </p:cNvPr>
                <p:cNvSpPr/>
                <p:nvPr/>
              </p:nvSpPr>
              <p:spPr>
                <a:xfrm>
                  <a:off x="14954" y="3325"/>
                  <a:ext cx="455" cy="457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2" name="Oval 121">
                  <a:extLst>
                    <a:ext uri="{FF2B5EF4-FFF2-40B4-BE49-F238E27FC236}">
                      <a16:creationId xmlns:a16="http://schemas.microsoft.com/office/drawing/2014/main" id="{AA776155-E1F9-ABB5-6A9C-7794F86DC760}"/>
                    </a:ext>
                  </a:extLst>
                </p:cNvPr>
                <p:cNvSpPr/>
                <p:nvPr/>
              </p:nvSpPr>
              <p:spPr>
                <a:xfrm>
                  <a:off x="14954" y="3837"/>
                  <a:ext cx="455" cy="457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3" name="Oval 122">
                  <a:extLst>
                    <a:ext uri="{FF2B5EF4-FFF2-40B4-BE49-F238E27FC236}">
                      <a16:creationId xmlns:a16="http://schemas.microsoft.com/office/drawing/2014/main" id="{2BF27087-01B0-466B-A6BB-E4D3D2751DCF}"/>
                    </a:ext>
                  </a:extLst>
                </p:cNvPr>
                <p:cNvSpPr/>
                <p:nvPr/>
              </p:nvSpPr>
              <p:spPr>
                <a:xfrm>
                  <a:off x="14954" y="4367"/>
                  <a:ext cx="455" cy="457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4" name="Oval 123">
                  <a:extLst>
                    <a:ext uri="{FF2B5EF4-FFF2-40B4-BE49-F238E27FC236}">
                      <a16:creationId xmlns:a16="http://schemas.microsoft.com/office/drawing/2014/main" id="{1F02E1CE-1427-31E8-CF22-1BF1A3573292}"/>
                    </a:ext>
                  </a:extLst>
                </p:cNvPr>
                <p:cNvSpPr/>
                <p:nvPr/>
              </p:nvSpPr>
              <p:spPr>
                <a:xfrm>
                  <a:off x="14954" y="2821"/>
                  <a:ext cx="455" cy="457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25" name="Group 124">
                  <a:extLst>
                    <a:ext uri="{FF2B5EF4-FFF2-40B4-BE49-F238E27FC236}">
                      <a16:creationId xmlns:a16="http://schemas.microsoft.com/office/drawing/2014/main" id="{767205EE-18FC-2AB3-1147-CA9269F3DC37}"/>
                    </a:ext>
                  </a:extLst>
                </p:cNvPr>
                <p:cNvGrpSpPr/>
                <p:nvPr/>
              </p:nvGrpSpPr>
              <p:grpSpPr>
                <a:xfrm>
                  <a:off x="10105" y="2994"/>
                  <a:ext cx="4734" cy="1724"/>
                  <a:chOff x="5630" y="3726"/>
                  <a:chExt cx="4734" cy="1724"/>
                </a:xfrm>
              </p:grpSpPr>
              <p:grpSp>
                <p:nvGrpSpPr>
                  <p:cNvPr id="126" name="Group 125">
                    <a:extLst>
                      <a:ext uri="{FF2B5EF4-FFF2-40B4-BE49-F238E27FC236}">
                        <a16:creationId xmlns:a16="http://schemas.microsoft.com/office/drawing/2014/main" id="{705F0401-FBCD-0031-FCB0-82685E8DF231}"/>
                      </a:ext>
                    </a:extLst>
                  </p:cNvPr>
                  <p:cNvGrpSpPr/>
                  <p:nvPr/>
                </p:nvGrpSpPr>
                <p:grpSpPr>
                  <a:xfrm>
                    <a:off x="5630" y="3726"/>
                    <a:ext cx="4734" cy="1724"/>
                    <a:chOff x="5630" y="3726"/>
                    <a:chExt cx="4734" cy="1724"/>
                  </a:xfrm>
                </p:grpSpPr>
                <p:sp>
                  <p:nvSpPr>
                    <p:cNvPr id="131" name="Rectangles 39">
                      <a:extLst>
                        <a:ext uri="{FF2B5EF4-FFF2-40B4-BE49-F238E27FC236}">
                          <a16:creationId xmlns:a16="http://schemas.microsoft.com/office/drawing/2014/main" id="{DF0298F4-AA17-19E3-3166-A1F63A5AD11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96" y="3735"/>
                      <a:ext cx="942" cy="1714"/>
                    </a:xfrm>
                    <a:prstGeom prst="rect">
                      <a:avLst/>
                    </a:prstGeom>
                    <a:noFill/>
                    <a:ln w="38100">
                      <a:solidFill>
                        <a:srgbClr val="20202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2" name="Rectangles 40">
                      <a:extLst>
                        <a:ext uri="{FF2B5EF4-FFF2-40B4-BE49-F238E27FC236}">
                          <a16:creationId xmlns:a16="http://schemas.microsoft.com/office/drawing/2014/main" id="{4E2B8CF0-EFA8-CC2A-EFA1-F7776458869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38" y="3735"/>
                      <a:ext cx="942" cy="1714"/>
                    </a:xfrm>
                    <a:prstGeom prst="rect">
                      <a:avLst/>
                    </a:prstGeom>
                    <a:noFill/>
                    <a:ln w="38100">
                      <a:solidFill>
                        <a:srgbClr val="20202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3" name="Rectangles 41">
                      <a:extLst>
                        <a:ext uri="{FF2B5EF4-FFF2-40B4-BE49-F238E27FC236}">
                          <a16:creationId xmlns:a16="http://schemas.microsoft.com/office/drawing/2014/main" id="{8C7F6C45-2846-454E-ED40-041EE38F8D1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480" y="3735"/>
                      <a:ext cx="942" cy="1714"/>
                    </a:xfrm>
                    <a:prstGeom prst="rect">
                      <a:avLst/>
                    </a:prstGeom>
                    <a:noFill/>
                    <a:ln w="38100">
                      <a:solidFill>
                        <a:srgbClr val="20202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4" name="Rectangles 42">
                      <a:extLst>
                        <a:ext uri="{FF2B5EF4-FFF2-40B4-BE49-F238E27FC236}">
                          <a16:creationId xmlns:a16="http://schemas.microsoft.com/office/drawing/2014/main" id="{78FEB313-6BCF-25C1-4BD4-9C0EFC936F4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422" y="3735"/>
                      <a:ext cx="942" cy="1714"/>
                    </a:xfrm>
                    <a:prstGeom prst="rect">
                      <a:avLst/>
                    </a:prstGeom>
                    <a:noFill/>
                    <a:ln w="38100">
                      <a:solidFill>
                        <a:srgbClr val="20202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35" name="Straight Connector 134">
                      <a:extLst>
                        <a:ext uri="{FF2B5EF4-FFF2-40B4-BE49-F238E27FC236}">
                          <a16:creationId xmlns:a16="http://schemas.microsoft.com/office/drawing/2014/main" id="{082D6075-8368-6206-DE5B-1B7FA3C6490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630" y="3726"/>
                      <a:ext cx="954" cy="8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6" name="Straight Connector 135">
                      <a:extLst>
                        <a:ext uri="{FF2B5EF4-FFF2-40B4-BE49-F238E27FC236}">
                          <a16:creationId xmlns:a16="http://schemas.microsoft.com/office/drawing/2014/main" id="{8453C294-3E59-B2C0-D06D-872571920119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5630" y="5435"/>
                      <a:ext cx="966" cy="15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27" name="Rectangles 46">
                    <a:extLst>
                      <a:ext uri="{FF2B5EF4-FFF2-40B4-BE49-F238E27FC236}">
                        <a16:creationId xmlns:a16="http://schemas.microsoft.com/office/drawing/2014/main" id="{9DF7AC40-4C43-6EF8-D4BC-1CD8C1EB52C8}"/>
                      </a:ext>
                    </a:extLst>
                  </p:cNvPr>
                  <p:cNvSpPr/>
                  <p:nvPr/>
                </p:nvSpPr>
                <p:spPr>
                  <a:xfrm>
                    <a:off x="7647" y="4275"/>
                    <a:ext cx="734" cy="865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2</a:t>
                    </a:r>
                  </a:p>
                </p:txBody>
              </p:sp>
              <p:sp>
                <p:nvSpPr>
                  <p:cNvPr id="128" name="Rectangles 47">
                    <a:extLst>
                      <a:ext uri="{FF2B5EF4-FFF2-40B4-BE49-F238E27FC236}">
                        <a16:creationId xmlns:a16="http://schemas.microsoft.com/office/drawing/2014/main" id="{65DD68A9-9B3A-3056-F3A2-2C25C379E47B}"/>
                      </a:ext>
                    </a:extLst>
                  </p:cNvPr>
                  <p:cNvSpPr/>
                  <p:nvPr/>
                </p:nvSpPr>
                <p:spPr>
                  <a:xfrm>
                    <a:off x="9521" y="4514"/>
                    <a:ext cx="733" cy="626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1</a:t>
                    </a:r>
                  </a:p>
                </p:txBody>
              </p:sp>
              <p:sp>
                <p:nvSpPr>
                  <p:cNvPr id="129" name="Rectangles 48">
                    <a:extLst>
                      <a:ext uri="{FF2B5EF4-FFF2-40B4-BE49-F238E27FC236}">
                        <a16:creationId xmlns:a16="http://schemas.microsoft.com/office/drawing/2014/main" id="{DE5B9230-6D81-5227-2A04-8FC997F126B9}"/>
                      </a:ext>
                    </a:extLst>
                  </p:cNvPr>
                  <p:cNvSpPr/>
                  <p:nvPr/>
                </p:nvSpPr>
                <p:spPr>
                  <a:xfrm>
                    <a:off x="6703" y="4177"/>
                    <a:ext cx="727" cy="980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1</a:t>
                    </a:r>
                  </a:p>
                </p:txBody>
              </p:sp>
              <p:sp>
                <p:nvSpPr>
                  <p:cNvPr id="130" name="Rectangles 49">
                    <a:extLst>
                      <a:ext uri="{FF2B5EF4-FFF2-40B4-BE49-F238E27FC236}">
                        <a16:creationId xmlns:a16="http://schemas.microsoft.com/office/drawing/2014/main" id="{775806EC-6D60-A79D-DFD6-66B750D9E468}"/>
                      </a:ext>
                    </a:extLst>
                  </p:cNvPr>
                  <p:cNvSpPr/>
                  <p:nvPr/>
                </p:nvSpPr>
                <p:spPr>
                  <a:xfrm>
                    <a:off x="8590" y="4341"/>
                    <a:ext cx="734" cy="799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4</a:t>
                    </a:r>
                  </a:p>
                </p:txBody>
              </p:sp>
            </p:grpSp>
          </p:grpSp>
          <p:grpSp>
            <p:nvGrpSpPr>
              <p:cNvPr id="114" name="Group 113">
                <a:extLst>
                  <a:ext uri="{FF2B5EF4-FFF2-40B4-BE49-F238E27FC236}">
                    <a16:creationId xmlns:a16="http://schemas.microsoft.com/office/drawing/2014/main" id="{BCFF44CB-E4F8-3FBF-46D6-2F3E244919BE}"/>
                  </a:ext>
                </a:extLst>
              </p:cNvPr>
              <p:cNvGrpSpPr/>
              <p:nvPr/>
            </p:nvGrpSpPr>
            <p:grpSpPr>
              <a:xfrm>
                <a:off x="9478122" y="2819079"/>
                <a:ext cx="652680" cy="1047285"/>
                <a:chOff x="9790858" y="3447234"/>
                <a:chExt cx="652680" cy="1047285"/>
              </a:xfrm>
            </p:grpSpPr>
            <p:cxnSp>
              <p:nvCxnSpPr>
                <p:cNvPr id="115" name="Straight Connector 114">
                  <a:extLst>
                    <a:ext uri="{FF2B5EF4-FFF2-40B4-BE49-F238E27FC236}">
                      <a16:creationId xmlns:a16="http://schemas.microsoft.com/office/drawing/2014/main" id="{2229F909-00F2-98F0-CF1D-605AB96EC4E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803278" y="3482587"/>
                  <a:ext cx="233160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Straight Connector 115">
                  <a:extLst>
                    <a:ext uri="{FF2B5EF4-FFF2-40B4-BE49-F238E27FC236}">
                      <a16:creationId xmlns:a16="http://schemas.microsoft.com/office/drawing/2014/main" id="{FCBF39E1-34B0-228E-16EE-DDDBC9F00EF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790858" y="3796625"/>
                  <a:ext cx="299936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Straight Connector 116">
                  <a:extLst>
                    <a:ext uri="{FF2B5EF4-FFF2-40B4-BE49-F238E27FC236}">
                      <a16:creationId xmlns:a16="http://schemas.microsoft.com/office/drawing/2014/main" id="{0B1FCCBD-C01B-333B-9CC0-76F62372870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803278" y="4132109"/>
                  <a:ext cx="233160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Connector 117">
                  <a:extLst>
                    <a:ext uri="{FF2B5EF4-FFF2-40B4-BE49-F238E27FC236}">
                      <a16:creationId xmlns:a16="http://schemas.microsoft.com/office/drawing/2014/main" id="{F6A59992-6658-BA0E-2C16-F20390EFBF4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790858" y="4446147"/>
                  <a:ext cx="299936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9" name="Rectangles 60">
                  <a:extLst>
                    <a:ext uri="{FF2B5EF4-FFF2-40B4-BE49-F238E27FC236}">
                      <a16:creationId xmlns:a16="http://schemas.microsoft.com/office/drawing/2014/main" id="{A8F63C03-58DD-615D-B6C7-03B51230316A}"/>
                    </a:ext>
                  </a:extLst>
                </p:cNvPr>
                <p:cNvSpPr/>
                <p:nvPr/>
              </p:nvSpPr>
              <p:spPr>
                <a:xfrm>
                  <a:off x="10010959" y="3447234"/>
                  <a:ext cx="432579" cy="389921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2</a:t>
                  </a:r>
                </a:p>
              </p:txBody>
            </p:sp>
            <p:sp>
              <p:nvSpPr>
                <p:cNvPr id="120" name="Rectangles 61">
                  <a:extLst>
                    <a:ext uri="{FF2B5EF4-FFF2-40B4-BE49-F238E27FC236}">
                      <a16:creationId xmlns:a16="http://schemas.microsoft.com/office/drawing/2014/main" id="{E9F59628-F670-B06B-8600-1B753F11CE32}"/>
                    </a:ext>
                  </a:extLst>
                </p:cNvPr>
                <p:cNvSpPr/>
                <p:nvPr/>
              </p:nvSpPr>
              <p:spPr>
                <a:xfrm>
                  <a:off x="10009780" y="4070872"/>
                  <a:ext cx="432579" cy="423647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2</a:t>
                  </a:r>
                </a:p>
              </p:txBody>
            </p:sp>
          </p:grpSp>
        </p:grpSp>
        <p:grpSp>
          <p:nvGrpSpPr>
            <p:cNvPr id="137" name="Group 136">
              <a:extLst>
                <a:ext uri="{FF2B5EF4-FFF2-40B4-BE49-F238E27FC236}">
                  <a16:creationId xmlns:a16="http://schemas.microsoft.com/office/drawing/2014/main" id="{AD7EA16A-AD4D-6103-99FD-1FD385C38C17}"/>
                </a:ext>
              </a:extLst>
            </p:cNvPr>
            <p:cNvGrpSpPr/>
            <p:nvPr/>
          </p:nvGrpSpPr>
          <p:grpSpPr>
            <a:xfrm>
              <a:off x="230174" y="4589719"/>
              <a:ext cx="1407450" cy="551063"/>
              <a:chOff x="2639601" y="1836738"/>
              <a:chExt cx="3898265" cy="1392555"/>
            </a:xfrm>
          </p:grpSpPr>
          <p:grpSp>
            <p:nvGrpSpPr>
              <p:cNvPr id="138" name="Group 137">
                <a:extLst>
                  <a:ext uri="{FF2B5EF4-FFF2-40B4-BE49-F238E27FC236}">
                    <a16:creationId xmlns:a16="http://schemas.microsoft.com/office/drawing/2014/main" id="{A70C5276-5812-6BA0-6532-0E780B5EC11B}"/>
                  </a:ext>
                </a:extLst>
              </p:cNvPr>
              <p:cNvGrpSpPr/>
              <p:nvPr/>
            </p:nvGrpSpPr>
            <p:grpSpPr>
              <a:xfrm>
                <a:off x="2639601" y="1836738"/>
                <a:ext cx="3898265" cy="1392555"/>
                <a:chOff x="2639601" y="1836738"/>
                <a:chExt cx="3898265" cy="1392555"/>
              </a:xfrm>
            </p:grpSpPr>
            <p:grpSp>
              <p:nvGrpSpPr>
                <p:cNvPr id="144" name="Group 143">
                  <a:extLst>
                    <a:ext uri="{FF2B5EF4-FFF2-40B4-BE49-F238E27FC236}">
                      <a16:creationId xmlns:a16="http://schemas.microsoft.com/office/drawing/2014/main" id="{E7B3D94D-7BA7-6ADB-AF9B-2E8DCF1B71C1}"/>
                    </a:ext>
                  </a:extLst>
                </p:cNvPr>
                <p:cNvGrpSpPr/>
                <p:nvPr/>
              </p:nvGrpSpPr>
              <p:grpSpPr>
                <a:xfrm>
                  <a:off x="2639601" y="1836738"/>
                  <a:ext cx="3898265" cy="1392555"/>
                  <a:chOff x="2639601" y="1836738"/>
                  <a:chExt cx="3898265" cy="1392555"/>
                </a:xfrm>
              </p:grpSpPr>
              <p:grpSp>
                <p:nvGrpSpPr>
                  <p:cNvPr id="146" name="Group 145">
                    <a:extLst>
                      <a:ext uri="{FF2B5EF4-FFF2-40B4-BE49-F238E27FC236}">
                        <a16:creationId xmlns:a16="http://schemas.microsoft.com/office/drawing/2014/main" id="{DDCD347D-7002-40D3-D165-EDFA29E0DBA8}"/>
                      </a:ext>
                    </a:extLst>
                  </p:cNvPr>
                  <p:cNvGrpSpPr/>
                  <p:nvPr/>
                </p:nvGrpSpPr>
                <p:grpSpPr>
                  <a:xfrm>
                    <a:off x="2639601" y="1836738"/>
                    <a:ext cx="3898265" cy="1392555"/>
                    <a:chOff x="10122" y="2631"/>
                    <a:chExt cx="6139" cy="2193"/>
                  </a:xfrm>
                </p:grpSpPr>
                <p:grpSp>
                  <p:nvGrpSpPr>
                    <p:cNvPr id="148" name="Group 147">
                      <a:extLst>
                        <a:ext uri="{FF2B5EF4-FFF2-40B4-BE49-F238E27FC236}">
                          <a16:creationId xmlns:a16="http://schemas.microsoft.com/office/drawing/2014/main" id="{473B14C0-F96A-0711-2433-490D12F6B81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122" y="2631"/>
                      <a:ext cx="6139" cy="2193"/>
                      <a:chOff x="10105" y="2631"/>
                      <a:chExt cx="6139" cy="2193"/>
                    </a:xfrm>
                  </p:grpSpPr>
                  <p:sp>
                    <p:nvSpPr>
                      <p:cNvPr id="150" name="Oval 149">
                        <a:extLst>
                          <a:ext uri="{FF2B5EF4-FFF2-40B4-BE49-F238E27FC236}">
                            <a16:creationId xmlns:a16="http://schemas.microsoft.com/office/drawing/2014/main" id="{6E264FA2-E934-2C8D-98A7-41143F6A1B0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4954" y="3325"/>
                        <a:ext cx="455" cy="457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51" name="Oval 150">
                        <a:extLst>
                          <a:ext uri="{FF2B5EF4-FFF2-40B4-BE49-F238E27FC236}">
                            <a16:creationId xmlns:a16="http://schemas.microsoft.com/office/drawing/2014/main" id="{99A370D7-265B-5B49-6F03-D25C826DBCB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4954" y="3837"/>
                        <a:ext cx="455" cy="457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52" name="Oval 151">
                        <a:extLst>
                          <a:ext uri="{FF2B5EF4-FFF2-40B4-BE49-F238E27FC236}">
                            <a16:creationId xmlns:a16="http://schemas.microsoft.com/office/drawing/2014/main" id="{CAF8D410-79DC-679D-8304-E643D497D65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4954" y="4367"/>
                        <a:ext cx="455" cy="457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53" name="Oval 152">
                        <a:extLst>
                          <a:ext uri="{FF2B5EF4-FFF2-40B4-BE49-F238E27FC236}">
                            <a16:creationId xmlns:a16="http://schemas.microsoft.com/office/drawing/2014/main" id="{3F4E0D76-BCBA-795B-52C9-442EB7ABFA6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4954" y="2821"/>
                        <a:ext cx="455" cy="457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grpSp>
                    <p:nvGrpSpPr>
                      <p:cNvPr id="154" name="Group 153">
                        <a:extLst>
                          <a:ext uri="{FF2B5EF4-FFF2-40B4-BE49-F238E27FC236}">
                            <a16:creationId xmlns:a16="http://schemas.microsoft.com/office/drawing/2014/main" id="{74136C67-0C06-D8FD-872A-9220AF93D31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0105" y="2631"/>
                        <a:ext cx="6139" cy="2087"/>
                        <a:chOff x="5630" y="3363"/>
                        <a:chExt cx="6139" cy="2087"/>
                      </a:xfrm>
                    </p:grpSpPr>
                    <p:grpSp>
                      <p:nvGrpSpPr>
                        <p:cNvPr id="155" name="Group 154">
                          <a:extLst>
                            <a:ext uri="{FF2B5EF4-FFF2-40B4-BE49-F238E27FC236}">
                              <a16:creationId xmlns:a16="http://schemas.microsoft.com/office/drawing/2014/main" id="{4DB019F7-0601-B63A-A53F-E04AAC448C5A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5630" y="3721"/>
                          <a:ext cx="4734" cy="1729"/>
                          <a:chOff x="5630" y="3721"/>
                          <a:chExt cx="4734" cy="1729"/>
                        </a:xfrm>
                      </p:grpSpPr>
                      <p:sp>
                        <p:nvSpPr>
                          <p:cNvPr id="158" name="Rectangles 39">
                            <a:extLst>
                              <a:ext uri="{FF2B5EF4-FFF2-40B4-BE49-F238E27FC236}">
                                <a16:creationId xmlns:a16="http://schemas.microsoft.com/office/drawing/2014/main" id="{C04F7EE7-1F50-C8B3-00B8-9862D7867B7E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596" y="3735"/>
                            <a:ext cx="942" cy="1714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 w="38100">
                            <a:solidFill>
                              <a:srgbClr val="202020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159" name="Rectangles 40">
                            <a:extLst>
                              <a:ext uri="{FF2B5EF4-FFF2-40B4-BE49-F238E27FC236}">
                                <a16:creationId xmlns:a16="http://schemas.microsoft.com/office/drawing/2014/main" id="{62D9759D-C9AB-F61C-A882-31A9222748FF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7538" y="3735"/>
                            <a:ext cx="942" cy="1714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 w="38100">
                            <a:solidFill>
                              <a:srgbClr val="202020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160" name="Rectangles 41">
                            <a:extLst>
                              <a:ext uri="{FF2B5EF4-FFF2-40B4-BE49-F238E27FC236}">
                                <a16:creationId xmlns:a16="http://schemas.microsoft.com/office/drawing/2014/main" id="{3C561E1C-76EA-6D90-B4FB-70E952D35768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8480" y="3735"/>
                            <a:ext cx="942" cy="1714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 w="38100">
                            <a:solidFill>
                              <a:srgbClr val="202020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161" name="Rectangles 42">
                            <a:extLst>
                              <a:ext uri="{FF2B5EF4-FFF2-40B4-BE49-F238E27FC236}">
                                <a16:creationId xmlns:a16="http://schemas.microsoft.com/office/drawing/2014/main" id="{8B96FD54-D8E1-2959-D81A-C769FF994686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9422" y="3735"/>
                            <a:ext cx="942" cy="1714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 w="38100">
                            <a:solidFill>
                              <a:srgbClr val="202020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cxnSp>
                        <p:nvCxnSpPr>
                          <p:cNvPr id="162" name="Straight Connector 161">
                            <a:extLst>
                              <a:ext uri="{FF2B5EF4-FFF2-40B4-BE49-F238E27FC236}">
                                <a16:creationId xmlns:a16="http://schemas.microsoft.com/office/drawing/2014/main" id="{BCB89921-EEEF-498E-6BEA-38ADBEFFB2C8}"/>
                              </a:ext>
                            </a:extLst>
                          </p:cNvPr>
                          <p:cNvCxnSpPr/>
                          <p:nvPr/>
                        </p:nvCxnSpPr>
                        <p:spPr>
                          <a:xfrm>
                            <a:off x="5630" y="3721"/>
                            <a:ext cx="966" cy="15"/>
                          </a:xfrm>
                          <a:prstGeom prst="line">
                            <a:avLst/>
                          </a:prstGeom>
                          <a:ln w="3810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163" name="Straight Connector 162">
                            <a:extLst>
                              <a:ext uri="{FF2B5EF4-FFF2-40B4-BE49-F238E27FC236}">
                                <a16:creationId xmlns:a16="http://schemas.microsoft.com/office/drawing/2014/main" id="{3F0D8820-D01F-0717-21A8-68B7832DDDC7}"/>
                              </a:ext>
                            </a:extLst>
                          </p:cNvPr>
                          <p:cNvCxnSpPr/>
                          <p:nvPr/>
                        </p:nvCxnSpPr>
                        <p:spPr>
                          <a:xfrm>
                            <a:off x="5630" y="5435"/>
                            <a:ext cx="966" cy="15"/>
                          </a:xfrm>
                          <a:prstGeom prst="line">
                            <a:avLst/>
                          </a:prstGeom>
                          <a:ln w="3810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sp>
                      <p:nvSpPr>
                        <p:cNvPr id="156" name="Rectangles 49">
                          <a:extLst>
                            <a:ext uri="{FF2B5EF4-FFF2-40B4-BE49-F238E27FC236}">
                              <a16:creationId xmlns:a16="http://schemas.microsoft.com/office/drawing/2014/main" id="{B04A814E-E600-875C-9309-E6F94DAC91B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049" y="3363"/>
                          <a:ext cx="720" cy="793"/>
                        </a:xfrm>
                        <a:prstGeom prst="rect">
                          <a:avLst/>
                        </a:prstGeom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p:txBody>
                    </p:sp>
                  </p:grpSp>
                </p:grpSp>
                <p:sp>
                  <p:nvSpPr>
                    <p:cNvPr id="149" name="Rectangles 60">
                      <a:extLst>
                        <a:ext uri="{FF2B5EF4-FFF2-40B4-BE49-F238E27FC236}">
                          <a16:creationId xmlns:a16="http://schemas.microsoft.com/office/drawing/2014/main" id="{F3A16A4B-4781-B2F4-1F19-E01972B5334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541" y="3466"/>
                      <a:ext cx="720" cy="742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p:txBody>
                </p:sp>
              </p:grpSp>
              <p:sp>
                <p:nvSpPr>
                  <p:cNvPr id="147" name="Rectangles 49">
                    <a:extLst>
                      <a:ext uri="{FF2B5EF4-FFF2-40B4-BE49-F238E27FC236}">
                        <a16:creationId xmlns:a16="http://schemas.microsoft.com/office/drawing/2014/main" id="{19043FA7-B760-68FB-B919-CFB37D62961B}"/>
                      </a:ext>
                    </a:extLst>
                  </p:cNvPr>
                  <p:cNvSpPr/>
                  <p:nvPr/>
                </p:nvSpPr>
                <p:spPr>
                  <a:xfrm>
                    <a:off x="5118830" y="2556192"/>
                    <a:ext cx="457200" cy="494030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4</a:t>
                    </a:r>
                  </a:p>
                </p:txBody>
              </p:sp>
            </p:grpSp>
            <p:sp>
              <p:nvSpPr>
                <p:cNvPr id="145" name="Rectangles 49">
                  <a:extLst>
                    <a:ext uri="{FF2B5EF4-FFF2-40B4-BE49-F238E27FC236}">
                      <a16:creationId xmlns:a16="http://schemas.microsoft.com/office/drawing/2014/main" id="{AFD7BF1D-704B-7CE2-B4EA-51879148D6C9}"/>
                    </a:ext>
                  </a:extLst>
                </p:cNvPr>
                <p:cNvSpPr/>
                <p:nvPr/>
              </p:nvSpPr>
              <p:spPr>
                <a:xfrm>
                  <a:off x="4539219" y="2556192"/>
                  <a:ext cx="457200" cy="497994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3</a:t>
                  </a:r>
                </a:p>
              </p:txBody>
            </p:sp>
          </p:grpSp>
          <p:sp>
            <p:nvSpPr>
              <p:cNvPr id="140" name="Rectangles 49">
                <a:extLst>
                  <a:ext uri="{FF2B5EF4-FFF2-40B4-BE49-F238E27FC236}">
                    <a16:creationId xmlns:a16="http://schemas.microsoft.com/office/drawing/2014/main" id="{12780AB3-7600-75C2-75B3-768E0F395742}"/>
                  </a:ext>
                </a:extLst>
              </p:cNvPr>
              <p:cNvSpPr/>
              <p:nvPr/>
            </p:nvSpPr>
            <p:spPr>
              <a:xfrm>
                <a:off x="3935471" y="2535133"/>
                <a:ext cx="457200" cy="49799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cxnSp>
            <p:nvCxnSpPr>
              <p:cNvPr id="141" name="Straight Connector 140">
                <a:extLst>
                  <a:ext uri="{FF2B5EF4-FFF2-40B4-BE49-F238E27FC236}">
                    <a16:creationId xmlns:a16="http://schemas.microsoft.com/office/drawing/2014/main" id="{17A452AF-4494-EA90-7FB0-34B4A6005A00}"/>
                  </a:ext>
                </a:extLst>
              </p:cNvPr>
              <p:cNvCxnSpPr/>
              <p:nvPr/>
            </p:nvCxnSpPr>
            <p:spPr>
              <a:xfrm>
                <a:off x="5862739" y="2102485"/>
                <a:ext cx="311020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>
                <a:extLst>
                  <a:ext uri="{FF2B5EF4-FFF2-40B4-BE49-F238E27FC236}">
                    <a16:creationId xmlns:a16="http://schemas.microsoft.com/office/drawing/2014/main" id="{9957E9CF-968F-5540-E38D-81ECBC6FFB0E}"/>
                  </a:ext>
                </a:extLst>
              </p:cNvPr>
              <p:cNvCxnSpPr/>
              <p:nvPr/>
            </p:nvCxnSpPr>
            <p:spPr>
              <a:xfrm>
                <a:off x="5860375" y="2415095"/>
                <a:ext cx="311020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>
                <a:extLst>
                  <a:ext uri="{FF2B5EF4-FFF2-40B4-BE49-F238E27FC236}">
                    <a16:creationId xmlns:a16="http://schemas.microsoft.com/office/drawing/2014/main" id="{495C4EE1-43BA-4120-F0F2-2061121D38A8}"/>
                  </a:ext>
                </a:extLst>
              </p:cNvPr>
              <p:cNvCxnSpPr/>
              <p:nvPr/>
            </p:nvCxnSpPr>
            <p:spPr>
              <a:xfrm>
                <a:off x="5860375" y="2755014"/>
                <a:ext cx="311020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2" name="Group 181">
              <a:extLst>
                <a:ext uri="{FF2B5EF4-FFF2-40B4-BE49-F238E27FC236}">
                  <a16:creationId xmlns:a16="http://schemas.microsoft.com/office/drawing/2014/main" id="{9E7D8C8C-F71A-0926-A915-BCE2EDEF2658}"/>
                </a:ext>
              </a:extLst>
            </p:cNvPr>
            <p:cNvGrpSpPr/>
            <p:nvPr/>
          </p:nvGrpSpPr>
          <p:grpSpPr>
            <a:xfrm>
              <a:off x="174671" y="5287835"/>
              <a:ext cx="1308262" cy="505048"/>
              <a:chOff x="174671" y="5287835"/>
              <a:chExt cx="1308262" cy="505048"/>
            </a:xfrm>
          </p:grpSpPr>
          <p:grpSp>
            <p:nvGrpSpPr>
              <p:cNvPr id="166" name="Group 165">
                <a:extLst>
                  <a:ext uri="{FF2B5EF4-FFF2-40B4-BE49-F238E27FC236}">
                    <a16:creationId xmlns:a16="http://schemas.microsoft.com/office/drawing/2014/main" id="{9695A910-CBD8-8DE0-E9E8-7F0A61397FC2}"/>
                  </a:ext>
                </a:extLst>
              </p:cNvPr>
              <p:cNvGrpSpPr/>
              <p:nvPr/>
            </p:nvGrpSpPr>
            <p:grpSpPr>
              <a:xfrm>
                <a:off x="174671" y="5529176"/>
                <a:ext cx="1308262" cy="263707"/>
                <a:chOff x="2976880" y="5102947"/>
                <a:chExt cx="4988560" cy="1070610"/>
              </a:xfrm>
            </p:grpSpPr>
            <p:cxnSp>
              <p:nvCxnSpPr>
                <p:cNvPr id="176" name="Straight Arrow Connector 175">
                  <a:extLst>
                    <a:ext uri="{FF2B5EF4-FFF2-40B4-BE49-F238E27FC236}">
                      <a16:creationId xmlns:a16="http://schemas.microsoft.com/office/drawing/2014/main" id="{B30A417A-A2B8-57DC-7C41-ED9C7B8F97D2}"/>
                    </a:ext>
                  </a:extLst>
                </p:cNvPr>
                <p:cNvCxnSpPr/>
                <p:nvPr/>
              </p:nvCxnSpPr>
              <p:spPr>
                <a:xfrm flipV="1">
                  <a:off x="4213860" y="5922094"/>
                  <a:ext cx="3751580" cy="10795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4" name="Straight Connector 173">
                  <a:extLst>
                    <a:ext uri="{FF2B5EF4-FFF2-40B4-BE49-F238E27FC236}">
                      <a16:creationId xmlns:a16="http://schemas.microsoft.com/office/drawing/2014/main" id="{2B3F3AB4-E87C-7593-E973-62A75B6D7DFF}"/>
                    </a:ext>
                  </a:extLst>
                </p:cNvPr>
                <p:cNvCxnSpPr/>
                <p:nvPr/>
              </p:nvCxnSpPr>
              <p:spPr>
                <a:xfrm flipH="1">
                  <a:off x="6527165" y="6111327"/>
                  <a:ext cx="143510" cy="62230"/>
                </a:xfrm>
                <a:prstGeom prst="line">
                  <a:avLst/>
                </a:prstGeom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2" name="Straight Connector 171">
                  <a:extLst>
                    <a:ext uri="{FF2B5EF4-FFF2-40B4-BE49-F238E27FC236}">
                      <a16:creationId xmlns:a16="http://schemas.microsoft.com/office/drawing/2014/main" id="{29EDD35B-CB97-AA20-E10F-BDAC89225A9C}"/>
                    </a:ext>
                  </a:extLst>
                </p:cNvPr>
                <p:cNvCxnSpPr/>
                <p:nvPr/>
              </p:nvCxnSpPr>
              <p:spPr>
                <a:xfrm flipH="1">
                  <a:off x="2976880" y="5102947"/>
                  <a:ext cx="143510" cy="62230"/>
                </a:xfrm>
                <a:prstGeom prst="line">
                  <a:avLst/>
                </a:prstGeom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79" name="Straight Arrow Connector 178">
                <a:extLst>
                  <a:ext uri="{FF2B5EF4-FFF2-40B4-BE49-F238E27FC236}">
                    <a16:creationId xmlns:a16="http://schemas.microsoft.com/office/drawing/2014/main" id="{043296A3-6A5B-9544-AA8C-7D713ABF0E8A}"/>
                  </a:ext>
                </a:extLst>
              </p:cNvPr>
              <p:cNvCxnSpPr/>
              <p:nvPr/>
            </p:nvCxnSpPr>
            <p:spPr>
              <a:xfrm flipH="1" flipV="1">
                <a:off x="496408" y="5287835"/>
                <a:ext cx="2664" cy="44310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0" name="Freeform 85">
                <a:extLst>
                  <a:ext uri="{FF2B5EF4-FFF2-40B4-BE49-F238E27FC236}">
                    <a16:creationId xmlns:a16="http://schemas.microsoft.com/office/drawing/2014/main" id="{670BB2F3-3922-CBB4-76EB-358CC3B1E03E}"/>
                  </a:ext>
                </a:extLst>
              </p:cNvPr>
              <p:cNvSpPr/>
              <p:nvPr/>
            </p:nvSpPr>
            <p:spPr>
              <a:xfrm>
                <a:off x="499239" y="5374956"/>
                <a:ext cx="960380" cy="323768"/>
              </a:xfrm>
              <a:custGeom>
                <a:avLst/>
                <a:gdLst>
                  <a:gd name="connisteX0" fmla="*/ 0 w 3662045"/>
                  <a:gd name="connsiteY0" fmla="*/ 0 h 1314138"/>
                  <a:gd name="connisteX1" fmla="*/ 118745 w 3662045"/>
                  <a:gd name="connsiteY1" fmla="*/ 624840 h 1314138"/>
                  <a:gd name="connisteX2" fmla="*/ 431165 w 3662045"/>
                  <a:gd name="connsiteY2" fmla="*/ 1033780 h 1314138"/>
                  <a:gd name="connisteX3" fmla="*/ 1163320 w 3662045"/>
                  <a:gd name="connsiteY3" fmla="*/ 1238250 h 1314138"/>
                  <a:gd name="connisteX4" fmla="*/ 2305050 w 3662045"/>
                  <a:gd name="connsiteY4" fmla="*/ 1303020 h 1314138"/>
                  <a:gd name="connisteX5" fmla="*/ 3662045 w 3662045"/>
                  <a:gd name="connsiteY5" fmla="*/ 1313815 h 1314138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  <a:cxn ang="0">
                    <a:pos x="connisteX4" y="connsiteY4"/>
                  </a:cxn>
                  <a:cxn ang="0">
                    <a:pos x="connisteX5" y="connsiteY5"/>
                  </a:cxn>
                </a:cxnLst>
                <a:rect l="l" t="t" r="r" b="b"/>
                <a:pathLst>
                  <a:path w="3662045" h="1314139">
                    <a:moveTo>
                      <a:pt x="0" y="0"/>
                    </a:moveTo>
                    <a:cubicBezTo>
                      <a:pt x="17780" y="116840"/>
                      <a:pt x="32385" y="417830"/>
                      <a:pt x="118745" y="624840"/>
                    </a:cubicBezTo>
                    <a:cubicBezTo>
                      <a:pt x="205105" y="831850"/>
                      <a:pt x="222250" y="911225"/>
                      <a:pt x="431165" y="1033780"/>
                    </a:cubicBezTo>
                    <a:cubicBezTo>
                      <a:pt x="640080" y="1156335"/>
                      <a:pt x="788670" y="1184275"/>
                      <a:pt x="1163320" y="1238250"/>
                    </a:cubicBezTo>
                    <a:cubicBezTo>
                      <a:pt x="1537970" y="1292225"/>
                      <a:pt x="1805305" y="1287780"/>
                      <a:pt x="2305050" y="1303020"/>
                    </a:cubicBezTo>
                    <a:cubicBezTo>
                      <a:pt x="2804795" y="1318260"/>
                      <a:pt x="3413760" y="1313180"/>
                      <a:pt x="3662045" y="1313815"/>
                    </a:cubicBezTo>
                  </a:path>
                </a:pathLst>
              </a:custGeom>
              <a:noFill/>
              <a:ln w="381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1" name="Oval 180">
                <a:extLst>
                  <a:ext uri="{FF2B5EF4-FFF2-40B4-BE49-F238E27FC236}">
                    <a16:creationId xmlns:a16="http://schemas.microsoft.com/office/drawing/2014/main" id="{D03FFF09-7BFC-635F-0A6D-F857DEDC10E2}"/>
                  </a:ext>
                </a:extLst>
              </p:cNvPr>
              <p:cNvSpPr/>
              <p:nvPr/>
            </p:nvSpPr>
            <p:spPr>
              <a:xfrm>
                <a:off x="1025308" y="5644449"/>
                <a:ext cx="457625" cy="95410"/>
              </a:xfrm>
              <a:prstGeom prst="ellipse">
                <a:avLst/>
              </a:prstGeom>
              <a:noFill/>
              <a:ln w="38100">
                <a:solidFill>
                  <a:srgbClr val="CC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83" name="TextBox 182">
            <a:extLst>
              <a:ext uri="{FF2B5EF4-FFF2-40B4-BE49-F238E27FC236}">
                <a16:creationId xmlns:a16="http://schemas.microsoft.com/office/drawing/2014/main" id="{F2A9471F-6FAB-9CFF-2B27-12D8E1E182EB}"/>
              </a:ext>
            </a:extLst>
          </p:cNvPr>
          <p:cNvSpPr txBox="1"/>
          <p:nvPr/>
        </p:nvSpPr>
        <p:spPr>
          <a:xfrm>
            <a:off x="7641118" y="2012686"/>
            <a:ext cx="4550882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dirty="0"/>
              <a:t>SRPT for Multiserver Systems [</a:t>
            </a:r>
            <a:r>
              <a:rPr lang="en-US" b="1" dirty="0"/>
              <a:t>G</a:t>
            </a:r>
            <a:r>
              <a:rPr lang="en-US" dirty="0"/>
              <a:t>SH’18]</a:t>
            </a:r>
          </a:p>
          <a:p>
            <a:pPr>
              <a:spcAft>
                <a:spcPts val="1200"/>
              </a:spcAft>
            </a:pPr>
            <a:endParaRPr lang="en-US" sz="200" dirty="0"/>
          </a:p>
          <a:p>
            <a:pPr>
              <a:spcAft>
                <a:spcPts val="1200"/>
              </a:spcAft>
            </a:pPr>
            <a:r>
              <a:rPr lang="en-US" dirty="0"/>
              <a:t>Load Balancing Guardrails [</a:t>
            </a:r>
            <a:r>
              <a:rPr lang="en-US" b="1" dirty="0"/>
              <a:t>G</a:t>
            </a:r>
            <a:r>
              <a:rPr lang="en-US" dirty="0"/>
              <a:t>SH’19]</a:t>
            </a:r>
          </a:p>
          <a:p>
            <a:pPr>
              <a:spcAft>
                <a:spcPts val="1200"/>
              </a:spcAft>
            </a:pPr>
            <a:endParaRPr lang="en-US" sz="200" dirty="0"/>
          </a:p>
          <a:p>
            <a:pPr>
              <a:spcAft>
                <a:spcPts val="1200"/>
              </a:spcAft>
            </a:pPr>
            <a:r>
              <a:rPr lang="en-US" dirty="0"/>
              <a:t>WCFS: A new framework for analyzing multiserver systems [</a:t>
            </a:r>
            <a:r>
              <a:rPr lang="en-US" b="1" dirty="0"/>
              <a:t>G</a:t>
            </a:r>
            <a:r>
              <a:rPr lang="en-US" dirty="0"/>
              <a:t>HS’22]</a:t>
            </a:r>
          </a:p>
          <a:p>
            <a:pPr>
              <a:spcAft>
                <a:spcPts val="1200"/>
              </a:spcAft>
            </a:pPr>
            <a:r>
              <a:rPr lang="en-US" dirty="0"/>
              <a:t>Optimal Scheduling in the Multiserver-job Model under Heavy Traffic [</a:t>
            </a:r>
            <a:r>
              <a:rPr lang="en-US" b="1" dirty="0"/>
              <a:t>G</a:t>
            </a:r>
            <a:r>
              <a:rPr lang="en-US" dirty="0"/>
              <a:t>SHS’23]</a:t>
            </a:r>
          </a:p>
          <a:p>
            <a:pPr>
              <a:spcAft>
                <a:spcPts val="1200"/>
              </a:spcAft>
            </a:pPr>
            <a:r>
              <a:rPr lang="en-US" dirty="0"/>
              <a:t>The RESET and MARC Techniques, with Application to Multiserver-Job Analysis [</a:t>
            </a:r>
            <a:r>
              <a:rPr lang="en-US" b="1" dirty="0"/>
              <a:t>G</a:t>
            </a:r>
            <a:r>
              <a:rPr lang="en-US" dirty="0"/>
              <a:t>HHS]</a:t>
            </a:r>
            <a:endParaRPr lang="en-US" b="1" dirty="0"/>
          </a:p>
          <a:p>
            <a:pPr>
              <a:spcAft>
                <a:spcPts val="1200"/>
              </a:spcAft>
            </a:pPr>
            <a:r>
              <a:rPr lang="en-US" dirty="0"/>
              <a:t>Nudge: Stochastically Improving upon                FCFS [</a:t>
            </a:r>
            <a:r>
              <a:rPr lang="en-US" b="1" dirty="0"/>
              <a:t>G</a:t>
            </a:r>
            <a:r>
              <a:rPr lang="en-US" dirty="0"/>
              <a:t>YSH’21]</a:t>
            </a:r>
          </a:p>
        </p:txBody>
      </p: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30D3763F-88DA-F74D-97A6-B2CA1A0A705B}"/>
              </a:ext>
            </a:extLst>
          </p:cNvPr>
          <p:cNvGrpSpPr/>
          <p:nvPr/>
        </p:nvGrpSpPr>
        <p:grpSpPr>
          <a:xfrm>
            <a:off x="11341683" y="1978019"/>
            <a:ext cx="443632" cy="4157776"/>
            <a:chOff x="11341683" y="1978019"/>
            <a:chExt cx="443632" cy="4157776"/>
          </a:xfrm>
        </p:grpSpPr>
        <p:pic>
          <p:nvPicPr>
            <p:cNvPr id="185" name="Graphic 184">
              <a:extLst>
                <a:ext uri="{FF2B5EF4-FFF2-40B4-BE49-F238E27FC236}">
                  <a16:creationId xmlns:a16="http://schemas.microsoft.com/office/drawing/2014/main" id="{E2CDEB50-8282-30DC-3CF5-9C2E46C5CBC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341683" y="5326090"/>
              <a:ext cx="443632" cy="809705"/>
            </a:xfrm>
            <a:prstGeom prst="rect">
              <a:avLst/>
            </a:prstGeom>
          </p:spPr>
        </p:pic>
        <p:pic>
          <p:nvPicPr>
            <p:cNvPr id="186" name="Graphic 185">
              <a:extLst>
                <a:ext uri="{FF2B5EF4-FFF2-40B4-BE49-F238E27FC236}">
                  <a16:creationId xmlns:a16="http://schemas.microsoft.com/office/drawing/2014/main" id="{CBF8BE0C-2B8A-1473-233B-E24E398AE4F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341683" y="1978019"/>
              <a:ext cx="443632" cy="809705"/>
            </a:xfrm>
            <a:prstGeom prst="rect">
              <a:avLst/>
            </a:prstGeom>
          </p:spPr>
        </p:pic>
        <p:pic>
          <p:nvPicPr>
            <p:cNvPr id="187" name="Graphic 186">
              <a:extLst>
                <a:ext uri="{FF2B5EF4-FFF2-40B4-BE49-F238E27FC236}">
                  <a16:creationId xmlns:a16="http://schemas.microsoft.com/office/drawing/2014/main" id="{A2005E0D-27B1-9AC4-7F71-1342EA78C15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341683" y="2569932"/>
              <a:ext cx="443632" cy="809705"/>
            </a:xfrm>
            <a:prstGeom prst="rect">
              <a:avLst/>
            </a:prstGeom>
          </p:spPr>
        </p:pic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B8A6E391-DB7E-5E87-16FF-EACAD9B199ED}"/>
              </a:ext>
            </a:extLst>
          </p:cNvPr>
          <p:cNvSpPr/>
          <p:nvPr/>
        </p:nvSpPr>
        <p:spPr>
          <a:xfrm>
            <a:off x="0" y="2457418"/>
            <a:ext cx="12192000" cy="3845974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804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CA344-6DB1-461A-CD5E-CD49F80DF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980907" cy="1325563"/>
          </a:xfrm>
        </p:spPr>
        <p:txBody>
          <a:bodyPr/>
          <a:lstStyle/>
          <a:p>
            <a:r>
              <a:rPr lang="en-US" dirty="0"/>
              <a:t>Problem: Central-queue Multiserver Scheduling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D506D62-EBC9-DA5B-7A4C-4ED6060C5287}"/>
              </a:ext>
            </a:extLst>
          </p:cNvPr>
          <p:cNvGrpSpPr/>
          <p:nvPr/>
        </p:nvGrpSpPr>
        <p:grpSpPr>
          <a:xfrm>
            <a:off x="3630866" y="1825625"/>
            <a:ext cx="4605655" cy="1811020"/>
            <a:chOff x="541" y="2495"/>
            <a:chExt cx="7253" cy="2852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BF4783C5-3A21-FA83-D502-E2DA438BD54B}"/>
                </a:ext>
              </a:extLst>
            </p:cNvPr>
            <p:cNvGrpSpPr/>
            <p:nvPr/>
          </p:nvGrpSpPr>
          <p:grpSpPr>
            <a:xfrm>
              <a:off x="541" y="2495"/>
              <a:ext cx="7253" cy="2852"/>
              <a:chOff x="541" y="2495"/>
              <a:chExt cx="7253" cy="2852"/>
            </a:xfrm>
          </p:grpSpPr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C4358C75-2AF1-E948-9B42-F7522BD3A468}"/>
                  </a:ext>
                </a:extLst>
              </p:cNvPr>
              <p:cNvSpPr/>
              <p:nvPr/>
            </p:nvSpPr>
            <p:spPr>
              <a:xfrm>
                <a:off x="6630" y="3477"/>
                <a:ext cx="827" cy="881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8CB001A9-2BF7-1CCD-8F5D-DB7A31C7F0A9}"/>
                  </a:ext>
                </a:extLst>
              </p:cNvPr>
              <p:cNvGrpSpPr/>
              <p:nvPr/>
            </p:nvGrpSpPr>
            <p:grpSpPr>
              <a:xfrm>
                <a:off x="541" y="2495"/>
                <a:ext cx="7253" cy="2281"/>
                <a:chOff x="4612" y="3169"/>
                <a:chExt cx="7253" cy="2281"/>
              </a:xfrm>
            </p:grpSpPr>
            <p:grpSp>
              <p:nvGrpSpPr>
                <p:cNvPr id="16" name="Group 15">
                  <a:extLst>
                    <a:ext uri="{FF2B5EF4-FFF2-40B4-BE49-F238E27FC236}">
                      <a16:creationId xmlns:a16="http://schemas.microsoft.com/office/drawing/2014/main" id="{F3577F42-1A53-70EE-B50E-C565AF921DE8}"/>
                    </a:ext>
                  </a:extLst>
                </p:cNvPr>
                <p:cNvGrpSpPr/>
                <p:nvPr/>
              </p:nvGrpSpPr>
              <p:grpSpPr>
                <a:xfrm>
                  <a:off x="5630" y="3169"/>
                  <a:ext cx="5898" cy="2281"/>
                  <a:chOff x="5630" y="3169"/>
                  <a:chExt cx="5898" cy="2281"/>
                </a:xfrm>
              </p:grpSpPr>
              <p:sp>
                <p:nvSpPr>
                  <p:cNvPr id="24" name="Rectangles 8">
                    <a:extLst>
                      <a:ext uri="{FF2B5EF4-FFF2-40B4-BE49-F238E27FC236}">
                        <a16:creationId xmlns:a16="http://schemas.microsoft.com/office/drawing/2014/main" id="{576A20D8-834E-E57E-93FE-92BE671C0150}"/>
                      </a:ext>
                    </a:extLst>
                  </p:cNvPr>
                  <p:cNvSpPr/>
                  <p:nvPr/>
                </p:nvSpPr>
                <p:spPr>
                  <a:xfrm>
                    <a:off x="6596" y="3735"/>
                    <a:ext cx="942" cy="1714"/>
                  </a:xfrm>
                  <a:prstGeom prst="rect">
                    <a:avLst/>
                  </a:prstGeom>
                  <a:solidFill>
                    <a:schemeClr val="bg1"/>
                  </a:solidFill>
                  <a:ln w="38100">
                    <a:solidFill>
                      <a:srgbClr val="20202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" name="Rectangles 9">
                    <a:extLst>
                      <a:ext uri="{FF2B5EF4-FFF2-40B4-BE49-F238E27FC236}">
                        <a16:creationId xmlns:a16="http://schemas.microsoft.com/office/drawing/2014/main" id="{709B6459-AFBC-A337-DEE8-11C04B70B2EE}"/>
                      </a:ext>
                    </a:extLst>
                  </p:cNvPr>
                  <p:cNvSpPr/>
                  <p:nvPr/>
                </p:nvSpPr>
                <p:spPr>
                  <a:xfrm>
                    <a:off x="7538" y="3735"/>
                    <a:ext cx="942" cy="1714"/>
                  </a:xfrm>
                  <a:prstGeom prst="rect">
                    <a:avLst/>
                  </a:prstGeom>
                  <a:solidFill>
                    <a:schemeClr val="bg1"/>
                  </a:solidFill>
                  <a:ln w="38100">
                    <a:solidFill>
                      <a:srgbClr val="20202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" name="Rectangles 10">
                    <a:extLst>
                      <a:ext uri="{FF2B5EF4-FFF2-40B4-BE49-F238E27FC236}">
                        <a16:creationId xmlns:a16="http://schemas.microsoft.com/office/drawing/2014/main" id="{148A0208-0190-8E70-42D5-3444753DD570}"/>
                      </a:ext>
                    </a:extLst>
                  </p:cNvPr>
                  <p:cNvSpPr/>
                  <p:nvPr/>
                </p:nvSpPr>
                <p:spPr>
                  <a:xfrm>
                    <a:off x="8480" y="3735"/>
                    <a:ext cx="942" cy="1714"/>
                  </a:xfrm>
                  <a:prstGeom prst="rect">
                    <a:avLst/>
                  </a:prstGeom>
                  <a:solidFill>
                    <a:schemeClr val="bg1"/>
                  </a:solidFill>
                  <a:ln w="38100">
                    <a:solidFill>
                      <a:srgbClr val="20202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7" name="Rectangles 11">
                    <a:extLst>
                      <a:ext uri="{FF2B5EF4-FFF2-40B4-BE49-F238E27FC236}">
                        <a16:creationId xmlns:a16="http://schemas.microsoft.com/office/drawing/2014/main" id="{09D74B92-886F-46F3-E066-25EC4E517152}"/>
                      </a:ext>
                    </a:extLst>
                  </p:cNvPr>
                  <p:cNvSpPr/>
                  <p:nvPr/>
                </p:nvSpPr>
                <p:spPr>
                  <a:xfrm>
                    <a:off x="9422" y="3735"/>
                    <a:ext cx="942" cy="1714"/>
                  </a:xfrm>
                  <a:prstGeom prst="rect">
                    <a:avLst/>
                  </a:prstGeom>
                  <a:solidFill>
                    <a:schemeClr val="bg1"/>
                  </a:solidFill>
                  <a:ln w="38100">
                    <a:solidFill>
                      <a:srgbClr val="20202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8" name="Oval 27">
                    <a:extLst>
                      <a:ext uri="{FF2B5EF4-FFF2-40B4-BE49-F238E27FC236}">
                        <a16:creationId xmlns:a16="http://schemas.microsoft.com/office/drawing/2014/main" id="{D3FAAFBF-B99E-F4E2-DAC6-C55B5989C45E}"/>
                      </a:ext>
                    </a:extLst>
                  </p:cNvPr>
                  <p:cNvSpPr/>
                  <p:nvPr/>
                </p:nvSpPr>
                <p:spPr>
                  <a:xfrm>
                    <a:off x="10701" y="3169"/>
                    <a:ext cx="827" cy="881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9" name="Straight Connector 28">
                    <a:extLst>
                      <a:ext uri="{FF2B5EF4-FFF2-40B4-BE49-F238E27FC236}">
                        <a16:creationId xmlns:a16="http://schemas.microsoft.com/office/drawing/2014/main" id="{9265E16D-1FCD-A37C-D3D5-55FF9DC0BC89}"/>
                      </a:ext>
                    </a:extLst>
                  </p:cNvPr>
                  <p:cNvCxnSpPr/>
                  <p:nvPr/>
                </p:nvCxnSpPr>
                <p:spPr>
                  <a:xfrm>
                    <a:off x="5630" y="3721"/>
                    <a:ext cx="966" cy="15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" name="Straight Connector 29">
                    <a:extLst>
                      <a:ext uri="{FF2B5EF4-FFF2-40B4-BE49-F238E27FC236}">
                        <a16:creationId xmlns:a16="http://schemas.microsoft.com/office/drawing/2014/main" id="{F79CD0B4-4449-5BBF-7D17-3D18981970E8}"/>
                      </a:ext>
                    </a:extLst>
                  </p:cNvPr>
                  <p:cNvCxnSpPr/>
                  <p:nvPr/>
                </p:nvCxnSpPr>
                <p:spPr>
                  <a:xfrm>
                    <a:off x="5630" y="5435"/>
                    <a:ext cx="966" cy="15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7" name="Rectangles 16">
                  <a:extLst>
                    <a:ext uri="{FF2B5EF4-FFF2-40B4-BE49-F238E27FC236}">
                      <a16:creationId xmlns:a16="http://schemas.microsoft.com/office/drawing/2014/main" id="{6C00E6E7-58FB-E7BB-91D0-72BE44980E7D}"/>
                    </a:ext>
                  </a:extLst>
                </p:cNvPr>
                <p:cNvSpPr/>
                <p:nvPr/>
              </p:nvSpPr>
              <p:spPr>
                <a:xfrm>
                  <a:off x="7611" y="4738"/>
                  <a:ext cx="797" cy="402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8" name="Rectangles 18">
                  <a:extLst>
                    <a:ext uri="{FF2B5EF4-FFF2-40B4-BE49-F238E27FC236}">
                      <a16:creationId xmlns:a16="http://schemas.microsoft.com/office/drawing/2014/main" id="{94988544-6051-C1AD-D058-119BE96CBD37}"/>
                    </a:ext>
                  </a:extLst>
                </p:cNvPr>
                <p:cNvSpPr/>
                <p:nvPr/>
              </p:nvSpPr>
              <p:spPr>
                <a:xfrm>
                  <a:off x="9495" y="4283"/>
                  <a:ext cx="797" cy="857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Rectangles 19">
                  <a:extLst>
                    <a:ext uri="{FF2B5EF4-FFF2-40B4-BE49-F238E27FC236}">
                      <a16:creationId xmlns:a16="http://schemas.microsoft.com/office/drawing/2014/main" id="{FD4B195A-5EBF-20C8-8A96-A9CFED5FDA65}"/>
                    </a:ext>
                  </a:extLst>
                </p:cNvPr>
                <p:cNvSpPr/>
                <p:nvPr/>
              </p:nvSpPr>
              <p:spPr>
                <a:xfrm>
                  <a:off x="6668" y="4160"/>
                  <a:ext cx="797" cy="980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Rectangles 20">
                  <a:extLst>
                    <a:ext uri="{FF2B5EF4-FFF2-40B4-BE49-F238E27FC236}">
                      <a16:creationId xmlns:a16="http://schemas.microsoft.com/office/drawing/2014/main" id="{FE348CE9-5572-C11B-320F-6E13914ABDBE}"/>
                    </a:ext>
                  </a:extLst>
                </p:cNvPr>
                <p:cNvSpPr/>
                <p:nvPr/>
              </p:nvSpPr>
              <p:spPr>
                <a:xfrm>
                  <a:off x="8553" y="4483"/>
                  <a:ext cx="797" cy="657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Rectangles 21">
                  <a:extLst>
                    <a:ext uri="{FF2B5EF4-FFF2-40B4-BE49-F238E27FC236}">
                      <a16:creationId xmlns:a16="http://schemas.microsoft.com/office/drawing/2014/main" id="{C7E4A314-AE49-2CA7-27BF-06992229D0E7}"/>
                    </a:ext>
                  </a:extLst>
                </p:cNvPr>
                <p:cNvSpPr/>
                <p:nvPr/>
              </p:nvSpPr>
              <p:spPr>
                <a:xfrm>
                  <a:off x="10818" y="4207"/>
                  <a:ext cx="594" cy="531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2" name="Straight Arrow Connector 21">
                  <a:extLst>
                    <a:ext uri="{FF2B5EF4-FFF2-40B4-BE49-F238E27FC236}">
                      <a16:creationId xmlns:a16="http://schemas.microsoft.com/office/drawing/2014/main" id="{00A09B3F-3BAC-7224-D61F-6E08EA919CEA}"/>
                    </a:ext>
                  </a:extLst>
                </p:cNvPr>
                <p:cNvCxnSpPr/>
                <p:nvPr/>
              </p:nvCxnSpPr>
              <p:spPr>
                <a:xfrm flipV="1">
                  <a:off x="11528" y="3606"/>
                  <a:ext cx="337" cy="7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Arrow Connector 22">
                  <a:extLst>
                    <a:ext uri="{FF2B5EF4-FFF2-40B4-BE49-F238E27FC236}">
                      <a16:creationId xmlns:a16="http://schemas.microsoft.com/office/drawing/2014/main" id="{94A9F1DB-1351-B549-0E71-C11BF08B6A1C}"/>
                    </a:ext>
                  </a:extLst>
                </p:cNvPr>
                <p:cNvCxnSpPr/>
                <p:nvPr/>
              </p:nvCxnSpPr>
              <p:spPr>
                <a:xfrm flipV="1">
                  <a:off x="4612" y="4647"/>
                  <a:ext cx="1018" cy="6"/>
                </a:xfrm>
                <a:prstGeom prst="straightConnector1">
                  <a:avLst/>
                </a:prstGeom>
                <a:ln w="63500">
                  <a:solidFill>
                    <a:schemeClr val="tx1"/>
                  </a:solidFill>
                  <a:tailEnd type="arrow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72D4CE21-24AD-8AB4-439E-53173BD71F71}"/>
                  </a:ext>
                </a:extLst>
              </p:cNvPr>
              <p:cNvCxnSpPr/>
              <p:nvPr/>
            </p:nvCxnSpPr>
            <p:spPr>
              <a:xfrm flipV="1">
                <a:off x="7457" y="3914"/>
                <a:ext cx="337" cy="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2F1A2F35-D5E8-3626-26A7-127E90EE5EA8}"/>
                  </a:ext>
                </a:extLst>
              </p:cNvPr>
              <p:cNvSpPr/>
              <p:nvPr/>
            </p:nvSpPr>
            <p:spPr>
              <a:xfrm>
                <a:off x="6630" y="4466"/>
                <a:ext cx="827" cy="881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48F80EE1-85B4-F8C2-7879-A2C8420E47B2}"/>
                  </a:ext>
                </a:extLst>
              </p:cNvPr>
              <p:cNvCxnSpPr/>
              <p:nvPr/>
            </p:nvCxnSpPr>
            <p:spPr>
              <a:xfrm flipV="1">
                <a:off x="7457" y="4903"/>
                <a:ext cx="337" cy="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ectangles 17">
                <a:extLst>
                  <a:ext uri="{FF2B5EF4-FFF2-40B4-BE49-F238E27FC236}">
                    <a16:creationId xmlns:a16="http://schemas.microsoft.com/office/drawing/2014/main" id="{308DBCC3-9BEB-A92A-F640-0CFD90BB121F}"/>
                  </a:ext>
                </a:extLst>
              </p:cNvPr>
              <p:cNvSpPr/>
              <p:nvPr/>
            </p:nvSpPr>
            <p:spPr>
              <a:xfrm>
                <a:off x="6746" y="2885"/>
                <a:ext cx="594" cy="19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s 25">
                <a:extLst>
                  <a:ext uri="{FF2B5EF4-FFF2-40B4-BE49-F238E27FC236}">
                    <a16:creationId xmlns:a16="http://schemas.microsoft.com/office/drawing/2014/main" id="{1E19BFC1-F3D8-41CC-74D4-CDC67CAD8362}"/>
                  </a:ext>
                </a:extLst>
              </p:cNvPr>
              <p:cNvSpPr/>
              <p:nvPr/>
            </p:nvSpPr>
            <p:spPr>
              <a:xfrm>
                <a:off x="6747" y="4775"/>
                <a:ext cx="594" cy="383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B25B2C1A-DA20-5642-FFF5-CC51BEF93736}"/>
                </a:ext>
              </a:extLst>
            </p:cNvPr>
            <p:cNvCxnSpPr/>
            <p:nvPr/>
          </p:nvCxnSpPr>
          <p:spPr>
            <a:xfrm flipV="1">
              <a:off x="6308" y="3016"/>
              <a:ext cx="305" cy="323"/>
            </a:xfrm>
            <a:prstGeom prst="line">
              <a:avLst/>
            </a:prstGeom>
            <a:ln w="38100">
              <a:solidFill>
                <a:srgbClr val="20202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F4C2EDA8-3B95-EE98-D0E2-3A2F64654BDC}"/>
                </a:ext>
              </a:extLst>
            </p:cNvPr>
            <p:cNvCxnSpPr>
              <a:endCxn id="9" idx="2"/>
            </p:cNvCxnSpPr>
            <p:nvPr/>
          </p:nvCxnSpPr>
          <p:spPr>
            <a:xfrm flipV="1">
              <a:off x="6308" y="3918"/>
              <a:ext cx="322" cy="6"/>
            </a:xfrm>
            <a:prstGeom prst="line">
              <a:avLst/>
            </a:prstGeom>
            <a:ln w="38100">
              <a:solidFill>
                <a:srgbClr val="20202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889FB6D-3B7B-867E-002F-F014F029975D}"/>
                </a:ext>
              </a:extLst>
            </p:cNvPr>
            <p:cNvCxnSpPr>
              <a:endCxn id="12" idx="2"/>
            </p:cNvCxnSpPr>
            <p:nvPr/>
          </p:nvCxnSpPr>
          <p:spPr>
            <a:xfrm>
              <a:off x="6308" y="4472"/>
              <a:ext cx="322" cy="435"/>
            </a:xfrm>
            <a:prstGeom prst="line">
              <a:avLst/>
            </a:prstGeom>
            <a:ln w="38100">
              <a:solidFill>
                <a:srgbClr val="20202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AEDD11ED-43D1-93C0-2EAD-80976BD88712}"/>
              </a:ext>
            </a:extLst>
          </p:cNvPr>
          <p:cNvSpPr txBox="1"/>
          <p:nvPr/>
        </p:nvSpPr>
        <p:spPr>
          <a:xfrm>
            <a:off x="8433457" y="2500918"/>
            <a:ext cx="1332712" cy="46166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k </a:t>
            </a:r>
            <a:r>
              <a:rPr lang="en-US" sz="2400" dirty="0"/>
              <a:t>servers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1800653-6EAA-92E6-C9CA-26B9DC44EA9E}"/>
                  </a:ext>
                </a:extLst>
              </p:cNvPr>
              <p:cNvSpPr txBox="1"/>
              <p:nvPr/>
            </p:nvSpPr>
            <p:spPr>
              <a:xfrm>
                <a:off x="2229357" y="2538509"/>
                <a:ext cx="1391984" cy="430887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200" dirty="0"/>
                  <a:t>Poisson(</a:t>
                </a:r>
                <a14:m>
                  <m:oMath xmlns:m="http://schemas.openxmlformats.org/officeDocument/2006/math">
                    <m:r>
                      <a:rPr lang="en-US" sz="2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DejaVu Math TeX Gyre" panose="02000503000000000000" charset="0"/>
                      </a:rPr>
                      <m:t>𝜆</m:t>
                    </m:r>
                  </m:oMath>
                </a14:m>
                <a:r>
                  <a:rPr lang="en-US" sz="2200" dirty="0"/>
                  <a:t>)</a:t>
                </a: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1800653-6EAA-92E6-C9CA-26B9DC44EA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9357" y="2538509"/>
                <a:ext cx="1391984" cy="430887"/>
              </a:xfrm>
              <a:prstGeom prst="rect">
                <a:avLst/>
              </a:prstGeom>
              <a:blipFill>
                <a:blip r:embed="rId3"/>
                <a:stretch>
                  <a:fillRect l="-5702" t="-8451" r="-3947" b="-28169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A89F8927-8ED8-64E1-D6C3-B89A43C07990}"/>
                  </a:ext>
                </a:extLst>
              </p:cNvPr>
              <p:cNvSpPr txBox="1"/>
              <p:nvPr/>
            </p:nvSpPr>
            <p:spPr>
              <a:xfrm>
                <a:off x="8433457" y="1745048"/>
                <a:ext cx="2529085" cy="430887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200" dirty="0"/>
                  <a:t>Load </a:t>
                </a:r>
                <a14:m>
                  <m:oMath xmlns:m="http://schemas.openxmlformats.org/officeDocument/2006/math">
                    <m:r>
                      <a:rPr lang="en-US" sz="2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DejaVu Math TeX Gyre" panose="02000503000000000000" charset="0"/>
                      </a:rPr>
                      <m:t>𝜌</m:t>
                    </m:r>
                    <m:r>
                      <a:rPr lang="en-US" sz="2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DejaVu Math TeX Gyre" panose="02000503000000000000" charset="0"/>
                      </a:rPr>
                      <m:t>=</m:t>
                    </m:r>
                    <m:r>
                      <a:rPr lang="en-US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DejaVu Math TeX Gyre" panose="02000503000000000000" charset="0"/>
                      </a:rPr>
                      <m:t>𝜆</m:t>
                    </m:r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DejaVu Math TeX Gyre" panose="02000503000000000000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𝑆</m:t>
                        </m:r>
                      </m:e>
                    </m:d>
                    <m:r>
                      <a:rPr lang="en-US" sz="2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DejaVu Math TeX Gyre" panose="02000503000000000000" charset="0"/>
                      </a:rPr>
                      <m:t>&lt;1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A89F8927-8ED8-64E1-D6C3-B89A43C079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3457" y="1745048"/>
                <a:ext cx="2529085" cy="430887"/>
              </a:xfrm>
              <a:prstGeom prst="rect">
                <a:avLst/>
              </a:prstGeom>
              <a:blipFill>
                <a:blip r:embed="rId4"/>
                <a:stretch>
                  <a:fillRect l="-2375" t="-3896" b="-22078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Slide Number Placeholder 56">
            <a:extLst>
              <a:ext uri="{FF2B5EF4-FFF2-40B4-BE49-F238E27FC236}">
                <a16:creationId xmlns:a16="http://schemas.microsoft.com/office/drawing/2014/main" id="{339E90D1-66DD-969B-24CD-D44459561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5A6AA-25E9-4058-9E69-F3595B04B1F3}" type="slidenum">
              <a:rPr lang="en-US" smtClean="0"/>
              <a:t>8</a:t>
            </a:fld>
            <a:endParaRPr lang="en-US"/>
          </a:p>
        </p:txBody>
      </p:sp>
      <p:sp>
        <p:nvSpPr>
          <p:cNvPr id="42" name="Footer Placeholder 41">
            <a:extLst>
              <a:ext uri="{FF2B5EF4-FFF2-40B4-BE49-F238E27FC236}">
                <a16:creationId xmlns:a16="http://schemas.microsoft.com/office/drawing/2014/main" id="{FEBE2467-C32A-4759-3202-42569EA3D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Thesis Defense</a:t>
            </a:r>
          </a:p>
        </p:txBody>
      </p:sp>
      <p:sp>
        <p:nvSpPr>
          <p:cNvPr id="3" name="Speech Bubble: Rectangle with Corners Rounded 2">
            <a:extLst>
              <a:ext uri="{FF2B5EF4-FFF2-40B4-BE49-F238E27FC236}">
                <a16:creationId xmlns:a16="http://schemas.microsoft.com/office/drawing/2014/main" id="{03045591-AAE7-6CE7-C7A0-3E0AF8F95433}"/>
              </a:ext>
            </a:extLst>
          </p:cNvPr>
          <p:cNvSpPr/>
          <p:nvPr/>
        </p:nvSpPr>
        <p:spPr>
          <a:xfrm>
            <a:off x="3331843" y="3776649"/>
            <a:ext cx="5690235" cy="625062"/>
          </a:xfrm>
          <a:prstGeom prst="wedgeRoundRectCallout">
            <a:avLst>
              <a:gd name="adj1" fmla="val -36744"/>
              <a:gd name="adj2" fmla="val 80293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Q: What scheduling policy is optimal?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91C51BEF-B467-D174-6CBF-1976BC140673}"/>
              </a:ext>
            </a:extLst>
          </p:cNvPr>
          <p:cNvGrpSpPr/>
          <p:nvPr/>
        </p:nvGrpSpPr>
        <p:grpSpPr>
          <a:xfrm>
            <a:off x="2305239" y="2766060"/>
            <a:ext cx="2631187" cy="702855"/>
            <a:chOff x="2305239" y="2766060"/>
            <a:chExt cx="2631187" cy="70285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DAE6543E-A6F9-0B99-28C3-FB4649C57CC6}"/>
                    </a:ext>
                  </a:extLst>
                </p:cNvPr>
                <p:cNvSpPr txBox="1"/>
                <p:nvPr/>
              </p:nvSpPr>
              <p:spPr>
                <a:xfrm>
                  <a:off x="2305239" y="3038028"/>
                  <a:ext cx="1598929" cy="430887"/>
                </a:xfrm>
                <a:prstGeom prst="rect">
                  <a:avLst/>
                </a:prstGeom>
                <a:noFill/>
                <a:ln w="38100">
                  <a:solidFill>
                    <a:schemeClr val="accent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200" dirty="0"/>
                    <a:t>Size: </a:t>
                  </a:r>
                  <a14:m>
                    <m:oMath xmlns:m="http://schemas.openxmlformats.org/officeDocument/2006/math">
                      <m:r>
                        <a:rPr lang="en-US" sz="22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</m:oMath>
                  </a14:m>
                  <a:r>
                    <a:rPr lang="en-US" sz="2200" dirty="0"/>
                    <a:t>, </a:t>
                  </a:r>
                  <a:r>
                    <a:rPr lang="en-US" sz="2200" dirty="0" err="1"/>
                    <a:t>i.i.d.</a:t>
                  </a:r>
                  <a:endParaRPr lang="en-US" sz="2200" dirty="0"/>
                </a:p>
              </p:txBody>
            </p:sp>
          </mc:Choice>
          <mc:Fallback xmlns="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DAE6543E-A6F9-0B99-28C3-FB4649C57CC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05239" y="3038028"/>
                  <a:ext cx="1598929" cy="430887"/>
                </a:xfrm>
                <a:prstGeom prst="rect">
                  <a:avLst/>
                </a:prstGeom>
                <a:blipFill>
                  <a:blip r:embed="rId5"/>
                  <a:stretch>
                    <a:fillRect l="-3731" t="-3896" r="-373" b="-22078"/>
                  </a:stretch>
                </a:blipFill>
                <a:ln w="38100"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25581DDD-8D5E-07DD-67DA-8FDF958F7906}"/>
                </a:ext>
              </a:extLst>
            </p:cNvPr>
            <p:cNvCxnSpPr>
              <a:stCxn id="36" idx="3"/>
              <a:endCxn id="19" idx="1"/>
            </p:cNvCxnSpPr>
            <p:nvPr/>
          </p:nvCxnSpPr>
          <p:spPr>
            <a:xfrm flipV="1">
              <a:off x="3904168" y="2766060"/>
              <a:ext cx="1032258" cy="48741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6712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  <p:bldP spid="39" grpId="0" animBg="1"/>
      <p:bldP spid="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CA344-6DB1-461A-CD5E-CD49F80DF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879319" cy="1325563"/>
          </a:xfrm>
        </p:spPr>
        <p:txBody>
          <a:bodyPr/>
          <a:lstStyle/>
          <a:p>
            <a:r>
              <a:rPr lang="en-US" dirty="0"/>
              <a:t>Problem: Central-queue Multiserver Scheduling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EDD11ED-43D1-93C0-2EAD-80976BD88712}"/>
              </a:ext>
            </a:extLst>
          </p:cNvPr>
          <p:cNvSpPr txBox="1"/>
          <p:nvPr/>
        </p:nvSpPr>
        <p:spPr>
          <a:xfrm>
            <a:off x="8433457" y="2500918"/>
            <a:ext cx="1332712" cy="46166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k </a:t>
            </a:r>
            <a:r>
              <a:rPr lang="en-US" sz="2400" dirty="0"/>
              <a:t>servers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1800653-6EAA-92E6-C9CA-26B9DC44EA9E}"/>
                  </a:ext>
                </a:extLst>
              </p:cNvPr>
              <p:cNvSpPr txBox="1"/>
              <p:nvPr/>
            </p:nvSpPr>
            <p:spPr>
              <a:xfrm>
                <a:off x="2229357" y="2538509"/>
                <a:ext cx="1391984" cy="430887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200" dirty="0"/>
                  <a:t>Poisson(</a:t>
                </a:r>
                <a14:m>
                  <m:oMath xmlns:m="http://schemas.openxmlformats.org/officeDocument/2006/math">
                    <m:r>
                      <a:rPr lang="en-US" sz="2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DejaVu Math TeX Gyre" panose="02000503000000000000" charset="0"/>
                      </a:rPr>
                      <m:t>𝜆</m:t>
                    </m:r>
                  </m:oMath>
                </a14:m>
                <a:r>
                  <a:rPr lang="en-US" sz="2200" dirty="0"/>
                  <a:t>)</a:t>
                </a: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1800653-6EAA-92E6-C9CA-26B9DC44EA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9357" y="2538509"/>
                <a:ext cx="1391984" cy="430887"/>
              </a:xfrm>
              <a:prstGeom prst="rect">
                <a:avLst/>
              </a:prstGeom>
              <a:blipFill>
                <a:blip r:embed="rId3"/>
                <a:stretch>
                  <a:fillRect l="-5702" t="-8451" r="-3947" b="-28169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Slide Number Placeholder 56">
            <a:extLst>
              <a:ext uri="{FF2B5EF4-FFF2-40B4-BE49-F238E27FC236}">
                <a16:creationId xmlns:a16="http://schemas.microsoft.com/office/drawing/2014/main" id="{339E90D1-66DD-969B-24CD-D44459561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5A6AA-25E9-4058-9E69-F3595B04B1F3}" type="slidenum">
              <a:rPr lang="en-US" smtClean="0"/>
              <a:t>9</a:t>
            </a:fld>
            <a:endParaRPr lang="en-US"/>
          </a:p>
        </p:txBody>
      </p:sp>
      <p:sp>
        <p:nvSpPr>
          <p:cNvPr id="42" name="Footer Placeholder 41">
            <a:extLst>
              <a:ext uri="{FF2B5EF4-FFF2-40B4-BE49-F238E27FC236}">
                <a16:creationId xmlns:a16="http://schemas.microsoft.com/office/drawing/2014/main" id="{FEBE2467-C32A-4759-3202-42569EA3D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Thesis Defense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D3D2C74-D846-48BB-07F7-A21C21EE993C}"/>
              </a:ext>
            </a:extLst>
          </p:cNvPr>
          <p:cNvSpPr txBox="1"/>
          <p:nvPr/>
        </p:nvSpPr>
        <p:spPr>
          <a:xfrm>
            <a:off x="6133401" y="1745738"/>
            <a:ext cx="1012190" cy="43088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/>
              <a:t>SRPT-k</a:t>
            </a:r>
          </a:p>
        </p:txBody>
      </p:sp>
      <p:sp>
        <p:nvSpPr>
          <p:cNvPr id="3" name="Speech Bubble: Rectangle with Corners Rounded 2">
            <a:extLst>
              <a:ext uri="{FF2B5EF4-FFF2-40B4-BE49-F238E27FC236}">
                <a16:creationId xmlns:a16="http://schemas.microsoft.com/office/drawing/2014/main" id="{03045591-AAE7-6CE7-C7A0-3E0AF8F95433}"/>
              </a:ext>
            </a:extLst>
          </p:cNvPr>
          <p:cNvSpPr/>
          <p:nvPr/>
        </p:nvSpPr>
        <p:spPr>
          <a:xfrm>
            <a:off x="3331843" y="3776649"/>
            <a:ext cx="5690235" cy="625062"/>
          </a:xfrm>
          <a:prstGeom prst="wedgeRoundRectCallout">
            <a:avLst>
              <a:gd name="adj1" fmla="val -36744"/>
              <a:gd name="adj2" fmla="val 80293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Q: What scheduling policy is optimal?</a:t>
            </a:r>
          </a:p>
        </p:txBody>
      </p:sp>
      <p:sp>
        <p:nvSpPr>
          <p:cNvPr id="31" name="Speech Bubble: Rectangle with Corners Rounded 30">
            <a:extLst>
              <a:ext uri="{FF2B5EF4-FFF2-40B4-BE49-F238E27FC236}">
                <a16:creationId xmlns:a16="http://schemas.microsoft.com/office/drawing/2014/main" id="{E92CB8A8-FB74-25F9-AB4D-9F266B925FE6}"/>
              </a:ext>
            </a:extLst>
          </p:cNvPr>
          <p:cNvSpPr/>
          <p:nvPr/>
        </p:nvSpPr>
        <p:spPr>
          <a:xfrm>
            <a:off x="3331842" y="4643560"/>
            <a:ext cx="5690235" cy="625062"/>
          </a:xfrm>
          <a:prstGeom prst="wedgeRoundRectCallout">
            <a:avLst>
              <a:gd name="adj1" fmla="val 37411"/>
              <a:gd name="adj2" fmla="val 92484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A: SRPT-k, but how to prove?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6D55D9D-B881-838F-1277-1BD3CCC9DF99}"/>
              </a:ext>
            </a:extLst>
          </p:cNvPr>
          <p:cNvGrpSpPr/>
          <p:nvPr/>
        </p:nvGrpSpPr>
        <p:grpSpPr>
          <a:xfrm>
            <a:off x="3630866" y="1825625"/>
            <a:ext cx="4605655" cy="1811020"/>
            <a:chOff x="3630866" y="1825625"/>
            <a:chExt cx="4605655" cy="1811020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0E99D271-3BC3-D114-FAD5-12798CF217A7}"/>
                </a:ext>
              </a:extLst>
            </p:cNvPr>
            <p:cNvGrpSpPr/>
            <p:nvPr/>
          </p:nvGrpSpPr>
          <p:grpSpPr>
            <a:xfrm>
              <a:off x="3630866" y="1825625"/>
              <a:ext cx="4605655" cy="1811020"/>
              <a:chOff x="541" y="2495"/>
              <a:chExt cx="7253" cy="2852"/>
            </a:xfrm>
          </p:grpSpPr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3C3440A5-A7D5-F8EC-DA78-ADC28EA3C413}"/>
                  </a:ext>
                </a:extLst>
              </p:cNvPr>
              <p:cNvGrpSpPr/>
              <p:nvPr/>
            </p:nvGrpSpPr>
            <p:grpSpPr>
              <a:xfrm>
                <a:off x="541" y="2495"/>
                <a:ext cx="7253" cy="2852"/>
                <a:chOff x="541" y="2495"/>
                <a:chExt cx="7253" cy="2852"/>
              </a:xfrm>
            </p:grpSpPr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70C0CF20-515C-BBD0-EDC5-A02AA80EA868}"/>
                    </a:ext>
                  </a:extLst>
                </p:cNvPr>
                <p:cNvSpPr/>
                <p:nvPr/>
              </p:nvSpPr>
              <p:spPr>
                <a:xfrm>
                  <a:off x="6630" y="3477"/>
                  <a:ext cx="827" cy="881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46" name="Group 45">
                  <a:extLst>
                    <a:ext uri="{FF2B5EF4-FFF2-40B4-BE49-F238E27FC236}">
                      <a16:creationId xmlns:a16="http://schemas.microsoft.com/office/drawing/2014/main" id="{1B55CD93-64A1-9EE1-599C-74938260951A}"/>
                    </a:ext>
                  </a:extLst>
                </p:cNvPr>
                <p:cNvGrpSpPr/>
                <p:nvPr/>
              </p:nvGrpSpPr>
              <p:grpSpPr>
                <a:xfrm>
                  <a:off x="541" y="2495"/>
                  <a:ext cx="7253" cy="2281"/>
                  <a:chOff x="4612" y="3169"/>
                  <a:chExt cx="7253" cy="2281"/>
                </a:xfrm>
              </p:grpSpPr>
              <p:grpSp>
                <p:nvGrpSpPr>
                  <p:cNvPr id="52" name="Group 51">
                    <a:extLst>
                      <a:ext uri="{FF2B5EF4-FFF2-40B4-BE49-F238E27FC236}">
                        <a16:creationId xmlns:a16="http://schemas.microsoft.com/office/drawing/2014/main" id="{A0024962-E452-4E42-250E-48FFF104FE9C}"/>
                      </a:ext>
                    </a:extLst>
                  </p:cNvPr>
                  <p:cNvGrpSpPr/>
                  <p:nvPr/>
                </p:nvGrpSpPr>
                <p:grpSpPr>
                  <a:xfrm>
                    <a:off x="5630" y="3169"/>
                    <a:ext cx="5898" cy="2281"/>
                    <a:chOff x="5630" y="3169"/>
                    <a:chExt cx="5898" cy="2281"/>
                  </a:xfrm>
                </p:grpSpPr>
                <p:sp>
                  <p:nvSpPr>
                    <p:cNvPr id="60" name="Rectangles 8">
                      <a:extLst>
                        <a:ext uri="{FF2B5EF4-FFF2-40B4-BE49-F238E27FC236}">
                          <a16:creationId xmlns:a16="http://schemas.microsoft.com/office/drawing/2014/main" id="{1AAC467E-668F-5E44-10C1-C282EE0D6CE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96" y="3735"/>
                      <a:ext cx="942" cy="171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rgbClr val="20202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1" name="Rectangles 9">
                      <a:extLst>
                        <a:ext uri="{FF2B5EF4-FFF2-40B4-BE49-F238E27FC236}">
                          <a16:creationId xmlns:a16="http://schemas.microsoft.com/office/drawing/2014/main" id="{C96E7C31-DA33-DB0C-29D5-07A817A6C8A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38" y="3735"/>
                      <a:ext cx="942" cy="171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rgbClr val="20202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2" name="Rectangles 10">
                      <a:extLst>
                        <a:ext uri="{FF2B5EF4-FFF2-40B4-BE49-F238E27FC236}">
                          <a16:creationId xmlns:a16="http://schemas.microsoft.com/office/drawing/2014/main" id="{A7253CBE-6AAC-AC54-A59A-72E7AF85E89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480" y="3735"/>
                      <a:ext cx="942" cy="171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rgbClr val="20202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3" name="Rectangles 11">
                      <a:extLst>
                        <a:ext uri="{FF2B5EF4-FFF2-40B4-BE49-F238E27FC236}">
                          <a16:creationId xmlns:a16="http://schemas.microsoft.com/office/drawing/2014/main" id="{D76EB0A0-BB9A-9D8B-257D-D56B910BB05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422" y="3735"/>
                      <a:ext cx="942" cy="171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rgbClr val="20202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4" name="Oval 63">
                      <a:extLst>
                        <a:ext uri="{FF2B5EF4-FFF2-40B4-BE49-F238E27FC236}">
                          <a16:creationId xmlns:a16="http://schemas.microsoft.com/office/drawing/2014/main" id="{64C49BE2-CA4B-AD9C-CBEE-F7B7170256D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701" y="3169"/>
                      <a:ext cx="827" cy="881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65" name="Straight Connector 64">
                      <a:extLst>
                        <a:ext uri="{FF2B5EF4-FFF2-40B4-BE49-F238E27FC236}">
                          <a16:creationId xmlns:a16="http://schemas.microsoft.com/office/drawing/2014/main" id="{A6B156F3-4C10-B3CB-B5D8-F5C5973EA748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5630" y="3721"/>
                      <a:ext cx="966" cy="15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6" name="Straight Connector 65">
                      <a:extLst>
                        <a:ext uri="{FF2B5EF4-FFF2-40B4-BE49-F238E27FC236}">
                          <a16:creationId xmlns:a16="http://schemas.microsoft.com/office/drawing/2014/main" id="{A92ACEE3-7C9C-F9FB-B252-296ECF21A631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5630" y="5435"/>
                      <a:ext cx="966" cy="15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53" name="Rectangles 18">
                    <a:extLst>
                      <a:ext uri="{FF2B5EF4-FFF2-40B4-BE49-F238E27FC236}">
                        <a16:creationId xmlns:a16="http://schemas.microsoft.com/office/drawing/2014/main" id="{BFBF79B6-DD25-1CD9-E50C-5B11770C87F6}"/>
                      </a:ext>
                    </a:extLst>
                  </p:cNvPr>
                  <p:cNvSpPr/>
                  <p:nvPr/>
                </p:nvSpPr>
                <p:spPr>
                  <a:xfrm>
                    <a:off x="7606" y="4279"/>
                    <a:ext cx="797" cy="857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4" name="Rectangles 19">
                    <a:extLst>
                      <a:ext uri="{FF2B5EF4-FFF2-40B4-BE49-F238E27FC236}">
                        <a16:creationId xmlns:a16="http://schemas.microsoft.com/office/drawing/2014/main" id="{52703B4A-A80C-A093-69BA-09EC7E82484C}"/>
                      </a:ext>
                    </a:extLst>
                  </p:cNvPr>
                  <p:cNvSpPr/>
                  <p:nvPr/>
                </p:nvSpPr>
                <p:spPr>
                  <a:xfrm>
                    <a:off x="6668" y="4160"/>
                    <a:ext cx="797" cy="980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5" name="Rectangles 20">
                    <a:extLst>
                      <a:ext uri="{FF2B5EF4-FFF2-40B4-BE49-F238E27FC236}">
                        <a16:creationId xmlns:a16="http://schemas.microsoft.com/office/drawing/2014/main" id="{ED291BED-92AF-2FBE-A688-F703C03AEF8E}"/>
                      </a:ext>
                    </a:extLst>
                  </p:cNvPr>
                  <p:cNvSpPr/>
                  <p:nvPr/>
                </p:nvSpPr>
                <p:spPr>
                  <a:xfrm>
                    <a:off x="8553" y="4483"/>
                    <a:ext cx="797" cy="657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6" name="Rectangles 21">
                    <a:extLst>
                      <a:ext uri="{FF2B5EF4-FFF2-40B4-BE49-F238E27FC236}">
                        <a16:creationId xmlns:a16="http://schemas.microsoft.com/office/drawing/2014/main" id="{2D1CBF48-E93F-7223-1212-09F4FC40BBDB}"/>
                      </a:ext>
                    </a:extLst>
                  </p:cNvPr>
                  <p:cNvSpPr/>
                  <p:nvPr/>
                </p:nvSpPr>
                <p:spPr>
                  <a:xfrm>
                    <a:off x="9494" y="4605"/>
                    <a:ext cx="793" cy="531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58" name="Straight Arrow Connector 57">
                    <a:extLst>
                      <a:ext uri="{FF2B5EF4-FFF2-40B4-BE49-F238E27FC236}">
                        <a16:creationId xmlns:a16="http://schemas.microsoft.com/office/drawing/2014/main" id="{A96C0C16-66DD-A0B9-6CDB-74D2ADCF3EAE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11528" y="3606"/>
                    <a:ext cx="337" cy="7"/>
                  </a:xfrm>
                  <a:prstGeom prst="straightConnector1">
                    <a:avLst/>
                  </a:prstGeom>
                  <a:ln w="2540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" name="Straight Arrow Connector 58">
                    <a:extLst>
                      <a:ext uri="{FF2B5EF4-FFF2-40B4-BE49-F238E27FC236}">
                        <a16:creationId xmlns:a16="http://schemas.microsoft.com/office/drawing/2014/main" id="{DA3F8CF8-3CE4-3708-F51E-8024B346521C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12" y="4647"/>
                    <a:ext cx="1018" cy="6"/>
                  </a:xfrm>
                  <a:prstGeom prst="straightConnector1">
                    <a:avLst/>
                  </a:prstGeom>
                  <a:ln w="63500">
                    <a:solidFill>
                      <a:schemeClr val="tx1"/>
                    </a:solidFill>
                    <a:tailEnd type="arrow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47" name="Straight Arrow Connector 46">
                  <a:extLst>
                    <a:ext uri="{FF2B5EF4-FFF2-40B4-BE49-F238E27FC236}">
                      <a16:creationId xmlns:a16="http://schemas.microsoft.com/office/drawing/2014/main" id="{D29814F5-1BDA-4BC4-CE8C-5E4A7735CA58}"/>
                    </a:ext>
                  </a:extLst>
                </p:cNvPr>
                <p:cNvCxnSpPr/>
                <p:nvPr/>
              </p:nvCxnSpPr>
              <p:spPr>
                <a:xfrm flipV="1">
                  <a:off x="7457" y="3914"/>
                  <a:ext cx="337" cy="7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E0B6563D-D7A2-488C-7AFF-0DD3397EB8A2}"/>
                    </a:ext>
                  </a:extLst>
                </p:cNvPr>
                <p:cNvSpPr/>
                <p:nvPr/>
              </p:nvSpPr>
              <p:spPr>
                <a:xfrm>
                  <a:off x="6630" y="4466"/>
                  <a:ext cx="827" cy="881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9" name="Straight Arrow Connector 48">
                  <a:extLst>
                    <a:ext uri="{FF2B5EF4-FFF2-40B4-BE49-F238E27FC236}">
                      <a16:creationId xmlns:a16="http://schemas.microsoft.com/office/drawing/2014/main" id="{261085C9-1A2B-6F98-228B-3316DF129A85}"/>
                    </a:ext>
                  </a:extLst>
                </p:cNvPr>
                <p:cNvCxnSpPr/>
                <p:nvPr/>
              </p:nvCxnSpPr>
              <p:spPr>
                <a:xfrm flipV="1">
                  <a:off x="7457" y="4903"/>
                  <a:ext cx="337" cy="7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0" name="Rectangles 17">
                  <a:extLst>
                    <a:ext uri="{FF2B5EF4-FFF2-40B4-BE49-F238E27FC236}">
                      <a16:creationId xmlns:a16="http://schemas.microsoft.com/office/drawing/2014/main" id="{DAF4C128-5ABE-02E3-207E-765437AE9003}"/>
                    </a:ext>
                  </a:extLst>
                </p:cNvPr>
                <p:cNvSpPr/>
                <p:nvPr/>
              </p:nvSpPr>
              <p:spPr>
                <a:xfrm>
                  <a:off x="6746" y="2885"/>
                  <a:ext cx="594" cy="191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Rectangles 25">
                  <a:extLst>
                    <a:ext uri="{FF2B5EF4-FFF2-40B4-BE49-F238E27FC236}">
                      <a16:creationId xmlns:a16="http://schemas.microsoft.com/office/drawing/2014/main" id="{2BBD22E3-E2B9-E134-6984-A476E7E15548}"/>
                    </a:ext>
                  </a:extLst>
                </p:cNvPr>
                <p:cNvSpPr/>
                <p:nvPr/>
              </p:nvSpPr>
              <p:spPr>
                <a:xfrm>
                  <a:off x="6746" y="3743"/>
                  <a:ext cx="594" cy="383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7B9CF86F-B7CB-718F-E4FE-57CC14C9DC7D}"/>
                  </a:ext>
                </a:extLst>
              </p:cNvPr>
              <p:cNvCxnSpPr/>
              <p:nvPr/>
            </p:nvCxnSpPr>
            <p:spPr>
              <a:xfrm flipV="1">
                <a:off x="6308" y="3016"/>
                <a:ext cx="305" cy="323"/>
              </a:xfrm>
              <a:prstGeom prst="line">
                <a:avLst/>
              </a:prstGeom>
              <a:ln w="38100">
                <a:solidFill>
                  <a:srgbClr val="20202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E086DAF1-9884-3CAB-54AD-ED6A39D7E69C}"/>
                  </a:ext>
                </a:extLst>
              </p:cNvPr>
              <p:cNvCxnSpPr>
                <a:endCxn id="44" idx="2"/>
              </p:cNvCxnSpPr>
              <p:nvPr/>
            </p:nvCxnSpPr>
            <p:spPr>
              <a:xfrm flipV="1">
                <a:off x="6308" y="3918"/>
                <a:ext cx="322" cy="6"/>
              </a:xfrm>
              <a:prstGeom prst="line">
                <a:avLst/>
              </a:prstGeom>
              <a:ln w="38100">
                <a:solidFill>
                  <a:srgbClr val="20202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EC6E6685-80D8-95DC-89E0-551E87CA99DD}"/>
                  </a:ext>
                </a:extLst>
              </p:cNvPr>
              <p:cNvCxnSpPr>
                <a:endCxn id="48" idx="2"/>
              </p:cNvCxnSpPr>
              <p:nvPr/>
            </p:nvCxnSpPr>
            <p:spPr>
              <a:xfrm>
                <a:off x="6308" y="4472"/>
                <a:ext cx="322" cy="435"/>
              </a:xfrm>
              <a:prstGeom prst="line">
                <a:avLst/>
              </a:prstGeom>
              <a:ln w="38100">
                <a:solidFill>
                  <a:srgbClr val="20202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Rectangles 16">
              <a:extLst>
                <a:ext uri="{FF2B5EF4-FFF2-40B4-BE49-F238E27FC236}">
                  <a16:creationId xmlns:a16="http://schemas.microsoft.com/office/drawing/2014/main" id="{C634718F-3510-DD5A-A0EB-5FD61BD49F02}"/>
                </a:ext>
              </a:extLst>
            </p:cNvPr>
            <p:cNvSpPr/>
            <p:nvPr/>
          </p:nvSpPr>
          <p:spPr>
            <a:xfrm>
              <a:off x="7573581" y="3238818"/>
              <a:ext cx="372110" cy="25527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F072FB95-2479-4FD3-4E8D-DC1C6ADB7C4D}"/>
              </a:ext>
            </a:extLst>
          </p:cNvPr>
          <p:cNvGrpSpPr/>
          <p:nvPr/>
        </p:nvGrpSpPr>
        <p:grpSpPr>
          <a:xfrm>
            <a:off x="2305239" y="2766060"/>
            <a:ext cx="2631187" cy="702855"/>
            <a:chOff x="2305239" y="2766060"/>
            <a:chExt cx="2631187" cy="70285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F85AC4CE-FC37-7214-F829-3F691AE6128B}"/>
                    </a:ext>
                  </a:extLst>
                </p:cNvPr>
                <p:cNvSpPr txBox="1"/>
                <p:nvPr/>
              </p:nvSpPr>
              <p:spPr>
                <a:xfrm>
                  <a:off x="2305239" y="3038028"/>
                  <a:ext cx="1598929" cy="430887"/>
                </a:xfrm>
                <a:prstGeom prst="rect">
                  <a:avLst/>
                </a:prstGeom>
                <a:noFill/>
                <a:ln w="38100">
                  <a:solidFill>
                    <a:schemeClr val="accent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200" dirty="0"/>
                    <a:t>Size: </a:t>
                  </a:r>
                  <a14:m>
                    <m:oMath xmlns:m="http://schemas.openxmlformats.org/officeDocument/2006/math">
                      <m:r>
                        <a:rPr lang="en-US" sz="22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</m:oMath>
                  </a14:m>
                  <a:r>
                    <a:rPr lang="en-US" sz="2200" dirty="0"/>
                    <a:t>, </a:t>
                  </a:r>
                  <a:r>
                    <a:rPr lang="en-US" sz="2200" dirty="0" err="1"/>
                    <a:t>i.i.d.</a:t>
                  </a:r>
                  <a:endParaRPr lang="en-US" sz="2200" dirty="0"/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F85AC4CE-FC37-7214-F829-3F691AE612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05239" y="3038028"/>
                  <a:ext cx="1598929" cy="430887"/>
                </a:xfrm>
                <a:prstGeom prst="rect">
                  <a:avLst/>
                </a:prstGeom>
                <a:blipFill>
                  <a:blip r:embed="rId4"/>
                  <a:stretch>
                    <a:fillRect l="-3731" t="-3896" r="-373" b="-22078"/>
                  </a:stretch>
                </a:blipFill>
                <a:ln w="38100"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A0BD5077-D758-333A-8337-C4C183884922}"/>
                </a:ext>
              </a:extLst>
            </p:cNvPr>
            <p:cNvCxnSpPr>
              <a:stCxn id="6" idx="3"/>
            </p:cNvCxnSpPr>
            <p:nvPr/>
          </p:nvCxnSpPr>
          <p:spPr>
            <a:xfrm flipV="1">
              <a:off x="3904168" y="2766060"/>
              <a:ext cx="1032258" cy="48741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E8B6740-E350-C9D5-6C50-560392C5ED42}"/>
                  </a:ext>
                </a:extLst>
              </p:cNvPr>
              <p:cNvSpPr txBox="1"/>
              <p:nvPr/>
            </p:nvSpPr>
            <p:spPr>
              <a:xfrm>
                <a:off x="8433457" y="1745048"/>
                <a:ext cx="2529085" cy="430887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200" dirty="0"/>
                  <a:t>Load </a:t>
                </a:r>
                <a14:m>
                  <m:oMath xmlns:m="http://schemas.openxmlformats.org/officeDocument/2006/math">
                    <m:r>
                      <a:rPr lang="en-US" sz="2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DejaVu Math TeX Gyre" panose="02000503000000000000" charset="0"/>
                      </a:rPr>
                      <m:t>𝜌</m:t>
                    </m:r>
                    <m:r>
                      <a:rPr lang="en-US" sz="2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DejaVu Math TeX Gyre" panose="02000503000000000000" charset="0"/>
                      </a:rPr>
                      <m:t>=</m:t>
                    </m:r>
                    <m:r>
                      <a:rPr lang="en-US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DejaVu Math TeX Gyre" panose="02000503000000000000" charset="0"/>
                      </a:rPr>
                      <m:t>𝜆</m:t>
                    </m:r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DejaVu Math TeX Gyre" panose="02000503000000000000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𝑆</m:t>
                        </m:r>
                      </m:e>
                    </m:d>
                    <m:r>
                      <a:rPr lang="en-US" sz="2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DejaVu Math TeX Gyre" panose="02000503000000000000" charset="0"/>
                      </a:rPr>
                      <m:t>&lt;1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E8B6740-E350-C9D5-6C50-560392C5ED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3457" y="1745048"/>
                <a:ext cx="2529085" cy="430887"/>
              </a:xfrm>
              <a:prstGeom prst="rect">
                <a:avLst/>
              </a:prstGeom>
              <a:blipFill>
                <a:blip r:embed="rId5"/>
                <a:stretch>
                  <a:fillRect l="-2375" t="-3896" b="-22078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00156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2256</TotalTime>
  <Words>4398</Words>
  <Application>Microsoft Office PowerPoint</Application>
  <PresentationFormat>Widescreen</PresentationFormat>
  <Paragraphs>1074</Paragraphs>
  <Slides>50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6" baseType="lpstr">
      <vt:lpstr>Arial</vt:lpstr>
      <vt:lpstr>Calibri</vt:lpstr>
      <vt:lpstr>Calibri Light</vt:lpstr>
      <vt:lpstr>Cambria Math</vt:lpstr>
      <vt:lpstr>DejaVu Math TeX Gyre</vt:lpstr>
      <vt:lpstr>Office Theme</vt:lpstr>
      <vt:lpstr>Optimal Scheduling for Multiserver Queues</vt:lpstr>
      <vt:lpstr>Collaborators – Thank you!</vt:lpstr>
      <vt:lpstr>Theory of Large-Scale Computing Systems</vt:lpstr>
      <vt:lpstr>Stochastic Scheduling Theory</vt:lpstr>
      <vt:lpstr>Prior work: Single-server &amp; Multiserver Scheduling</vt:lpstr>
      <vt:lpstr>Outline: Optimal Multiserver Scheduling</vt:lpstr>
      <vt:lpstr>Outline: Optimal Multiserver Scheduling</vt:lpstr>
      <vt:lpstr>Problem: Central-queue Multiserver Scheduling</vt:lpstr>
      <vt:lpstr>Problem: Central-queue Multiserver Scheduling</vt:lpstr>
      <vt:lpstr>Technique: Resource-pooled SRPT</vt:lpstr>
      <vt:lpstr>Result: Analysis &amp; Optimality</vt:lpstr>
      <vt:lpstr>Empirical Impact of SRPT-k</vt:lpstr>
      <vt:lpstr>Outline: Optimal Multiserver Scheduling</vt:lpstr>
      <vt:lpstr>Outline: Optimal Multiserver Scheduling</vt:lpstr>
      <vt:lpstr>Problem: Dispatching + Scheduling</vt:lpstr>
      <vt:lpstr>Contribution: Guardrails Dispatching</vt:lpstr>
      <vt:lpstr>Outline: Optimal Multiserver Scheduling</vt:lpstr>
      <vt:lpstr>Outline: Optimal Multiserver Scheduling</vt:lpstr>
      <vt:lpstr>Problem: Many Servers/Job Scheduling</vt:lpstr>
      <vt:lpstr>State of the Art on MSJ Scheduling</vt:lpstr>
      <vt:lpstr>Contribution: ServerFilling</vt:lpstr>
      <vt:lpstr>Contribution: ServerFilling</vt:lpstr>
      <vt:lpstr>Result: Analyze Mean Response Time</vt:lpstr>
      <vt:lpstr>Technique: W^2 Method</vt:lpstr>
      <vt:lpstr>Outline: Optimal Multiserver Scheduling</vt:lpstr>
      <vt:lpstr>Outline: Optimal Multiserver Scheduling</vt:lpstr>
      <vt:lpstr>Problem: Optimal MSJ Scheduling</vt:lpstr>
      <vt:lpstr>Problem: Optimal MSJ Scheduling</vt:lpstr>
      <vt:lpstr>Result: ServerFilling-SRPT Optimality</vt:lpstr>
      <vt:lpstr>Technique: W_x^2 method</vt:lpstr>
      <vt:lpstr>Empirical Impact of ServerFilling-SRPT</vt:lpstr>
      <vt:lpstr>Outline: Optimal Multiserver Scheduling</vt:lpstr>
      <vt:lpstr>Outline: Optimal Multiserver Scheduling</vt:lpstr>
      <vt:lpstr>Problem: Analyze MSJ FCFS</vt:lpstr>
      <vt:lpstr>Rate-changing system: Markovian Service Rate</vt:lpstr>
      <vt:lpstr>Technique: Relative Completions</vt:lpstr>
      <vt:lpstr>Technique: Saturated System</vt:lpstr>
      <vt:lpstr>Outline: Optimal Multiserver Scheduling</vt:lpstr>
      <vt:lpstr>Outline: Optimal Multiserver Scheduling</vt:lpstr>
      <vt:lpstr>Problem: Tail of Response Time</vt:lpstr>
      <vt:lpstr>Contribution: Nudge</vt:lpstr>
      <vt:lpstr>Contribution: Nudge</vt:lpstr>
      <vt:lpstr>Contribution: Nudge</vt:lpstr>
      <vt:lpstr>Technique: Relative analysis</vt:lpstr>
      <vt:lpstr>Outline: Optimal Multiserver Scheduling</vt:lpstr>
      <vt:lpstr>Thesis structure</vt:lpstr>
      <vt:lpstr>Conclusion: Optimal Multiserver Scheduling</vt:lpstr>
      <vt:lpstr>Backup slides</vt:lpstr>
      <vt:lpstr>Future directions &amp; Open problems</vt:lpstr>
      <vt:lpstr>Optimal Scheduling for Multiserver Queues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Optimal Scheduling for Multiserver Queues</dc:title>
  <dc:creator>Isaac Bloomfield Grosof</dc:creator>
  <cp:lastModifiedBy>Isaac Bloomfield Grosof</cp:lastModifiedBy>
  <cp:revision>125</cp:revision>
  <dcterms:created xsi:type="dcterms:W3CDTF">2023-07-17T17:18:34Z</dcterms:created>
  <dcterms:modified xsi:type="dcterms:W3CDTF">2023-07-20T18:05:20Z</dcterms:modified>
</cp:coreProperties>
</file>