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58" r:id="rId6"/>
    <p:sldId id="281" r:id="rId7"/>
    <p:sldId id="280" r:id="rId8"/>
    <p:sldId id="279" r:id="rId9"/>
    <p:sldId id="278" r:id="rId10"/>
    <p:sldId id="277" r:id="rId11"/>
    <p:sldId id="276" r:id="rId12"/>
    <p:sldId id="275" r:id="rId13"/>
    <p:sldId id="274" r:id="rId14"/>
    <p:sldId id="273" r:id="rId15"/>
    <p:sldId id="272" r:id="rId16"/>
    <p:sldId id="269" r:id="rId17"/>
  </p:sldIdLst>
  <p:sldSz cx="9144000" cy="51435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25" name="PlaceHolder 2"/>
          <p:cNvSpPr>
            <a:spLocks noGrp="1"/>
          </p:cNvSpPr>
          <p:nvPr>
            <p:ph type="body"/>
          </p:nvPr>
        </p:nvSpPr>
        <p:spPr>
          <a:xfrm>
            <a:off x="457200" y="1203480"/>
            <a:ext cx="8229240" cy="1422720"/>
          </a:xfrm>
          <a:prstGeom prst="rect">
            <a:avLst/>
          </a:prstGeom>
        </p:spPr>
        <p:txBody>
          <a:bodyPr lIns="0" tIns="0" rIns="0" bIns="0">
            <a:normAutofit fontScale="80000"/>
          </a:bodyPr>
          <a:p>
            <a:endParaRPr lang="fr-FR" sz="3200" b="0" strike="noStrike" spc="-1">
              <a:latin typeface="Arial" panose="020B0604020202020204"/>
            </a:endParaRPr>
          </a:p>
        </p:txBody>
      </p:sp>
      <p:sp>
        <p:nvSpPr>
          <p:cNvPr id="26" name="PlaceHolder 3"/>
          <p:cNvSpPr>
            <a:spLocks noGrp="1"/>
          </p:cNvSpPr>
          <p:nvPr>
            <p:ph type="body"/>
          </p:nvPr>
        </p:nvSpPr>
        <p:spPr>
          <a:xfrm>
            <a:off x="457200" y="2761920"/>
            <a:ext cx="8229240" cy="1422720"/>
          </a:xfrm>
          <a:prstGeom prst="rect">
            <a:avLst/>
          </a:prstGeom>
        </p:spPr>
        <p:txBody>
          <a:bodyPr lIns="0" tIns="0" rIns="0" bIns="0">
            <a:normAutofit fontScale="80000"/>
          </a:bodyPr>
          <a:p>
            <a:endParaRPr lang="fr-FR"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28" name="PlaceHolder 2"/>
          <p:cNvSpPr>
            <a:spLocks noGrp="1"/>
          </p:cNvSpPr>
          <p:nvPr>
            <p:ph type="body"/>
          </p:nvPr>
        </p:nvSpPr>
        <p:spPr>
          <a:xfrm>
            <a:off x="457200" y="1203480"/>
            <a:ext cx="4015800" cy="1422720"/>
          </a:xfrm>
          <a:prstGeom prst="rect">
            <a:avLst/>
          </a:prstGeom>
        </p:spPr>
        <p:txBody>
          <a:bodyPr lIns="0" tIns="0" rIns="0" bIns="0">
            <a:normAutofit fontScale="80000"/>
          </a:bodyPr>
          <a:p>
            <a:endParaRPr lang="fr-FR" sz="3200" b="0" strike="noStrike" spc="-1">
              <a:latin typeface="Arial" panose="020B0604020202020204"/>
            </a:endParaRPr>
          </a:p>
        </p:txBody>
      </p:sp>
      <p:sp>
        <p:nvSpPr>
          <p:cNvPr id="29" name="PlaceHolder 3"/>
          <p:cNvSpPr>
            <a:spLocks noGrp="1"/>
          </p:cNvSpPr>
          <p:nvPr>
            <p:ph type="body"/>
          </p:nvPr>
        </p:nvSpPr>
        <p:spPr>
          <a:xfrm>
            <a:off x="4674240" y="1203480"/>
            <a:ext cx="4015800" cy="1422720"/>
          </a:xfrm>
          <a:prstGeom prst="rect">
            <a:avLst/>
          </a:prstGeom>
        </p:spPr>
        <p:txBody>
          <a:bodyPr lIns="0" tIns="0" rIns="0" bIns="0">
            <a:normAutofit fontScale="80000"/>
          </a:bodyPr>
          <a:p>
            <a:endParaRPr lang="fr-FR" sz="3200" b="0" strike="noStrike" spc="-1">
              <a:latin typeface="Arial" panose="020B0604020202020204"/>
            </a:endParaRPr>
          </a:p>
        </p:txBody>
      </p:sp>
      <p:sp>
        <p:nvSpPr>
          <p:cNvPr id="30" name="PlaceHolder 4"/>
          <p:cNvSpPr>
            <a:spLocks noGrp="1"/>
          </p:cNvSpPr>
          <p:nvPr>
            <p:ph type="body"/>
          </p:nvPr>
        </p:nvSpPr>
        <p:spPr>
          <a:xfrm>
            <a:off x="457200" y="2761920"/>
            <a:ext cx="4015800" cy="1422720"/>
          </a:xfrm>
          <a:prstGeom prst="rect">
            <a:avLst/>
          </a:prstGeom>
        </p:spPr>
        <p:txBody>
          <a:bodyPr lIns="0" tIns="0" rIns="0" bIns="0">
            <a:normAutofit fontScale="80000"/>
          </a:bodyPr>
          <a:p>
            <a:endParaRPr lang="fr-FR" sz="3200" b="0" strike="noStrike" spc="-1">
              <a:latin typeface="Arial" panose="020B0604020202020204"/>
            </a:endParaRPr>
          </a:p>
        </p:txBody>
      </p:sp>
      <p:sp>
        <p:nvSpPr>
          <p:cNvPr id="31" name="PlaceHolder 5"/>
          <p:cNvSpPr>
            <a:spLocks noGrp="1"/>
          </p:cNvSpPr>
          <p:nvPr>
            <p:ph type="body"/>
          </p:nvPr>
        </p:nvSpPr>
        <p:spPr>
          <a:xfrm>
            <a:off x="4674240" y="2761920"/>
            <a:ext cx="4015800" cy="1422720"/>
          </a:xfrm>
          <a:prstGeom prst="rect">
            <a:avLst/>
          </a:prstGeom>
        </p:spPr>
        <p:txBody>
          <a:bodyPr lIns="0" tIns="0" rIns="0" bIns="0">
            <a:normAutofit fontScale="80000"/>
          </a:bodyPr>
          <a:p>
            <a:endParaRPr lang="fr-FR"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33" name="PlaceHolder 2"/>
          <p:cNvSpPr>
            <a:spLocks noGrp="1"/>
          </p:cNvSpPr>
          <p:nvPr>
            <p:ph type="body"/>
          </p:nvPr>
        </p:nvSpPr>
        <p:spPr>
          <a:xfrm>
            <a:off x="457200" y="1203480"/>
            <a:ext cx="2649600" cy="1422720"/>
          </a:xfrm>
          <a:prstGeom prst="rect">
            <a:avLst/>
          </a:prstGeom>
        </p:spPr>
        <p:txBody>
          <a:bodyPr lIns="0" tIns="0" rIns="0" bIns="0">
            <a:normAutofit fontScale="80000"/>
          </a:bodyPr>
          <a:p>
            <a:endParaRPr lang="fr-FR" sz="3200" b="0" strike="noStrike" spc="-1">
              <a:latin typeface="Arial" panose="020B0604020202020204"/>
            </a:endParaRPr>
          </a:p>
        </p:txBody>
      </p:sp>
      <p:sp>
        <p:nvSpPr>
          <p:cNvPr id="34" name="PlaceHolder 3"/>
          <p:cNvSpPr>
            <a:spLocks noGrp="1"/>
          </p:cNvSpPr>
          <p:nvPr>
            <p:ph type="body"/>
          </p:nvPr>
        </p:nvSpPr>
        <p:spPr>
          <a:xfrm>
            <a:off x="3239640" y="1203480"/>
            <a:ext cx="2649600" cy="1422720"/>
          </a:xfrm>
          <a:prstGeom prst="rect">
            <a:avLst/>
          </a:prstGeom>
        </p:spPr>
        <p:txBody>
          <a:bodyPr lIns="0" tIns="0" rIns="0" bIns="0">
            <a:normAutofit fontScale="80000"/>
          </a:bodyPr>
          <a:p>
            <a:endParaRPr lang="fr-FR" sz="3200" b="0" strike="noStrike" spc="-1">
              <a:latin typeface="Arial" panose="020B0604020202020204"/>
            </a:endParaRPr>
          </a:p>
        </p:txBody>
      </p:sp>
      <p:sp>
        <p:nvSpPr>
          <p:cNvPr id="35" name="PlaceHolder 4"/>
          <p:cNvSpPr>
            <a:spLocks noGrp="1"/>
          </p:cNvSpPr>
          <p:nvPr>
            <p:ph type="body"/>
          </p:nvPr>
        </p:nvSpPr>
        <p:spPr>
          <a:xfrm>
            <a:off x="6022080" y="1203480"/>
            <a:ext cx="2649600" cy="1422720"/>
          </a:xfrm>
          <a:prstGeom prst="rect">
            <a:avLst/>
          </a:prstGeom>
        </p:spPr>
        <p:txBody>
          <a:bodyPr lIns="0" tIns="0" rIns="0" bIns="0">
            <a:normAutofit fontScale="80000"/>
          </a:bodyPr>
          <a:p>
            <a:endParaRPr lang="fr-FR" sz="3200" b="0" strike="noStrike" spc="-1">
              <a:latin typeface="Arial" panose="020B0604020202020204"/>
            </a:endParaRPr>
          </a:p>
        </p:txBody>
      </p:sp>
      <p:sp>
        <p:nvSpPr>
          <p:cNvPr id="36" name="PlaceHolder 5"/>
          <p:cNvSpPr>
            <a:spLocks noGrp="1"/>
          </p:cNvSpPr>
          <p:nvPr>
            <p:ph type="body"/>
          </p:nvPr>
        </p:nvSpPr>
        <p:spPr>
          <a:xfrm>
            <a:off x="457200" y="2761920"/>
            <a:ext cx="2649600" cy="1422720"/>
          </a:xfrm>
          <a:prstGeom prst="rect">
            <a:avLst/>
          </a:prstGeom>
        </p:spPr>
        <p:txBody>
          <a:bodyPr lIns="0" tIns="0" rIns="0" bIns="0">
            <a:normAutofit fontScale="80000"/>
          </a:bodyPr>
          <a:p>
            <a:endParaRPr lang="fr-FR" sz="3200" b="0" strike="noStrike" spc="-1">
              <a:latin typeface="Arial" panose="020B0604020202020204"/>
            </a:endParaRPr>
          </a:p>
        </p:txBody>
      </p:sp>
      <p:sp>
        <p:nvSpPr>
          <p:cNvPr id="37" name="PlaceHolder 6"/>
          <p:cNvSpPr>
            <a:spLocks noGrp="1"/>
          </p:cNvSpPr>
          <p:nvPr>
            <p:ph type="body"/>
          </p:nvPr>
        </p:nvSpPr>
        <p:spPr>
          <a:xfrm>
            <a:off x="3239640" y="2761920"/>
            <a:ext cx="2649600" cy="1422720"/>
          </a:xfrm>
          <a:prstGeom prst="rect">
            <a:avLst/>
          </a:prstGeom>
        </p:spPr>
        <p:txBody>
          <a:bodyPr lIns="0" tIns="0" rIns="0" bIns="0">
            <a:normAutofit fontScale="80000"/>
          </a:bodyPr>
          <a:p>
            <a:endParaRPr lang="fr-FR" sz="3200" b="0" strike="noStrike" spc="-1">
              <a:latin typeface="Arial" panose="020B0604020202020204"/>
            </a:endParaRPr>
          </a:p>
        </p:txBody>
      </p:sp>
      <p:sp>
        <p:nvSpPr>
          <p:cNvPr id="38" name="PlaceHolder 7"/>
          <p:cNvSpPr>
            <a:spLocks noGrp="1"/>
          </p:cNvSpPr>
          <p:nvPr>
            <p:ph type="body"/>
          </p:nvPr>
        </p:nvSpPr>
        <p:spPr>
          <a:xfrm>
            <a:off x="6022080" y="2761920"/>
            <a:ext cx="2649600" cy="1422720"/>
          </a:xfrm>
          <a:prstGeom prst="rect">
            <a:avLst/>
          </a:prstGeom>
        </p:spPr>
        <p:txBody>
          <a:bodyPr lIns="0" tIns="0" rIns="0" bIns="0">
            <a:normAutofit fontScale="80000"/>
          </a:bodyPr>
          <a:p>
            <a:endParaRPr lang="fr-FR"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83" name="PlaceHolder 2"/>
          <p:cNvSpPr>
            <a:spLocks noGrp="1"/>
          </p:cNvSpPr>
          <p:nvPr>
            <p:ph type="subTitle"/>
          </p:nvPr>
        </p:nvSpPr>
        <p:spPr>
          <a:xfrm>
            <a:off x="457200" y="1203480"/>
            <a:ext cx="8229240" cy="2982960"/>
          </a:xfrm>
          <a:prstGeom prst="rect">
            <a:avLst/>
          </a:prstGeom>
        </p:spPr>
        <p:txBody>
          <a:bodyPr lIns="0" tIns="0" rIns="0" bIns="0" anchor="ctr">
            <a:noAutofit/>
          </a:bodyPr>
          <a:p>
            <a:pPr algn="ctr"/>
            <a:endParaRPr lang="fr-FR"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85" name="PlaceHolder 2"/>
          <p:cNvSpPr>
            <a:spLocks noGrp="1"/>
          </p:cNvSpPr>
          <p:nvPr>
            <p:ph type="body"/>
          </p:nvPr>
        </p:nvSpPr>
        <p:spPr>
          <a:xfrm>
            <a:off x="457200" y="1203480"/>
            <a:ext cx="8229240" cy="2982960"/>
          </a:xfrm>
          <a:prstGeom prst="rect">
            <a:avLst/>
          </a:prstGeom>
        </p:spPr>
        <p:txBody>
          <a:bodyPr lIns="0" tIns="0" rIns="0" bIns="0">
            <a:normAutofit fontScale="63000"/>
          </a:bodyPr>
          <a:p>
            <a:endParaRPr lang="fr-FR"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87" name="PlaceHolder 2"/>
          <p:cNvSpPr>
            <a:spLocks noGrp="1"/>
          </p:cNvSpPr>
          <p:nvPr>
            <p:ph type="body"/>
          </p:nvPr>
        </p:nvSpPr>
        <p:spPr>
          <a:xfrm>
            <a:off x="457200" y="1203480"/>
            <a:ext cx="4015800" cy="2982960"/>
          </a:xfrm>
          <a:prstGeom prst="rect">
            <a:avLst/>
          </a:prstGeom>
        </p:spPr>
        <p:txBody>
          <a:bodyPr lIns="0" tIns="0" rIns="0" bIns="0">
            <a:normAutofit fontScale="63000"/>
          </a:bodyPr>
          <a:p>
            <a:endParaRPr lang="fr-FR" sz="3200" b="0" strike="noStrike" spc="-1">
              <a:latin typeface="Arial" panose="020B0604020202020204"/>
            </a:endParaRPr>
          </a:p>
        </p:txBody>
      </p:sp>
      <p:sp>
        <p:nvSpPr>
          <p:cNvPr id="88" name="PlaceHolder 3"/>
          <p:cNvSpPr>
            <a:spLocks noGrp="1"/>
          </p:cNvSpPr>
          <p:nvPr>
            <p:ph type="body"/>
          </p:nvPr>
        </p:nvSpPr>
        <p:spPr>
          <a:xfrm>
            <a:off x="4674240" y="1203480"/>
            <a:ext cx="4015800" cy="2982960"/>
          </a:xfrm>
          <a:prstGeom prst="rect">
            <a:avLst/>
          </a:prstGeom>
        </p:spPr>
        <p:txBody>
          <a:bodyPr lIns="0" tIns="0" rIns="0" bIns="0">
            <a:normAutofit fontScale="63000"/>
          </a:bodyPr>
          <a:p>
            <a:endParaRPr lang="fr-FR"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05200"/>
            <a:ext cx="8229240" cy="3981240"/>
          </a:xfrm>
          <a:prstGeom prst="rect">
            <a:avLst/>
          </a:prstGeom>
        </p:spPr>
        <p:txBody>
          <a:bodyPr lIns="0" tIns="0" rIns="0" bIns="0" anchor="ctr">
            <a:noAutofit/>
          </a:bodyPr>
          <a:p>
            <a:pPr algn="ctr"/>
            <a:endParaRPr lang="fr-FR"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92" name="PlaceHolder 2"/>
          <p:cNvSpPr>
            <a:spLocks noGrp="1"/>
          </p:cNvSpPr>
          <p:nvPr>
            <p:ph type="body"/>
          </p:nvPr>
        </p:nvSpPr>
        <p:spPr>
          <a:xfrm>
            <a:off x="457200" y="1203480"/>
            <a:ext cx="40158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93" name="PlaceHolder 3"/>
          <p:cNvSpPr>
            <a:spLocks noGrp="1"/>
          </p:cNvSpPr>
          <p:nvPr>
            <p:ph type="body"/>
          </p:nvPr>
        </p:nvSpPr>
        <p:spPr>
          <a:xfrm>
            <a:off x="4674240" y="1203480"/>
            <a:ext cx="4015800" cy="2982960"/>
          </a:xfrm>
          <a:prstGeom prst="rect">
            <a:avLst/>
          </a:prstGeom>
        </p:spPr>
        <p:txBody>
          <a:bodyPr lIns="0" tIns="0" rIns="0" bIns="0">
            <a:normAutofit fontScale="63000"/>
          </a:bodyPr>
          <a:p>
            <a:endParaRPr lang="fr-FR" sz="3200" b="0" strike="noStrike" spc="-1">
              <a:latin typeface="Arial" panose="020B0604020202020204"/>
            </a:endParaRPr>
          </a:p>
        </p:txBody>
      </p:sp>
      <p:sp>
        <p:nvSpPr>
          <p:cNvPr id="94" name="PlaceHolder 4"/>
          <p:cNvSpPr>
            <a:spLocks noGrp="1"/>
          </p:cNvSpPr>
          <p:nvPr>
            <p:ph type="body"/>
          </p:nvPr>
        </p:nvSpPr>
        <p:spPr>
          <a:xfrm>
            <a:off x="457200" y="2761920"/>
            <a:ext cx="4015800" cy="1422720"/>
          </a:xfrm>
          <a:prstGeom prst="rect">
            <a:avLst/>
          </a:prstGeom>
        </p:spPr>
        <p:txBody>
          <a:bodyPr lIns="0" tIns="0" rIns="0" bIns="0">
            <a:normAutofit fontScale="63000"/>
          </a:bodyPr>
          <a:p>
            <a:endParaRPr lang="fr-FR"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4" name="PlaceHolder 2"/>
          <p:cNvSpPr>
            <a:spLocks noGrp="1"/>
          </p:cNvSpPr>
          <p:nvPr>
            <p:ph type="subTitle"/>
          </p:nvPr>
        </p:nvSpPr>
        <p:spPr>
          <a:xfrm>
            <a:off x="457200" y="1203480"/>
            <a:ext cx="8229240" cy="2982960"/>
          </a:xfrm>
          <a:prstGeom prst="rect">
            <a:avLst/>
          </a:prstGeom>
        </p:spPr>
        <p:txBody>
          <a:bodyPr lIns="0" tIns="0" rIns="0" bIns="0" anchor="ctr">
            <a:noAutofit/>
          </a:bodyPr>
          <a:p>
            <a:pPr algn="ctr"/>
            <a:endParaRPr lang="fr-FR"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96" name="PlaceHolder 2"/>
          <p:cNvSpPr>
            <a:spLocks noGrp="1"/>
          </p:cNvSpPr>
          <p:nvPr>
            <p:ph type="body"/>
          </p:nvPr>
        </p:nvSpPr>
        <p:spPr>
          <a:xfrm>
            <a:off x="457200" y="1203480"/>
            <a:ext cx="4015800" cy="2982960"/>
          </a:xfrm>
          <a:prstGeom prst="rect">
            <a:avLst/>
          </a:prstGeom>
        </p:spPr>
        <p:txBody>
          <a:bodyPr lIns="0" tIns="0" rIns="0" bIns="0">
            <a:normAutofit fontScale="63000"/>
          </a:bodyPr>
          <a:p>
            <a:endParaRPr lang="fr-FR" sz="3200" b="0" strike="noStrike" spc="-1">
              <a:latin typeface="Arial" panose="020B0604020202020204"/>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98" name="PlaceHolder 4"/>
          <p:cNvSpPr>
            <a:spLocks noGrp="1"/>
          </p:cNvSpPr>
          <p:nvPr>
            <p:ph type="body"/>
          </p:nvPr>
        </p:nvSpPr>
        <p:spPr>
          <a:xfrm>
            <a:off x="4674240" y="2761920"/>
            <a:ext cx="4015800" cy="1422720"/>
          </a:xfrm>
          <a:prstGeom prst="rect">
            <a:avLst/>
          </a:prstGeom>
        </p:spPr>
        <p:txBody>
          <a:bodyPr lIns="0" tIns="0" rIns="0" bIns="0">
            <a:normAutofit fontScale="63000"/>
          </a:bodyPr>
          <a:p>
            <a:endParaRPr lang="fr-FR"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100" name="PlaceHolder 2"/>
          <p:cNvSpPr>
            <a:spLocks noGrp="1"/>
          </p:cNvSpPr>
          <p:nvPr>
            <p:ph type="body"/>
          </p:nvPr>
        </p:nvSpPr>
        <p:spPr>
          <a:xfrm>
            <a:off x="457200" y="1203480"/>
            <a:ext cx="40158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101" name="PlaceHolder 3"/>
          <p:cNvSpPr>
            <a:spLocks noGrp="1"/>
          </p:cNvSpPr>
          <p:nvPr>
            <p:ph type="body"/>
          </p:nvPr>
        </p:nvSpPr>
        <p:spPr>
          <a:xfrm>
            <a:off x="4674240" y="1203480"/>
            <a:ext cx="40158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102" name="PlaceHolder 4"/>
          <p:cNvSpPr>
            <a:spLocks noGrp="1"/>
          </p:cNvSpPr>
          <p:nvPr>
            <p:ph type="body"/>
          </p:nvPr>
        </p:nvSpPr>
        <p:spPr>
          <a:xfrm>
            <a:off x="457200" y="2761920"/>
            <a:ext cx="8229240" cy="1422720"/>
          </a:xfrm>
          <a:prstGeom prst="rect">
            <a:avLst/>
          </a:prstGeom>
        </p:spPr>
        <p:txBody>
          <a:bodyPr lIns="0" tIns="0" rIns="0" bIns="0">
            <a:normAutofit fontScale="63000"/>
          </a:bodyPr>
          <a:p>
            <a:endParaRPr lang="fr-FR"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104" name="PlaceHolder 2"/>
          <p:cNvSpPr>
            <a:spLocks noGrp="1"/>
          </p:cNvSpPr>
          <p:nvPr>
            <p:ph type="body"/>
          </p:nvPr>
        </p:nvSpPr>
        <p:spPr>
          <a:xfrm>
            <a:off x="457200" y="1203480"/>
            <a:ext cx="822924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105" name="PlaceHolder 3"/>
          <p:cNvSpPr>
            <a:spLocks noGrp="1"/>
          </p:cNvSpPr>
          <p:nvPr>
            <p:ph type="body"/>
          </p:nvPr>
        </p:nvSpPr>
        <p:spPr>
          <a:xfrm>
            <a:off x="457200" y="2761920"/>
            <a:ext cx="8229240" cy="1422720"/>
          </a:xfrm>
          <a:prstGeom prst="rect">
            <a:avLst/>
          </a:prstGeom>
        </p:spPr>
        <p:txBody>
          <a:bodyPr lIns="0" tIns="0" rIns="0" bIns="0">
            <a:normAutofit fontScale="63000"/>
          </a:bodyPr>
          <a:p>
            <a:endParaRPr lang="fr-FR"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107" name="PlaceHolder 2"/>
          <p:cNvSpPr>
            <a:spLocks noGrp="1"/>
          </p:cNvSpPr>
          <p:nvPr>
            <p:ph type="body"/>
          </p:nvPr>
        </p:nvSpPr>
        <p:spPr>
          <a:xfrm>
            <a:off x="457200" y="1203480"/>
            <a:ext cx="40158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108" name="PlaceHolder 3"/>
          <p:cNvSpPr>
            <a:spLocks noGrp="1"/>
          </p:cNvSpPr>
          <p:nvPr>
            <p:ph type="body"/>
          </p:nvPr>
        </p:nvSpPr>
        <p:spPr>
          <a:xfrm>
            <a:off x="4674240" y="1203480"/>
            <a:ext cx="40158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109" name="PlaceHolder 4"/>
          <p:cNvSpPr>
            <a:spLocks noGrp="1"/>
          </p:cNvSpPr>
          <p:nvPr>
            <p:ph type="body"/>
          </p:nvPr>
        </p:nvSpPr>
        <p:spPr>
          <a:xfrm>
            <a:off x="457200" y="2761920"/>
            <a:ext cx="40158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110" name="PlaceHolder 5"/>
          <p:cNvSpPr>
            <a:spLocks noGrp="1"/>
          </p:cNvSpPr>
          <p:nvPr>
            <p:ph type="body"/>
          </p:nvPr>
        </p:nvSpPr>
        <p:spPr>
          <a:xfrm>
            <a:off x="4674240" y="2761920"/>
            <a:ext cx="4015800" cy="1422720"/>
          </a:xfrm>
          <a:prstGeom prst="rect">
            <a:avLst/>
          </a:prstGeom>
        </p:spPr>
        <p:txBody>
          <a:bodyPr lIns="0" tIns="0" rIns="0" bIns="0">
            <a:normAutofit fontScale="63000"/>
          </a:bodyPr>
          <a:p>
            <a:endParaRPr lang="fr-FR"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112" name="PlaceHolder 2"/>
          <p:cNvSpPr>
            <a:spLocks noGrp="1"/>
          </p:cNvSpPr>
          <p:nvPr>
            <p:ph type="body"/>
          </p:nvPr>
        </p:nvSpPr>
        <p:spPr>
          <a:xfrm>
            <a:off x="457200" y="1203480"/>
            <a:ext cx="26496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113" name="PlaceHolder 3"/>
          <p:cNvSpPr>
            <a:spLocks noGrp="1"/>
          </p:cNvSpPr>
          <p:nvPr>
            <p:ph type="body"/>
          </p:nvPr>
        </p:nvSpPr>
        <p:spPr>
          <a:xfrm>
            <a:off x="3239640" y="1203480"/>
            <a:ext cx="26496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114" name="PlaceHolder 4"/>
          <p:cNvSpPr>
            <a:spLocks noGrp="1"/>
          </p:cNvSpPr>
          <p:nvPr>
            <p:ph type="body"/>
          </p:nvPr>
        </p:nvSpPr>
        <p:spPr>
          <a:xfrm>
            <a:off x="6022080" y="1203480"/>
            <a:ext cx="26496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115" name="PlaceHolder 5"/>
          <p:cNvSpPr>
            <a:spLocks noGrp="1"/>
          </p:cNvSpPr>
          <p:nvPr>
            <p:ph type="body"/>
          </p:nvPr>
        </p:nvSpPr>
        <p:spPr>
          <a:xfrm>
            <a:off x="457200" y="2761920"/>
            <a:ext cx="26496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116" name="PlaceHolder 6"/>
          <p:cNvSpPr>
            <a:spLocks noGrp="1"/>
          </p:cNvSpPr>
          <p:nvPr>
            <p:ph type="body"/>
          </p:nvPr>
        </p:nvSpPr>
        <p:spPr>
          <a:xfrm>
            <a:off x="3239640" y="2761920"/>
            <a:ext cx="26496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117" name="PlaceHolder 7"/>
          <p:cNvSpPr>
            <a:spLocks noGrp="1"/>
          </p:cNvSpPr>
          <p:nvPr>
            <p:ph type="body"/>
          </p:nvPr>
        </p:nvSpPr>
        <p:spPr>
          <a:xfrm>
            <a:off x="6022080" y="2761920"/>
            <a:ext cx="2649600" cy="1422720"/>
          </a:xfrm>
          <a:prstGeom prst="rect">
            <a:avLst/>
          </a:prstGeom>
        </p:spPr>
        <p:txBody>
          <a:bodyPr lIns="0" tIns="0" rIns="0" bIns="0">
            <a:normAutofit fontScale="63000"/>
          </a:bodyPr>
          <a:p>
            <a:endParaRPr lang="fr-FR"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83" name="PlaceHolder 2"/>
          <p:cNvSpPr>
            <a:spLocks noGrp="1"/>
          </p:cNvSpPr>
          <p:nvPr>
            <p:ph type="subTitle"/>
          </p:nvPr>
        </p:nvSpPr>
        <p:spPr>
          <a:xfrm>
            <a:off x="457200" y="1203480"/>
            <a:ext cx="8229240" cy="2982960"/>
          </a:xfrm>
          <a:prstGeom prst="rect">
            <a:avLst/>
          </a:prstGeom>
        </p:spPr>
        <p:txBody>
          <a:bodyPr lIns="0" tIns="0" rIns="0" bIns="0" anchor="ctr">
            <a:noAutofit/>
          </a:bodyPr>
          <a:p>
            <a:pPr algn="ctr"/>
            <a:endParaRPr lang="fr-FR"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85" name="PlaceHolder 2"/>
          <p:cNvSpPr>
            <a:spLocks noGrp="1"/>
          </p:cNvSpPr>
          <p:nvPr>
            <p:ph type="body"/>
          </p:nvPr>
        </p:nvSpPr>
        <p:spPr>
          <a:xfrm>
            <a:off x="457200" y="1203480"/>
            <a:ext cx="8229240" cy="2982960"/>
          </a:xfrm>
          <a:prstGeom prst="rect">
            <a:avLst/>
          </a:prstGeom>
        </p:spPr>
        <p:txBody>
          <a:bodyPr lIns="0" tIns="0" rIns="0" bIns="0">
            <a:normAutofit fontScale="63000"/>
          </a:bodyPr>
          <a:p>
            <a:endParaRPr lang="fr-FR"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87" name="PlaceHolder 2"/>
          <p:cNvSpPr>
            <a:spLocks noGrp="1"/>
          </p:cNvSpPr>
          <p:nvPr>
            <p:ph type="body"/>
          </p:nvPr>
        </p:nvSpPr>
        <p:spPr>
          <a:xfrm>
            <a:off x="457200" y="1203480"/>
            <a:ext cx="4015800" cy="2982960"/>
          </a:xfrm>
          <a:prstGeom prst="rect">
            <a:avLst/>
          </a:prstGeom>
        </p:spPr>
        <p:txBody>
          <a:bodyPr lIns="0" tIns="0" rIns="0" bIns="0">
            <a:normAutofit fontScale="63000"/>
          </a:bodyPr>
          <a:p>
            <a:endParaRPr lang="fr-FR" sz="3200" b="0" strike="noStrike" spc="-1">
              <a:latin typeface="Arial" panose="020B0604020202020204"/>
            </a:endParaRPr>
          </a:p>
        </p:txBody>
      </p:sp>
      <p:sp>
        <p:nvSpPr>
          <p:cNvPr id="88" name="PlaceHolder 3"/>
          <p:cNvSpPr>
            <a:spLocks noGrp="1"/>
          </p:cNvSpPr>
          <p:nvPr>
            <p:ph type="body"/>
          </p:nvPr>
        </p:nvSpPr>
        <p:spPr>
          <a:xfrm>
            <a:off x="4674240" y="1203480"/>
            <a:ext cx="4015800" cy="2982960"/>
          </a:xfrm>
          <a:prstGeom prst="rect">
            <a:avLst/>
          </a:prstGeom>
        </p:spPr>
        <p:txBody>
          <a:bodyPr lIns="0" tIns="0" rIns="0" bIns="0">
            <a:normAutofit fontScale="63000"/>
          </a:bodyPr>
          <a:p>
            <a:endParaRPr lang="fr-FR"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6" name="PlaceHolder 2"/>
          <p:cNvSpPr>
            <a:spLocks noGrp="1"/>
          </p:cNvSpPr>
          <p:nvPr>
            <p:ph type="body"/>
          </p:nvPr>
        </p:nvSpPr>
        <p:spPr>
          <a:xfrm>
            <a:off x="457200" y="1203480"/>
            <a:ext cx="8229240" cy="2982960"/>
          </a:xfrm>
          <a:prstGeom prst="rect">
            <a:avLst/>
          </a:prstGeom>
        </p:spPr>
        <p:txBody>
          <a:bodyPr lIns="0" tIns="0" rIns="0" bIns="0">
            <a:normAutofit fontScale="80000"/>
          </a:bodyPr>
          <a:p>
            <a:endParaRPr lang="fr-FR"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05200"/>
            <a:ext cx="8229240" cy="3981240"/>
          </a:xfrm>
          <a:prstGeom prst="rect">
            <a:avLst/>
          </a:prstGeom>
        </p:spPr>
        <p:txBody>
          <a:bodyPr lIns="0" tIns="0" rIns="0" bIns="0" anchor="ctr">
            <a:noAutofit/>
          </a:bodyPr>
          <a:p>
            <a:pPr algn="ctr"/>
            <a:endParaRPr lang="fr-FR"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92" name="PlaceHolder 2"/>
          <p:cNvSpPr>
            <a:spLocks noGrp="1"/>
          </p:cNvSpPr>
          <p:nvPr>
            <p:ph type="body"/>
          </p:nvPr>
        </p:nvSpPr>
        <p:spPr>
          <a:xfrm>
            <a:off x="457200" y="1203480"/>
            <a:ext cx="40158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93" name="PlaceHolder 3"/>
          <p:cNvSpPr>
            <a:spLocks noGrp="1"/>
          </p:cNvSpPr>
          <p:nvPr>
            <p:ph type="body"/>
          </p:nvPr>
        </p:nvSpPr>
        <p:spPr>
          <a:xfrm>
            <a:off x="4674240" y="1203480"/>
            <a:ext cx="4015800" cy="2982960"/>
          </a:xfrm>
          <a:prstGeom prst="rect">
            <a:avLst/>
          </a:prstGeom>
        </p:spPr>
        <p:txBody>
          <a:bodyPr lIns="0" tIns="0" rIns="0" bIns="0">
            <a:normAutofit fontScale="63000"/>
          </a:bodyPr>
          <a:p>
            <a:endParaRPr lang="fr-FR" sz="3200" b="0" strike="noStrike" spc="-1">
              <a:latin typeface="Arial" panose="020B0604020202020204"/>
            </a:endParaRPr>
          </a:p>
        </p:txBody>
      </p:sp>
      <p:sp>
        <p:nvSpPr>
          <p:cNvPr id="94" name="PlaceHolder 4"/>
          <p:cNvSpPr>
            <a:spLocks noGrp="1"/>
          </p:cNvSpPr>
          <p:nvPr>
            <p:ph type="body"/>
          </p:nvPr>
        </p:nvSpPr>
        <p:spPr>
          <a:xfrm>
            <a:off x="457200" y="2761920"/>
            <a:ext cx="4015800" cy="1422720"/>
          </a:xfrm>
          <a:prstGeom prst="rect">
            <a:avLst/>
          </a:prstGeom>
        </p:spPr>
        <p:txBody>
          <a:bodyPr lIns="0" tIns="0" rIns="0" bIns="0">
            <a:normAutofit fontScale="63000"/>
          </a:bodyPr>
          <a:p>
            <a:endParaRPr lang="fr-FR"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96" name="PlaceHolder 2"/>
          <p:cNvSpPr>
            <a:spLocks noGrp="1"/>
          </p:cNvSpPr>
          <p:nvPr>
            <p:ph type="body"/>
          </p:nvPr>
        </p:nvSpPr>
        <p:spPr>
          <a:xfrm>
            <a:off x="457200" y="1203480"/>
            <a:ext cx="4015800" cy="2982960"/>
          </a:xfrm>
          <a:prstGeom prst="rect">
            <a:avLst/>
          </a:prstGeom>
        </p:spPr>
        <p:txBody>
          <a:bodyPr lIns="0" tIns="0" rIns="0" bIns="0">
            <a:normAutofit fontScale="63000"/>
          </a:bodyPr>
          <a:p>
            <a:endParaRPr lang="fr-FR" sz="3200" b="0" strike="noStrike" spc="-1">
              <a:latin typeface="Arial" panose="020B0604020202020204"/>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98" name="PlaceHolder 4"/>
          <p:cNvSpPr>
            <a:spLocks noGrp="1"/>
          </p:cNvSpPr>
          <p:nvPr>
            <p:ph type="body"/>
          </p:nvPr>
        </p:nvSpPr>
        <p:spPr>
          <a:xfrm>
            <a:off x="4674240" y="2761920"/>
            <a:ext cx="4015800" cy="1422720"/>
          </a:xfrm>
          <a:prstGeom prst="rect">
            <a:avLst/>
          </a:prstGeom>
        </p:spPr>
        <p:txBody>
          <a:bodyPr lIns="0" tIns="0" rIns="0" bIns="0">
            <a:normAutofit fontScale="63000"/>
          </a:bodyPr>
          <a:p>
            <a:endParaRPr lang="fr-FR"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100" name="PlaceHolder 2"/>
          <p:cNvSpPr>
            <a:spLocks noGrp="1"/>
          </p:cNvSpPr>
          <p:nvPr>
            <p:ph type="body"/>
          </p:nvPr>
        </p:nvSpPr>
        <p:spPr>
          <a:xfrm>
            <a:off x="457200" y="1203480"/>
            <a:ext cx="40158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101" name="PlaceHolder 3"/>
          <p:cNvSpPr>
            <a:spLocks noGrp="1"/>
          </p:cNvSpPr>
          <p:nvPr>
            <p:ph type="body"/>
          </p:nvPr>
        </p:nvSpPr>
        <p:spPr>
          <a:xfrm>
            <a:off x="4674240" y="1203480"/>
            <a:ext cx="40158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102" name="PlaceHolder 4"/>
          <p:cNvSpPr>
            <a:spLocks noGrp="1"/>
          </p:cNvSpPr>
          <p:nvPr>
            <p:ph type="body"/>
          </p:nvPr>
        </p:nvSpPr>
        <p:spPr>
          <a:xfrm>
            <a:off x="457200" y="2761920"/>
            <a:ext cx="8229240" cy="1422720"/>
          </a:xfrm>
          <a:prstGeom prst="rect">
            <a:avLst/>
          </a:prstGeom>
        </p:spPr>
        <p:txBody>
          <a:bodyPr lIns="0" tIns="0" rIns="0" bIns="0">
            <a:normAutofit fontScale="63000"/>
          </a:bodyPr>
          <a:p>
            <a:endParaRPr lang="fr-FR"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104" name="PlaceHolder 2"/>
          <p:cNvSpPr>
            <a:spLocks noGrp="1"/>
          </p:cNvSpPr>
          <p:nvPr>
            <p:ph type="body"/>
          </p:nvPr>
        </p:nvSpPr>
        <p:spPr>
          <a:xfrm>
            <a:off x="457200" y="1203480"/>
            <a:ext cx="822924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105" name="PlaceHolder 3"/>
          <p:cNvSpPr>
            <a:spLocks noGrp="1"/>
          </p:cNvSpPr>
          <p:nvPr>
            <p:ph type="body"/>
          </p:nvPr>
        </p:nvSpPr>
        <p:spPr>
          <a:xfrm>
            <a:off x="457200" y="2761920"/>
            <a:ext cx="8229240" cy="1422720"/>
          </a:xfrm>
          <a:prstGeom prst="rect">
            <a:avLst/>
          </a:prstGeom>
        </p:spPr>
        <p:txBody>
          <a:bodyPr lIns="0" tIns="0" rIns="0" bIns="0">
            <a:normAutofit fontScale="63000"/>
          </a:bodyPr>
          <a:p>
            <a:endParaRPr lang="fr-FR"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107" name="PlaceHolder 2"/>
          <p:cNvSpPr>
            <a:spLocks noGrp="1"/>
          </p:cNvSpPr>
          <p:nvPr>
            <p:ph type="body"/>
          </p:nvPr>
        </p:nvSpPr>
        <p:spPr>
          <a:xfrm>
            <a:off x="457200" y="1203480"/>
            <a:ext cx="40158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108" name="PlaceHolder 3"/>
          <p:cNvSpPr>
            <a:spLocks noGrp="1"/>
          </p:cNvSpPr>
          <p:nvPr>
            <p:ph type="body"/>
          </p:nvPr>
        </p:nvSpPr>
        <p:spPr>
          <a:xfrm>
            <a:off x="4674240" y="1203480"/>
            <a:ext cx="40158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109" name="PlaceHolder 4"/>
          <p:cNvSpPr>
            <a:spLocks noGrp="1"/>
          </p:cNvSpPr>
          <p:nvPr>
            <p:ph type="body"/>
          </p:nvPr>
        </p:nvSpPr>
        <p:spPr>
          <a:xfrm>
            <a:off x="457200" y="2761920"/>
            <a:ext cx="40158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110" name="PlaceHolder 5"/>
          <p:cNvSpPr>
            <a:spLocks noGrp="1"/>
          </p:cNvSpPr>
          <p:nvPr>
            <p:ph type="body"/>
          </p:nvPr>
        </p:nvSpPr>
        <p:spPr>
          <a:xfrm>
            <a:off x="4674240" y="2761920"/>
            <a:ext cx="4015800" cy="1422720"/>
          </a:xfrm>
          <a:prstGeom prst="rect">
            <a:avLst/>
          </a:prstGeom>
        </p:spPr>
        <p:txBody>
          <a:bodyPr lIns="0" tIns="0" rIns="0" bIns="0">
            <a:normAutofit fontScale="63000"/>
          </a:bodyPr>
          <a:p>
            <a:endParaRPr lang="fr-FR"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112" name="PlaceHolder 2"/>
          <p:cNvSpPr>
            <a:spLocks noGrp="1"/>
          </p:cNvSpPr>
          <p:nvPr>
            <p:ph type="body"/>
          </p:nvPr>
        </p:nvSpPr>
        <p:spPr>
          <a:xfrm>
            <a:off x="457200" y="1203480"/>
            <a:ext cx="26496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113" name="PlaceHolder 3"/>
          <p:cNvSpPr>
            <a:spLocks noGrp="1"/>
          </p:cNvSpPr>
          <p:nvPr>
            <p:ph type="body"/>
          </p:nvPr>
        </p:nvSpPr>
        <p:spPr>
          <a:xfrm>
            <a:off x="3239640" y="1203480"/>
            <a:ext cx="26496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114" name="PlaceHolder 4"/>
          <p:cNvSpPr>
            <a:spLocks noGrp="1"/>
          </p:cNvSpPr>
          <p:nvPr>
            <p:ph type="body"/>
          </p:nvPr>
        </p:nvSpPr>
        <p:spPr>
          <a:xfrm>
            <a:off x="6022080" y="1203480"/>
            <a:ext cx="26496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115" name="PlaceHolder 5"/>
          <p:cNvSpPr>
            <a:spLocks noGrp="1"/>
          </p:cNvSpPr>
          <p:nvPr>
            <p:ph type="body"/>
          </p:nvPr>
        </p:nvSpPr>
        <p:spPr>
          <a:xfrm>
            <a:off x="457200" y="2761920"/>
            <a:ext cx="26496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116" name="PlaceHolder 6"/>
          <p:cNvSpPr>
            <a:spLocks noGrp="1"/>
          </p:cNvSpPr>
          <p:nvPr>
            <p:ph type="body"/>
          </p:nvPr>
        </p:nvSpPr>
        <p:spPr>
          <a:xfrm>
            <a:off x="3239640" y="2761920"/>
            <a:ext cx="2649600" cy="1422720"/>
          </a:xfrm>
          <a:prstGeom prst="rect">
            <a:avLst/>
          </a:prstGeom>
        </p:spPr>
        <p:txBody>
          <a:bodyPr lIns="0" tIns="0" rIns="0" bIns="0">
            <a:normAutofit fontScale="63000"/>
          </a:bodyPr>
          <a:p>
            <a:endParaRPr lang="fr-FR" sz="3200" b="0" strike="noStrike" spc="-1">
              <a:latin typeface="Arial" panose="020B0604020202020204"/>
            </a:endParaRPr>
          </a:p>
        </p:txBody>
      </p:sp>
      <p:sp>
        <p:nvSpPr>
          <p:cNvPr id="117" name="PlaceHolder 7"/>
          <p:cNvSpPr>
            <a:spLocks noGrp="1"/>
          </p:cNvSpPr>
          <p:nvPr>
            <p:ph type="body"/>
          </p:nvPr>
        </p:nvSpPr>
        <p:spPr>
          <a:xfrm>
            <a:off x="6022080" y="2761920"/>
            <a:ext cx="2649600" cy="1422720"/>
          </a:xfrm>
          <a:prstGeom prst="rect">
            <a:avLst/>
          </a:prstGeom>
        </p:spPr>
        <p:txBody>
          <a:bodyPr lIns="0" tIns="0" rIns="0" bIns="0">
            <a:normAutofit fontScale="63000"/>
          </a:bodyPr>
          <a:p>
            <a:endParaRPr lang="fr-FR"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8" name="PlaceHolder 2"/>
          <p:cNvSpPr>
            <a:spLocks noGrp="1"/>
          </p:cNvSpPr>
          <p:nvPr>
            <p:ph type="body"/>
          </p:nvPr>
        </p:nvSpPr>
        <p:spPr>
          <a:xfrm>
            <a:off x="457200" y="1203480"/>
            <a:ext cx="4015800" cy="2982960"/>
          </a:xfrm>
          <a:prstGeom prst="rect">
            <a:avLst/>
          </a:prstGeom>
        </p:spPr>
        <p:txBody>
          <a:bodyPr lIns="0" tIns="0" rIns="0" bIns="0">
            <a:normAutofit fontScale="80000"/>
          </a:bodyPr>
          <a:p>
            <a:endParaRPr lang="fr-FR" sz="3200" b="0" strike="noStrike" spc="-1">
              <a:latin typeface="Arial" panose="020B0604020202020204"/>
            </a:endParaRPr>
          </a:p>
        </p:txBody>
      </p:sp>
      <p:sp>
        <p:nvSpPr>
          <p:cNvPr id="9" name="PlaceHolder 3"/>
          <p:cNvSpPr>
            <a:spLocks noGrp="1"/>
          </p:cNvSpPr>
          <p:nvPr>
            <p:ph type="body"/>
          </p:nvPr>
        </p:nvSpPr>
        <p:spPr>
          <a:xfrm>
            <a:off x="4674240" y="1203480"/>
            <a:ext cx="4015800" cy="2982960"/>
          </a:xfrm>
          <a:prstGeom prst="rect">
            <a:avLst/>
          </a:prstGeom>
        </p:spPr>
        <p:txBody>
          <a:bodyPr lIns="0" tIns="0" rIns="0" bIns="0">
            <a:normAutofit fontScale="80000"/>
          </a:bodyPr>
          <a:p>
            <a:endParaRPr lang="fr-FR"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tIns="0" rIns="0" bIns="0" anchor="ctr">
            <a:noAutofit/>
          </a:bodyPr>
          <a:p>
            <a:pPr algn="ctr"/>
            <a:endParaRPr lang="fr-FR"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13" name="PlaceHolder 2"/>
          <p:cNvSpPr>
            <a:spLocks noGrp="1"/>
          </p:cNvSpPr>
          <p:nvPr>
            <p:ph type="body"/>
          </p:nvPr>
        </p:nvSpPr>
        <p:spPr>
          <a:xfrm>
            <a:off x="457200" y="1203480"/>
            <a:ext cx="4015800" cy="1422720"/>
          </a:xfrm>
          <a:prstGeom prst="rect">
            <a:avLst/>
          </a:prstGeom>
        </p:spPr>
        <p:txBody>
          <a:bodyPr lIns="0" tIns="0" rIns="0" bIns="0">
            <a:normAutofit fontScale="80000"/>
          </a:bodyPr>
          <a:p>
            <a:endParaRPr lang="fr-FR" sz="3200" b="0" strike="noStrike" spc="-1">
              <a:latin typeface="Arial" panose="020B0604020202020204"/>
            </a:endParaRPr>
          </a:p>
        </p:txBody>
      </p:sp>
      <p:sp>
        <p:nvSpPr>
          <p:cNvPr id="14" name="PlaceHolder 3"/>
          <p:cNvSpPr>
            <a:spLocks noGrp="1"/>
          </p:cNvSpPr>
          <p:nvPr>
            <p:ph type="body"/>
          </p:nvPr>
        </p:nvSpPr>
        <p:spPr>
          <a:xfrm>
            <a:off x="4674240" y="1203480"/>
            <a:ext cx="4015800" cy="2982960"/>
          </a:xfrm>
          <a:prstGeom prst="rect">
            <a:avLst/>
          </a:prstGeom>
        </p:spPr>
        <p:txBody>
          <a:bodyPr lIns="0" tIns="0" rIns="0" bIns="0">
            <a:normAutofit fontScale="80000"/>
          </a:bodyPr>
          <a:p>
            <a:endParaRPr lang="fr-FR" sz="3200" b="0" strike="noStrike" spc="-1">
              <a:latin typeface="Arial" panose="020B0604020202020204"/>
            </a:endParaRPr>
          </a:p>
        </p:txBody>
      </p:sp>
      <p:sp>
        <p:nvSpPr>
          <p:cNvPr id="15" name="PlaceHolder 4"/>
          <p:cNvSpPr>
            <a:spLocks noGrp="1"/>
          </p:cNvSpPr>
          <p:nvPr>
            <p:ph type="body"/>
          </p:nvPr>
        </p:nvSpPr>
        <p:spPr>
          <a:xfrm>
            <a:off x="457200" y="2761920"/>
            <a:ext cx="4015800" cy="1422720"/>
          </a:xfrm>
          <a:prstGeom prst="rect">
            <a:avLst/>
          </a:prstGeom>
        </p:spPr>
        <p:txBody>
          <a:bodyPr lIns="0" tIns="0" rIns="0" bIns="0">
            <a:normAutofit fontScale="80000"/>
          </a:bodyPr>
          <a:p>
            <a:endParaRPr lang="fr-FR"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normAutofit fontScale="80000"/>
          </a:bodyPr>
          <a:p>
            <a:endParaRPr lang="fr-FR" sz="3200" b="0" strike="noStrike" spc="-1">
              <a:latin typeface="Arial" panose="020B0604020202020204"/>
            </a:endParaRPr>
          </a:p>
        </p:txBody>
      </p:sp>
      <p:sp>
        <p:nvSpPr>
          <p:cNvPr id="18" name="PlaceHolder 3"/>
          <p:cNvSpPr>
            <a:spLocks noGrp="1"/>
          </p:cNvSpPr>
          <p:nvPr>
            <p:ph type="body"/>
          </p:nvPr>
        </p:nvSpPr>
        <p:spPr>
          <a:xfrm>
            <a:off x="4674240" y="1203480"/>
            <a:ext cx="4015800" cy="1422720"/>
          </a:xfrm>
          <a:prstGeom prst="rect">
            <a:avLst/>
          </a:prstGeom>
        </p:spPr>
        <p:txBody>
          <a:bodyPr lIns="0" tIns="0" rIns="0" bIns="0">
            <a:normAutofit fontScale="80000"/>
          </a:bodyPr>
          <a:p>
            <a:endParaRPr lang="fr-FR" sz="3200" b="0" strike="noStrike" spc="-1">
              <a:latin typeface="Arial" panose="020B0604020202020204"/>
            </a:endParaRPr>
          </a:p>
        </p:txBody>
      </p:sp>
      <p:sp>
        <p:nvSpPr>
          <p:cNvPr id="19" name="PlaceHolder 4"/>
          <p:cNvSpPr>
            <a:spLocks noGrp="1"/>
          </p:cNvSpPr>
          <p:nvPr>
            <p:ph type="body"/>
          </p:nvPr>
        </p:nvSpPr>
        <p:spPr>
          <a:xfrm>
            <a:off x="4674240" y="2761920"/>
            <a:ext cx="4015800" cy="1422720"/>
          </a:xfrm>
          <a:prstGeom prst="rect">
            <a:avLst/>
          </a:prstGeom>
        </p:spPr>
        <p:txBody>
          <a:bodyPr lIns="0" tIns="0" rIns="0" bIns="0">
            <a:normAutofit fontScale="80000"/>
          </a:bodyPr>
          <a:p>
            <a:endParaRPr lang="fr-FR"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tIns="0" rIns="0" bIns="0" anchor="ctr">
            <a:noAutofit/>
          </a:bodyPr>
          <a:p>
            <a:pPr algn="ctr"/>
            <a:endParaRPr lang="fr-FR" sz="4400" b="0" strike="noStrike" spc="-1">
              <a:latin typeface="Arial" panose="020B0604020202020204"/>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normAutofit fontScale="80000"/>
          </a:bodyPr>
          <a:p>
            <a:endParaRPr lang="fr-FR" sz="3200" b="0" strike="noStrike" spc="-1">
              <a:latin typeface="Arial" panose="020B0604020202020204"/>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normAutofit fontScale="80000"/>
          </a:bodyPr>
          <a:p>
            <a:endParaRPr lang="fr-FR" sz="3200" b="0" strike="noStrike" spc="-1">
              <a:latin typeface="Arial" panose="020B0604020202020204"/>
            </a:endParaRPr>
          </a:p>
        </p:txBody>
      </p:sp>
      <p:sp>
        <p:nvSpPr>
          <p:cNvPr id="23" name="PlaceHolder 4"/>
          <p:cNvSpPr>
            <a:spLocks noGrp="1"/>
          </p:cNvSpPr>
          <p:nvPr>
            <p:ph type="body"/>
          </p:nvPr>
        </p:nvSpPr>
        <p:spPr>
          <a:xfrm>
            <a:off x="457200" y="2761920"/>
            <a:ext cx="8229240" cy="1422720"/>
          </a:xfrm>
          <a:prstGeom prst="rect">
            <a:avLst/>
          </a:prstGeom>
        </p:spPr>
        <p:txBody>
          <a:bodyPr lIns="0" tIns="0" rIns="0" bIns="0">
            <a:normAutofit fontScale="80000"/>
          </a:bodyPr>
          <a:p>
            <a:endParaRPr lang="fr-FR"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2.jpe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0" name="CustomShape 1"/>
          <p:cNvSpPr/>
          <p:nvPr/>
        </p:nvSpPr>
        <p:spPr>
          <a:xfrm>
            <a:off x="-9000" y="5213880"/>
            <a:ext cx="8388360" cy="515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fr-CA" sz="1400" b="0" strike="noStrike" spc="-1">
                <a:solidFill>
                  <a:srgbClr val="A6A6A6"/>
                </a:solidFill>
                <a:latin typeface="Calibri" panose="020F0502020204030204"/>
                <a:ea typeface="DejaVu Sans"/>
              </a:rPr>
              <a:t>This presentation uses a free template provided by FPPT.com</a:t>
            </a:r>
            <a:endParaRPr lang="fr-FR" sz="1400" b="0" strike="noStrike" spc="-1">
              <a:latin typeface="Arial" panose="020B0604020202020204"/>
            </a:endParaRPr>
          </a:p>
          <a:p>
            <a:pPr>
              <a:lnSpc>
                <a:spcPct val="100000"/>
              </a:lnSpc>
            </a:pPr>
            <a:r>
              <a:rPr lang="fr-CA" sz="1400" b="0" strike="noStrike" spc="-1">
                <a:solidFill>
                  <a:srgbClr val="A6A6A6"/>
                </a:solidFill>
                <a:latin typeface="Calibri" panose="020F0502020204030204"/>
                <a:ea typeface="DejaVu Sans"/>
              </a:rPr>
              <a:t>www.free-power-point-templates.com</a:t>
            </a:r>
            <a:endParaRPr lang="fr-FR" sz="1400" b="0" strike="noStrike" spc="-1">
              <a:latin typeface="Arial" panose="020B0604020202020204"/>
            </a:endParaRPr>
          </a:p>
        </p:txBody>
      </p:sp>
      <p:sp>
        <p:nvSpPr>
          <p:cNvPr id="2" name="PlaceHolder 2"/>
          <p:cNvSpPr>
            <a:spLocks noGrp="1"/>
          </p:cNvSpPr>
          <p:nvPr>
            <p:ph type="title"/>
          </p:nvPr>
        </p:nvSpPr>
        <p:spPr>
          <a:xfrm>
            <a:off x="457200" y="205200"/>
            <a:ext cx="8229240" cy="858600"/>
          </a:xfrm>
          <a:prstGeom prst="rect">
            <a:avLst/>
          </a:prstGeom>
        </p:spPr>
        <p:txBody>
          <a:bodyPr lIns="0" tIns="0" rIns="0" bIns="0" anchor="ctr">
            <a:noAutofit/>
          </a:bodyPr>
          <a:p>
            <a:pPr algn="ctr"/>
            <a:r>
              <a:rPr lang="fr-FR" sz="4400" b="0" strike="noStrike" spc="-1">
                <a:latin typeface="Arial" panose="020B0604020202020204"/>
              </a:rPr>
              <a:t>Cliquez </a:t>
            </a:r>
            <a:r>
              <a:rPr lang="fr-FR" sz="4400" b="0" strike="noStrike" spc="-1">
                <a:latin typeface="Arial" panose="020B0604020202020204"/>
              </a:rPr>
              <a:t>pour </a:t>
            </a:r>
            <a:r>
              <a:rPr lang="fr-FR" sz="4400" b="0" strike="noStrike" spc="-1">
                <a:latin typeface="Arial" panose="020B0604020202020204"/>
              </a:rPr>
              <a:t>éditer le </a:t>
            </a:r>
            <a:r>
              <a:rPr lang="fr-FR" sz="4400" b="0" strike="noStrike" spc="-1">
                <a:latin typeface="Arial" panose="020B0604020202020204"/>
              </a:rPr>
              <a:t>format </a:t>
            </a:r>
            <a:r>
              <a:rPr lang="fr-FR" sz="4400" b="0" strike="noStrike" spc="-1">
                <a:latin typeface="Arial" panose="020B0604020202020204"/>
              </a:rPr>
              <a:t>du </a:t>
            </a:r>
            <a:r>
              <a:rPr lang="fr-FR" sz="4400" b="0" strike="noStrike" spc="-1">
                <a:latin typeface="Arial" panose="020B0604020202020204"/>
              </a:rPr>
              <a:t>texte-</a:t>
            </a:r>
            <a:r>
              <a:rPr lang="fr-FR" sz="4400" b="0" strike="noStrike" spc="-1">
                <a:latin typeface="Arial" panose="020B0604020202020204"/>
              </a:rPr>
              <a:t>titre</a:t>
            </a:r>
            <a:endParaRPr lang="fr-FR" sz="4400" b="0" strike="noStrike" spc="-1">
              <a:latin typeface="Arial" panose="020B0604020202020204"/>
            </a:endParaRPr>
          </a:p>
        </p:txBody>
      </p:sp>
      <p:sp>
        <p:nvSpPr>
          <p:cNvPr id="3" name="PlaceHolder 3"/>
          <p:cNvSpPr>
            <a:spLocks noGrp="1"/>
          </p:cNvSpPr>
          <p:nvPr>
            <p:ph type="body"/>
          </p:nvPr>
        </p:nvSpPr>
        <p:spPr>
          <a:xfrm>
            <a:off x="457200" y="1203480"/>
            <a:ext cx="8229240" cy="2982960"/>
          </a:xfrm>
          <a:prstGeom prst="rect">
            <a:avLst/>
          </a:prstGeom>
        </p:spPr>
        <p:txBody>
          <a:bodyPr lIns="0" tIns="0" rIns="0" bIns="0">
            <a:normAutofit fontScale="80000"/>
          </a:bodyPr>
          <a:p>
            <a:pPr marL="431800" indent="-323850">
              <a:spcBef>
                <a:spcPts val="1415"/>
              </a:spcBef>
              <a:buClr>
                <a:srgbClr val="000000"/>
              </a:buClr>
              <a:buSzPct val="45000"/>
              <a:buFont typeface="Wingdings" panose="05000000000000000000" pitchFamily="2" charset="2"/>
              <a:buChar char=""/>
            </a:pPr>
            <a:r>
              <a:rPr lang="fr-FR" sz="3200" b="0" strike="noStrike" spc="-1">
                <a:latin typeface="Arial" panose="020B0604020202020204"/>
              </a:rPr>
              <a:t>Cliquez pour éditer le format du plan de texte</a:t>
            </a:r>
            <a:endParaRPr lang="fr-F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2800" b="0" strike="noStrike" spc="-1">
                <a:latin typeface="Arial" panose="020B0604020202020204"/>
              </a:rPr>
              <a:t>Second niveau de plan</a:t>
            </a:r>
            <a:endParaRPr lang="fr-F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2400" b="0" strike="noStrike" spc="-1">
                <a:latin typeface="Arial" panose="020B0604020202020204"/>
              </a:rPr>
              <a:t>Troisième niveau de plan</a:t>
            </a:r>
            <a:endParaRPr lang="fr-F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2000" b="0" strike="noStrike" spc="-1">
                <a:latin typeface="Arial" panose="020B0604020202020204"/>
              </a:rPr>
              <a:t>Quatrième niveau de plan</a:t>
            </a:r>
            <a:endParaRPr lang="fr-F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latin typeface="Arial" panose="020B0604020202020204"/>
              </a:rPr>
              <a:t>Cinquième niveau de plan</a:t>
            </a:r>
            <a:endParaRPr lang="fr-F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latin typeface="Arial" panose="020B0604020202020204"/>
              </a:rPr>
              <a:t>Sixième niveau de plan</a:t>
            </a:r>
            <a:endParaRPr lang="fr-F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latin typeface="Arial" panose="020B0604020202020204"/>
              </a:rPr>
              <a:t>Septième niveau de plan</a:t>
            </a:r>
            <a:endParaRPr lang="fr-F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78" name="CustomShape 1"/>
          <p:cNvSpPr/>
          <p:nvPr/>
        </p:nvSpPr>
        <p:spPr>
          <a:xfrm>
            <a:off x="-9000" y="5213880"/>
            <a:ext cx="8388360" cy="515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fr-CA" sz="1400" b="0" strike="noStrike" spc="-1">
                <a:solidFill>
                  <a:srgbClr val="A6A6A6"/>
                </a:solidFill>
                <a:latin typeface="Calibri" panose="020F0502020204030204"/>
                <a:ea typeface="DejaVu Sans"/>
              </a:rPr>
              <a:t>This presentation uses a free template provided by FPPT.com</a:t>
            </a:r>
            <a:endParaRPr lang="fr-FR" sz="1400" b="0" strike="noStrike" spc="-1">
              <a:latin typeface="Arial" panose="020B0604020202020204"/>
            </a:endParaRPr>
          </a:p>
          <a:p>
            <a:pPr>
              <a:lnSpc>
                <a:spcPct val="100000"/>
              </a:lnSpc>
            </a:pPr>
            <a:r>
              <a:rPr lang="fr-CA" sz="1400" b="0" strike="noStrike" spc="-1">
                <a:solidFill>
                  <a:srgbClr val="A6A6A6"/>
                </a:solidFill>
                <a:latin typeface="Calibri" panose="020F0502020204030204"/>
                <a:ea typeface="DejaVu Sans"/>
              </a:rPr>
              <a:t>www.free-power-point-templates.com</a:t>
            </a:r>
            <a:endParaRPr lang="fr-FR" sz="1400" b="0" strike="noStrike" spc="-1">
              <a:latin typeface="Arial" panose="020B0604020202020204"/>
            </a:endParaRPr>
          </a:p>
        </p:txBody>
      </p:sp>
      <p:sp>
        <p:nvSpPr>
          <p:cNvPr id="79" name="PlaceHolder 2"/>
          <p:cNvSpPr>
            <a:spLocks noGrp="1"/>
          </p:cNvSpPr>
          <p:nvPr>
            <p:ph type="title"/>
          </p:nvPr>
        </p:nvSpPr>
        <p:spPr>
          <a:xfrm>
            <a:off x="457200" y="205200"/>
            <a:ext cx="8228880" cy="858240"/>
          </a:xfrm>
          <a:prstGeom prst="rect">
            <a:avLst/>
          </a:prstGeom>
        </p:spPr>
        <p:txBody>
          <a:bodyPr lIns="0" tIns="0" rIns="0" bIns="0" anchor="ctr">
            <a:noAutofit/>
          </a:bodyPr>
          <a:p>
            <a:pPr algn="ctr"/>
            <a:r>
              <a:rPr lang="fr-FR" sz="1800" b="0" strike="noStrike" spc="-1">
                <a:latin typeface="Arial" panose="020B0604020202020204"/>
              </a:rPr>
              <a:t>Cliquez pour éditer </a:t>
            </a:r>
            <a:r>
              <a:rPr lang="fr-FR" sz="1800" b="0" strike="noStrike" spc="-1">
                <a:latin typeface="Arial" panose="020B0604020202020204"/>
              </a:rPr>
              <a:t>le format du texte-</a:t>
            </a:r>
            <a:r>
              <a:rPr lang="fr-FR" sz="1800" b="0" strike="noStrike" spc="-1">
                <a:latin typeface="Arial" panose="020B0604020202020204"/>
              </a:rPr>
              <a:t>titre</a:t>
            </a:r>
            <a:endParaRPr lang="fr-FR" sz="1800" b="0" strike="noStrike" spc="-1">
              <a:latin typeface="Arial" panose="020B0604020202020204"/>
            </a:endParaRPr>
          </a:p>
        </p:txBody>
      </p:sp>
      <p:sp>
        <p:nvSpPr>
          <p:cNvPr id="80" name="PlaceHolder 3"/>
          <p:cNvSpPr>
            <a:spLocks noGrp="1"/>
          </p:cNvSpPr>
          <p:nvPr>
            <p:ph type="body"/>
          </p:nvPr>
        </p:nvSpPr>
        <p:spPr>
          <a:xfrm>
            <a:off x="457200" y="1203480"/>
            <a:ext cx="4015440" cy="2982600"/>
          </a:xfrm>
          <a:prstGeom prst="rect">
            <a:avLst/>
          </a:prstGeom>
        </p:spPr>
        <p:txBody>
          <a:bodyPr lIns="0" tIns="0" rIns="0" bIns="0">
            <a:normAutofit fontScale="63000"/>
          </a:bodyPr>
          <a:p>
            <a:pPr marL="431800" indent="-323850" algn="ctr">
              <a:spcBef>
                <a:spcPts val="1415"/>
              </a:spcBef>
              <a:buClr>
                <a:srgbClr val="000000"/>
              </a:buClr>
              <a:buSzPct val="45000"/>
              <a:buFont typeface="Wingdings" panose="05000000000000000000" pitchFamily="2" charset="2"/>
              <a:buChar char=""/>
            </a:pPr>
            <a:r>
              <a:rPr lang="fr-FR" sz="1800" b="0" strike="noStrike" spc="-1">
                <a:latin typeface="Arial" panose="020B0604020202020204"/>
              </a:rPr>
              <a:t>Cliquez pour éditer le format du plan de texte</a:t>
            </a:r>
            <a:endParaRPr lang="fr-FR" sz="1800" b="0" strike="noStrike" spc="-1">
              <a:latin typeface="Arial" panose="020B0604020202020204"/>
            </a:endParaRPr>
          </a:p>
          <a:p>
            <a:pPr marL="864235" lvl="1" indent="-323850" algn="ctr">
              <a:spcBef>
                <a:spcPts val="1135"/>
              </a:spcBef>
              <a:buClr>
                <a:srgbClr val="000000"/>
              </a:buClr>
              <a:buSzPct val="75000"/>
              <a:buFont typeface="Symbol" panose="05050102010706020507" charset="2"/>
              <a:buChar char=""/>
            </a:pPr>
            <a:r>
              <a:rPr lang="fr-FR" sz="1800" b="0" strike="noStrike" spc="-1">
                <a:latin typeface="Arial" panose="020B0604020202020204"/>
              </a:rPr>
              <a:t>Second niveau de plan</a:t>
            </a:r>
            <a:endParaRPr lang="fr-FR" sz="1800" b="0" strike="noStrike" spc="-1">
              <a:latin typeface="Arial" panose="020B0604020202020204"/>
            </a:endParaRPr>
          </a:p>
          <a:p>
            <a:pPr marL="1296035" lvl="2" indent="-288290" algn="ctr">
              <a:spcBef>
                <a:spcPts val="850"/>
              </a:spcBef>
              <a:buClr>
                <a:srgbClr val="000000"/>
              </a:buClr>
              <a:buSzPct val="45000"/>
              <a:buFont typeface="Wingdings" panose="05000000000000000000" pitchFamily="2" charset="2"/>
              <a:buChar char=""/>
            </a:pPr>
            <a:r>
              <a:rPr lang="fr-FR" sz="1800" b="0" strike="noStrike" spc="-1">
                <a:latin typeface="Arial" panose="020B0604020202020204"/>
              </a:rPr>
              <a:t>Troisième niveau de plan</a:t>
            </a:r>
            <a:endParaRPr lang="fr-FR" sz="1800" b="0" strike="noStrike" spc="-1">
              <a:latin typeface="Arial" panose="020B0604020202020204"/>
            </a:endParaRPr>
          </a:p>
          <a:p>
            <a:pPr marL="1727835" lvl="3" indent="-215900" algn="ctr">
              <a:spcBef>
                <a:spcPts val="565"/>
              </a:spcBef>
              <a:buClr>
                <a:srgbClr val="000000"/>
              </a:buClr>
              <a:buSzPct val="75000"/>
              <a:buFont typeface="Symbol" panose="05050102010706020507" charset="2"/>
              <a:buChar char=""/>
            </a:pPr>
            <a:r>
              <a:rPr lang="fr-FR" sz="1800" b="0" strike="noStrike" spc="-1">
                <a:latin typeface="Arial" panose="020B0604020202020204"/>
              </a:rPr>
              <a:t>Quatrième niveau de plan</a:t>
            </a:r>
            <a:endParaRPr lang="fr-FR" sz="1800" b="0" strike="noStrike" spc="-1">
              <a:latin typeface="Arial" panose="020B0604020202020204"/>
            </a:endParaRPr>
          </a:p>
          <a:p>
            <a:pPr marL="2160270" lvl="4" indent="-215900" algn="ctr">
              <a:spcBef>
                <a:spcPts val="285"/>
              </a:spcBef>
              <a:buClr>
                <a:srgbClr val="000000"/>
              </a:buClr>
              <a:buSzPct val="45000"/>
              <a:buFont typeface="Wingdings" panose="05000000000000000000" pitchFamily="2" charset="2"/>
              <a:buChar char=""/>
            </a:pPr>
            <a:r>
              <a:rPr lang="fr-FR" sz="1800" b="0" strike="noStrike" spc="-1">
                <a:latin typeface="Arial" panose="020B0604020202020204"/>
              </a:rPr>
              <a:t>Cinquième niveau de plan</a:t>
            </a:r>
            <a:endParaRPr lang="fr-FR" sz="1800" b="0" strike="noStrike" spc="-1">
              <a:latin typeface="Arial" panose="020B0604020202020204"/>
            </a:endParaRPr>
          </a:p>
          <a:p>
            <a:pPr marL="2592070" lvl="5" indent="-215900" algn="ctr">
              <a:spcBef>
                <a:spcPts val="285"/>
              </a:spcBef>
              <a:buClr>
                <a:srgbClr val="000000"/>
              </a:buClr>
              <a:buSzPct val="45000"/>
              <a:buFont typeface="Wingdings" panose="05000000000000000000" pitchFamily="2" charset="2"/>
              <a:buChar char=""/>
            </a:pPr>
            <a:r>
              <a:rPr lang="fr-FR" sz="1800" b="0" strike="noStrike" spc="-1">
                <a:latin typeface="Arial" panose="020B0604020202020204"/>
              </a:rPr>
              <a:t>Sixième niveau de plan</a:t>
            </a:r>
            <a:endParaRPr lang="fr-FR" sz="1800" b="0" strike="noStrike" spc="-1">
              <a:latin typeface="Arial" panose="020B0604020202020204"/>
            </a:endParaRPr>
          </a:p>
          <a:p>
            <a:pPr marL="3023870" lvl="6" indent="-215900" algn="ctr">
              <a:spcBef>
                <a:spcPts val="285"/>
              </a:spcBef>
              <a:buClr>
                <a:srgbClr val="000000"/>
              </a:buClr>
              <a:buSzPct val="45000"/>
              <a:buFont typeface="Wingdings" panose="05000000000000000000" pitchFamily="2" charset="2"/>
              <a:buChar char=""/>
            </a:pPr>
            <a:r>
              <a:rPr lang="fr-FR" sz="1800" b="0" strike="noStrike" spc="-1">
                <a:latin typeface="Arial" panose="020B0604020202020204"/>
              </a:rPr>
              <a:t>Septième niveau de plan</a:t>
            </a:r>
            <a:endParaRPr lang="fr-FR" sz="1800" b="0" strike="noStrike" spc="-1">
              <a:latin typeface="Arial" panose="020B0604020202020204"/>
            </a:endParaRPr>
          </a:p>
        </p:txBody>
      </p:sp>
      <p:sp>
        <p:nvSpPr>
          <p:cNvPr id="81" name="PlaceHolder 4"/>
          <p:cNvSpPr>
            <a:spLocks noGrp="1"/>
          </p:cNvSpPr>
          <p:nvPr>
            <p:ph type="body"/>
          </p:nvPr>
        </p:nvSpPr>
        <p:spPr>
          <a:xfrm>
            <a:off x="4674240" y="1203480"/>
            <a:ext cx="4015440" cy="2982600"/>
          </a:xfrm>
          <a:prstGeom prst="rect">
            <a:avLst/>
          </a:prstGeom>
        </p:spPr>
        <p:txBody>
          <a:bodyPr lIns="0" tIns="0" rIns="0" bIns="0">
            <a:normAutofit fontScale="63000"/>
          </a:bodyPr>
          <a:p>
            <a:pPr marL="431800" indent="-323850" algn="ctr">
              <a:spcBef>
                <a:spcPts val="1415"/>
              </a:spcBef>
              <a:buClr>
                <a:srgbClr val="000000"/>
              </a:buClr>
              <a:buSzPct val="45000"/>
              <a:buFont typeface="Wingdings" panose="05000000000000000000" pitchFamily="2" charset="2"/>
              <a:buChar char=""/>
            </a:pPr>
            <a:r>
              <a:rPr lang="fr-FR" sz="1800" b="0" strike="noStrike" spc="-1">
                <a:latin typeface="Arial" panose="020B0604020202020204"/>
              </a:rPr>
              <a:t>Cliquez pour éditer le format du plan de texte</a:t>
            </a:r>
            <a:endParaRPr lang="fr-FR" sz="1800" b="0" strike="noStrike" spc="-1">
              <a:latin typeface="Arial" panose="020B0604020202020204"/>
            </a:endParaRPr>
          </a:p>
          <a:p>
            <a:pPr marL="864235" lvl="1" indent="-323850" algn="ctr">
              <a:spcBef>
                <a:spcPts val="1135"/>
              </a:spcBef>
              <a:buClr>
                <a:srgbClr val="000000"/>
              </a:buClr>
              <a:buSzPct val="75000"/>
              <a:buFont typeface="Symbol" panose="05050102010706020507" charset="2"/>
              <a:buChar char=""/>
            </a:pPr>
            <a:r>
              <a:rPr lang="fr-FR" sz="1800" b="0" strike="noStrike" spc="-1">
                <a:latin typeface="Arial" panose="020B0604020202020204"/>
              </a:rPr>
              <a:t>Second niveau de plan</a:t>
            </a:r>
            <a:endParaRPr lang="fr-FR" sz="1800" b="0" strike="noStrike" spc="-1">
              <a:latin typeface="Arial" panose="020B0604020202020204"/>
            </a:endParaRPr>
          </a:p>
          <a:p>
            <a:pPr marL="1296035" lvl="2" indent="-288290" algn="ctr">
              <a:spcBef>
                <a:spcPts val="850"/>
              </a:spcBef>
              <a:buClr>
                <a:srgbClr val="000000"/>
              </a:buClr>
              <a:buSzPct val="45000"/>
              <a:buFont typeface="Wingdings" panose="05000000000000000000" pitchFamily="2" charset="2"/>
              <a:buChar char=""/>
            </a:pPr>
            <a:r>
              <a:rPr lang="fr-FR" sz="1800" b="0" strike="noStrike" spc="-1">
                <a:latin typeface="Arial" panose="020B0604020202020204"/>
              </a:rPr>
              <a:t>Troisième niveau de plan</a:t>
            </a:r>
            <a:endParaRPr lang="fr-FR" sz="1800" b="0" strike="noStrike" spc="-1">
              <a:latin typeface="Arial" panose="020B0604020202020204"/>
            </a:endParaRPr>
          </a:p>
          <a:p>
            <a:pPr marL="1727835" lvl="3" indent="-215900" algn="ctr">
              <a:spcBef>
                <a:spcPts val="565"/>
              </a:spcBef>
              <a:buClr>
                <a:srgbClr val="000000"/>
              </a:buClr>
              <a:buSzPct val="75000"/>
              <a:buFont typeface="Symbol" panose="05050102010706020507" charset="2"/>
              <a:buChar char=""/>
            </a:pPr>
            <a:r>
              <a:rPr lang="fr-FR" sz="1800" b="0" strike="noStrike" spc="-1">
                <a:latin typeface="Arial" panose="020B0604020202020204"/>
              </a:rPr>
              <a:t>Quatrième niveau de plan</a:t>
            </a:r>
            <a:endParaRPr lang="fr-FR" sz="1800" b="0" strike="noStrike" spc="-1">
              <a:latin typeface="Arial" panose="020B0604020202020204"/>
            </a:endParaRPr>
          </a:p>
          <a:p>
            <a:pPr marL="2160270" lvl="4" indent="-215900" algn="ctr">
              <a:spcBef>
                <a:spcPts val="285"/>
              </a:spcBef>
              <a:buClr>
                <a:srgbClr val="000000"/>
              </a:buClr>
              <a:buSzPct val="45000"/>
              <a:buFont typeface="Wingdings" panose="05000000000000000000" pitchFamily="2" charset="2"/>
              <a:buChar char=""/>
            </a:pPr>
            <a:r>
              <a:rPr lang="fr-FR" sz="1800" b="0" strike="noStrike" spc="-1">
                <a:latin typeface="Arial" panose="020B0604020202020204"/>
              </a:rPr>
              <a:t>Cinquième niveau de plan</a:t>
            </a:r>
            <a:endParaRPr lang="fr-FR" sz="1800" b="0" strike="noStrike" spc="-1">
              <a:latin typeface="Arial" panose="020B0604020202020204"/>
            </a:endParaRPr>
          </a:p>
          <a:p>
            <a:pPr marL="2592070" lvl="5" indent="-215900" algn="ctr">
              <a:spcBef>
                <a:spcPts val="285"/>
              </a:spcBef>
              <a:buClr>
                <a:srgbClr val="000000"/>
              </a:buClr>
              <a:buSzPct val="45000"/>
              <a:buFont typeface="Wingdings" panose="05000000000000000000" pitchFamily="2" charset="2"/>
              <a:buChar char=""/>
            </a:pPr>
            <a:r>
              <a:rPr lang="fr-FR" sz="1800" b="0" strike="noStrike" spc="-1">
                <a:latin typeface="Arial" panose="020B0604020202020204"/>
              </a:rPr>
              <a:t>Sixième niveau de plan</a:t>
            </a:r>
            <a:endParaRPr lang="fr-FR" sz="1800" b="0" strike="noStrike" spc="-1">
              <a:latin typeface="Arial" panose="020B0604020202020204"/>
            </a:endParaRPr>
          </a:p>
          <a:p>
            <a:pPr marL="3023870" lvl="6" indent="-215900" algn="ctr">
              <a:spcBef>
                <a:spcPts val="285"/>
              </a:spcBef>
              <a:buClr>
                <a:srgbClr val="000000"/>
              </a:buClr>
              <a:buSzPct val="45000"/>
              <a:buFont typeface="Wingdings" panose="05000000000000000000" pitchFamily="2" charset="2"/>
              <a:buChar char=""/>
            </a:pPr>
            <a:r>
              <a:rPr lang="fr-FR" sz="1800" b="0" strike="noStrike" spc="-1">
                <a:latin typeface="Arial" panose="020B0604020202020204"/>
              </a:rPr>
              <a:t>Septième niveau de plan</a:t>
            </a:r>
            <a:endParaRPr lang="fr-FR" sz="18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78" name="CustomShape 1"/>
          <p:cNvSpPr/>
          <p:nvPr/>
        </p:nvSpPr>
        <p:spPr>
          <a:xfrm>
            <a:off x="-9000" y="5213880"/>
            <a:ext cx="8388360" cy="515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fr-CA" sz="1400" b="0" strike="noStrike" spc="-1">
                <a:solidFill>
                  <a:srgbClr val="A6A6A6"/>
                </a:solidFill>
                <a:latin typeface="Calibri" panose="020F0502020204030204"/>
                <a:ea typeface="DejaVu Sans"/>
              </a:rPr>
              <a:t>This presentation uses a free template provided by FPPT.com</a:t>
            </a:r>
            <a:endParaRPr lang="fr-FR" sz="1400" b="0" strike="noStrike" spc="-1">
              <a:latin typeface="Arial" panose="020B0604020202020204"/>
            </a:endParaRPr>
          </a:p>
          <a:p>
            <a:pPr>
              <a:lnSpc>
                <a:spcPct val="100000"/>
              </a:lnSpc>
            </a:pPr>
            <a:r>
              <a:rPr lang="fr-CA" sz="1400" b="0" strike="noStrike" spc="-1">
                <a:solidFill>
                  <a:srgbClr val="A6A6A6"/>
                </a:solidFill>
                <a:latin typeface="Calibri" panose="020F0502020204030204"/>
                <a:ea typeface="DejaVu Sans"/>
              </a:rPr>
              <a:t>www.free-power-point-templates.com</a:t>
            </a:r>
            <a:endParaRPr lang="fr-FR" sz="1400" b="0" strike="noStrike" spc="-1">
              <a:latin typeface="Arial" panose="020B0604020202020204"/>
            </a:endParaRPr>
          </a:p>
        </p:txBody>
      </p:sp>
      <p:sp>
        <p:nvSpPr>
          <p:cNvPr id="79" name="PlaceHolder 2"/>
          <p:cNvSpPr>
            <a:spLocks noGrp="1"/>
          </p:cNvSpPr>
          <p:nvPr>
            <p:ph type="title"/>
          </p:nvPr>
        </p:nvSpPr>
        <p:spPr>
          <a:xfrm>
            <a:off x="457200" y="205200"/>
            <a:ext cx="8228880" cy="858240"/>
          </a:xfrm>
          <a:prstGeom prst="rect">
            <a:avLst/>
          </a:prstGeom>
        </p:spPr>
        <p:txBody>
          <a:bodyPr lIns="0" tIns="0" rIns="0" bIns="0" anchor="ctr">
            <a:noAutofit/>
          </a:bodyPr>
          <a:p>
            <a:pPr algn="ctr"/>
            <a:r>
              <a:rPr lang="fr-FR" sz="1800" b="0" strike="noStrike" spc="-1">
                <a:latin typeface="Arial" panose="020B0604020202020204"/>
              </a:rPr>
              <a:t>Cliquez pour éditer </a:t>
            </a:r>
            <a:r>
              <a:rPr lang="fr-FR" sz="1800" b="0" strike="noStrike" spc="-1">
                <a:latin typeface="Arial" panose="020B0604020202020204"/>
              </a:rPr>
              <a:t>le format du texte-</a:t>
            </a:r>
            <a:r>
              <a:rPr lang="fr-FR" sz="1800" b="0" strike="noStrike" spc="-1">
                <a:latin typeface="Arial" panose="020B0604020202020204"/>
              </a:rPr>
              <a:t>titre</a:t>
            </a:r>
            <a:endParaRPr lang="fr-FR" sz="1800" b="0" strike="noStrike" spc="-1">
              <a:latin typeface="Arial" panose="020B0604020202020204"/>
            </a:endParaRPr>
          </a:p>
        </p:txBody>
      </p:sp>
      <p:sp>
        <p:nvSpPr>
          <p:cNvPr id="80" name="PlaceHolder 3"/>
          <p:cNvSpPr>
            <a:spLocks noGrp="1"/>
          </p:cNvSpPr>
          <p:nvPr>
            <p:ph type="body"/>
          </p:nvPr>
        </p:nvSpPr>
        <p:spPr>
          <a:xfrm>
            <a:off x="457200" y="1203480"/>
            <a:ext cx="4015440" cy="2982600"/>
          </a:xfrm>
          <a:prstGeom prst="rect">
            <a:avLst/>
          </a:prstGeom>
        </p:spPr>
        <p:txBody>
          <a:bodyPr lIns="0" tIns="0" rIns="0" bIns="0">
            <a:normAutofit fontScale="63000"/>
          </a:bodyPr>
          <a:p>
            <a:pPr marL="431800" indent="-323850" algn="ctr">
              <a:spcBef>
                <a:spcPts val="1415"/>
              </a:spcBef>
              <a:buClr>
                <a:srgbClr val="000000"/>
              </a:buClr>
              <a:buSzPct val="45000"/>
              <a:buFont typeface="Wingdings" panose="05000000000000000000" pitchFamily="2" charset="2"/>
              <a:buChar char=""/>
            </a:pPr>
            <a:r>
              <a:rPr lang="fr-FR" sz="1800" b="0" strike="noStrike" spc="-1">
                <a:latin typeface="Arial" panose="020B0604020202020204"/>
              </a:rPr>
              <a:t>Cliquez pour éditer le format du plan de texte</a:t>
            </a:r>
            <a:endParaRPr lang="fr-FR" sz="1800" b="0" strike="noStrike" spc="-1">
              <a:latin typeface="Arial" panose="020B0604020202020204"/>
            </a:endParaRPr>
          </a:p>
          <a:p>
            <a:pPr marL="864235" lvl="1" indent="-323850" algn="ctr">
              <a:spcBef>
                <a:spcPts val="1135"/>
              </a:spcBef>
              <a:buClr>
                <a:srgbClr val="000000"/>
              </a:buClr>
              <a:buSzPct val="75000"/>
              <a:buFont typeface="Symbol" panose="05050102010706020507" charset="2"/>
              <a:buChar char=""/>
            </a:pPr>
            <a:r>
              <a:rPr lang="fr-FR" sz="1800" b="0" strike="noStrike" spc="-1">
                <a:latin typeface="Arial" panose="020B0604020202020204"/>
              </a:rPr>
              <a:t>Second niveau de plan</a:t>
            </a:r>
            <a:endParaRPr lang="fr-FR" sz="1800" b="0" strike="noStrike" spc="-1">
              <a:latin typeface="Arial" panose="020B0604020202020204"/>
            </a:endParaRPr>
          </a:p>
          <a:p>
            <a:pPr marL="1296035" lvl="2" indent="-288290" algn="ctr">
              <a:spcBef>
                <a:spcPts val="850"/>
              </a:spcBef>
              <a:buClr>
                <a:srgbClr val="000000"/>
              </a:buClr>
              <a:buSzPct val="45000"/>
              <a:buFont typeface="Wingdings" panose="05000000000000000000" pitchFamily="2" charset="2"/>
              <a:buChar char=""/>
            </a:pPr>
            <a:r>
              <a:rPr lang="fr-FR" sz="1800" b="0" strike="noStrike" spc="-1">
                <a:latin typeface="Arial" panose="020B0604020202020204"/>
              </a:rPr>
              <a:t>Troisième niveau de plan</a:t>
            </a:r>
            <a:endParaRPr lang="fr-FR" sz="1800" b="0" strike="noStrike" spc="-1">
              <a:latin typeface="Arial" panose="020B0604020202020204"/>
            </a:endParaRPr>
          </a:p>
          <a:p>
            <a:pPr marL="1727835" lvl="3" indent="-215900" algn="ctr">
              <a:spcBef>
                <a:spcPts val="565"/>
              </a:spcBef>
              <a:buClr>
                <a:srgbClr val="000000"/>
              </a:buClr>
              <a:buSzPct val="75000"/>
              <a:buFont typeface="Symbol" panose="05050102010706020507" charset="2"/>
              <a:buChar char=""/>
            </a:pPr>
            <a:r>
              <a:rPr lang="fr-FR" sz="1800" b="0" strike="noStrike" spc="-1">
                <a:latin typeface="Arial" panose="020B0604020202020204"/>
              </a:rPr>
              <a:t>Quatrième niveau de plan</a:t>
            </a:r>
            <a:endParaRPr lang="fr-FR" sz="1800" b="0" strike="noStrike" spc="-1">
              <a:latin typeface="Arial" panose="020B0604020202020204"/>
            </a:endParaRPr>
          </a:p>
          <a:p>
            <a:pPr marL="2160270" lvl="4" indent="-215900" algn="ctr">
              <a:spcBef>
                <a:spcPts val="285"/>
              </a:spcBef>
              <a:buClr>
                <a:srgbClr val="000000"/>
              </a:buClr>
              <a:buSzPct val="45000"/>
              <a:buFont typeface="Wingdings" panose="05000000000000000000" pitchFamily="2" charset="2"/>
              <a:buChar char=""/>
            </a:pPr>
            <a:r>
              <a:rPr lang="fr-FR" sz="1800" b="0" strike="noStrike" spc="-1">
                <a:latin typeface="Arial" panose="020B0604020202020204"/>
              </a:rPr>
              <a:t>Cinquième niveau de plan</a:t>
            </a:r>
            <a:endParaRPr lang="fr-FR" sz="1800" b="0" strike="noStrike" spc="-1">
              <a:latin typeface="Arial" panose="020B0604020202020204"/>
            </a:endParaRPr>
          </a:p>
          <a:p>
            <a:pPr marL="2592070" lvl="5" indent="-215900" algn="ctr">
              <a:spcBef>
                <a:spcPts val="285"/>
              </a:spcBef>
              <a:buClr>
                <a:srgbClr val="000000"/>
              </a:buClr>
              <a:buSzPct val="45000"/>
              <a:buFont typeface="Wingdings" panose="05000000000000000000" pitchFamily="2" charset="2"/>
              <a:buChar char=""/>
            </a:pPr>
            <a:r>
              <a:rPr lang="fr-FR" sz="1800" b="0" strike="noStrike" spc="-1">
                <a:latin typeface="Arial" panose="020B0604020202020204"/>
              </a:rPr>
              <a:t>Sixième niveau de plan</a:t>
            </a:r>
            <a:endParaRPr lang="fr-FR" sz="1800" b="0" strike="noStrike" spc="-1">
              <a:latin typeface="Arial" panose="020B0604020202020204"/>
            </a:endParaRPr>
          </a:p>
          <a:p>
            <a:pPr marL="3023870" lvl="6" indent="-215900" algn="ctr">
              <a:spcBef>
                <a:spcPts val="285"/>
              </a:spcBef>
              <a:buClr>
                <a:srgbClr val="000000"/>
              </a:buClr>
              <a:buSzPct val="45000"/>
              <a:buFont typeface="Wingdings" panose="05000000000000000000" pitchFamily="2" charset="2"/>
              <a:buChar char=""/>
            </a:pPr>
            <a:r>
              <a:rPr lang="fr-FR" sz="1800" b="0" strike="noStrike" spc="-1">
                <a:latin typeface="Arial" panose="020B0604020202020204"/>
              </a:rPr>
              <a:t>Septième niveau de plan</a:t>
            </a:r>
            <a:endParaRPr lang="fr-FR" sz="1800" b="0" strike="noStrike" spc="-1">
              <a:latin typeface="Arial" panose="020B0604020202020204"/>
            </a:endParaRPr>
          </a:p>
        </p:txBody>
      </p:sp>
      <p:sp>
        <p:nvSpPr>
          <p:cNvPr id="81" name="PlaceHolder 4"/>
          <p:cNvSpPr>
            <a:spLocks noGrp="1"/>
          </p:cNvSpPr>
          <p:nvPr>
            <p:ph type="body"/>
          </p:nvPr>
        </p:nvSpPr>
        <p:spPr>
          <a:xfrm>
            <a:off x="4674240" y="1203480"/>
            <a:ext cx="4015440" cy="2982600"/>
          </a:xfrm>
          <a:prstGeom prst="rect">
            <a:avLst/>
          </a:prstGeom>
        </p:spPr>
        <p:txBody>
          <a:bodyPr lIns="0" tIns="0" rIns="0" bIns="0">
            <a:normAutofit fontScale="63000"/>
          </a:bodyPr>
          <a:p>
            <a:pPr marL="431800" indent="-323850" algn="ctr">
              <a:spcBef>
                <a:spcPts val="1415"/>
              </a:spcBef>
              <a:buClr>
                <a:srgbClr val="000000"/>
              </a:buClr>
              <a:buSzPct val="45000"/>
              <a:buFont typeface="Wingdings" panose="05000000000000000000" pitchFamily="2" charset="2"/>
              <a:buChar char=""/>
            </a:pPr>
            <a:r>
              <a:rPr lang="fr-FR" sz="1800" b="0" strike="noStrike" spc="-1">
                <a:latin typeface="Arial" panose="020B0604020202020204"/>
              </a:rPr>
              <a:t>Cliquez pour éditer le format du plan de texte</a:t>
            </a:r>
            <a:endParaRPr lang="fr-FR" sz="1800" b="0" strike="noStrike" spc="-1">
              <a:latin typeface="Arial" panose="020B0604020202020204"/>
            </a:endParaRPr>
          </a:p>
          <a:p>
            <a:pPr marL="864235" lvl="1" indent="-323850" algn="ctr">
              <a:spcBef>
                <a:spcPts val="1135"/>
              </a:spcBef>
              <a:buClr>
                <a:srgbClr val="000000"/>
              </a:buClr>
              <a:buSzPct val="75000"/>
              <a:buFont typeface="Symbol" panose="05050102010706020507" charset="2"/>
              <a:buChar char=""/>
            </a:pPr>
            <a:r>
              <a:rPr lang="fr-FR" sz="1800" b="0" strike="noStrike" spc="-1">
                <a:latin typeface="Arial" panose="020B0604020202020204"/>
              </a:rPr>
              <a:t>Second niveau de plan</a:t>
            </a:r>
            <a:endParaRPr lang="fr-FR" sz="1800" b="0" strike="noStrike" spc="-1">
              <a:latin typeface="Arial" panose="020B0604020202020204"/>
            </a:endParaRPr>
          </a:p>
          <a:p>
            <a:pPr marL="1296035" lvl="2" indent="-288290" algn="ctr">
              <a:spcBef>
                <a:spcPts val="850"/>
              </a:spcBef>
              <a:buClr>
                <a:srgbClr val="000000"/>
              </a:buClr>
              <a:buSzPct val="45000"/>
              <a:buFont typeface="Wingdings" panose="05000000000000000000" pitchFamily="2" charset="2"/>
              <a:buChar char=""/>
            </a:pPr>
            <a:r>
              <a:rPr lang="fr-FR" sz="1800" b="0" strike="noStrike" spc="-1">
                <a:latin typeface="Arial" panose="020B0604020202020204"/>
              </a:rPr>
              <a:t>Troisième niveau de plan</a:t>
            </a:r>
            <a:endParaRPr lang="fr-FR" sz="1800" b="0" strike="noStrike" spc="-1">
              <a:latin typeface="Arial" panose="020B0604020202020204"/>
            </a:endParaRPr>
          </a:p>
          <a:p>
            <a:pPr marL="1727835" lvl="3" indent="-215900" algn="ctr">
              <a:spcBef>
                <a:spcPts val="565"/>
              </a:spcBef>
              <a:buClr>
                <a:srgbClr val="000000"/>
              </a:buClr>
              <a:buSzPct val="75000"/>
              <a:buFont typeface="Symbol" panose="05050102010706020507" charset="2"/>
              <a:buChar char=""/>
            </a:pPr>
            <a:r>
              <a:rPr lang="fr-FR" sz="1800" b="0" strike="noStrike" spc="-1">
                <a:latin typeface="Arial" panose="020B0604020202020204"/>
              </a:rPr>
              <a:t>Quatrième niveau de plan</a:t>
            </a:r>
            <a:endParaRPr lang="fr-FR" sz="1800" b="0" strike="noStrike" spc="-1">
              <a:latin typeface="Arial" panose="020B0604020202020204"/>
            </a:endParaRPr>
          </a:p>
          <a:p>
            <a:pPr marL="2160270" lvl="4" indent="-215900" algn="ctr">
              <a:spcBef>
                <a:spcPts val="285"/>
              </a:spcBef>
              <a:buClr>
                <a:srgbClr val="000000"/>
              </a:buClr>
              <a:buSzPct val="45000"/>
              <a:buFont typeface="Wingdings" panose="05000000000000000000" pitchFamily="2" charset="2"/>
              <a:buChar char=""/>
            </a:pPr>
            <a:r>
              <a:rPr lang="fr-FR" sz="1800" b="0" strike="noStrike" spc="-1">
                <a:latin typeface="Arial" panose="020B0604020202020204"/>
              </a:rPr>
              <a:t>Cinquième niveau de plan</a:t>
            </a:r>
            <a:endParaRPr lang="fr-FR" sz="1800" b="0" strike="noStrike" spc="-1">
              <a:latin typeface="Arial" panose="020B0604020202020204"/>
            </a:endParaRPr>
          </a:p>
          <a:p>
            <a:pPr marL="2592070" lvl="5" indent="-215900" algn="ctr">
              <a:spcBef>
                <a:spcPts val="285"/>
              </a:spcBef>
              <a:buClr>
                <a:srgbClr val="000000"/>
              </a:buClr>
              <a:buSzPct val="45000"/>
              <a:buFont typeface="Wingdings" panose="05000000000000000000" pitchFamily="2" charset="2"/>
              <a:buChar char=""/>
            </a:pPr>
            <a:r>
              <a:rPr lang="fr-FR" sz="1800" b="0" strike="noStrike" spc="-1">
                <a:latin typeface="Arial" panose="020B0604020202020204"/>
              </a:rPr>
              <a:t>Sixième niveau de plan</a:t>
            </a:r>
            <a:endParaRPr lang="fr-FR" sz="1800" b="0" strike="noStrike" spc="-1">
              <a:latin typeface="Arial" panose="020B0604020202020204"/>
            </a:endParaRPr>
          </a:p>
          <a:p>
            <a:pPr marL="3023870" lvl="6" indent="-215900" algn="ctr">
              <a:spcBef>
                <a:spcPts val="285"/>
              </a:spcBef>
              <a:buClr>
                <a:srgbClr val="000000"/>
              </a:buClr>
              <a:buSzPct val="45000"/>
              <a:buFont typeface="Wingdings" panose="05000000000000000000" pitchFamily="2" charset="2"/>
              <a:buChar char=""/>
            </a:pPr>
            <a:r>
              <a:rPr lang="fr-FR" sz="1800" b="0" strike="noStrike" spc="-1">
                <a:latin typeface="Arial" panose="020B0604020202020204"/>
              </a:rPr>
              <a:t>Septième niveau de plan</a:t>
            </a:r>
            <a:endParaRPr lang="fr-FR" sz="18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14.jpe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15.jpe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16.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17.jpe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6.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7.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8.jpe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9.jpe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10.jpe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11.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8.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graphicFrame>
        <p:nvGraphicFramePr>
          <p:cNvPr id="157" name="Table 1"/>
          <p:cNvGraphicFramePr/>
          <p:nvPr/>
        </p:nvGraphicFramePr>
        <p:xfrm>
          <a:off x="-13320" y="-720"/>
          <a:ext cx="9144000" cy="5144040"/>
        </p:xfrm>
        <a:graphic>
          <a:graphicData uri="http://schemas.openxmlformats.org/drawingml/2006/table">
            <a:tbl>
              <a:tblPr/>
              <a:tblGrid>
                <a:gridCol w="9144000"/>
              </a:tblGrid>
              <a:tr h="5144040">
                <a:tc>
                  <a:txBody>
                    <a:bodyPr/>
                    <a:p>
                      <a:pPr>
                        <a:buNone/>
                      </a:pPr>
                      <a:endParaRPr lang="en-US"/>
                    </a:p>
                  </a:txBody>
                  <a:tcPr>
                    <a:lnL w="12240">
                      <a:solidFill>
                        <a:srgbClr val="000000"/>
                      </a:solidFill>
                    </a:lnL>
                    <a:lnR w="12240">
                      <a:solidFill>
                        <a:srgbClr val="000000"/>
                      </a:solidFill>
                    </a:lnR>
                    <a:lnT w="12240">
                      <a:solidFill>
                        <a:srgbClr val="000000"/>
                      </a:solidFill>
                    </a:lnT>
                    <a:lnB w="38160">
                      <a:solidFill>
                        <a:srgbClr val="000000"/>
                      </a:solidFill>
                    </a:lnB>
                    <a:solidFill>
                      <a:srgbClr val="10243E">
                        <a:alpha val="50000"/>
                      </a:srgbClr>
                    </a:solidFill>
                  </a:tcPr>
                </a:tc>
              </a:tr>
            </a:tbl>
          </a:graphicData>
        </a:graphic>
      </p:graphicFrame>
      <p:sp>
        <p:nvSpPr>
          <p:cNvPr id="159" name="CustomShape 3"/>
          <p:cNvSpPr/>
          <p:nvPr/>
        </p:nvSpPr>
        <p:spPr>
          <a:xfrm>
            <a:off x="-13320" y="4032720"/>
            <a:ext cx="9129960" cy="1109880"/>
          </a:xfrm>
          <a:prstGeom prst="round1Rect">
            <a:avLst>
              <a:gd name="adj" fmla="val 16667"/>
            </a:avLst>
          </a:prstGeom>
          <a:solidFill>
            <a:schemeClr val="bg1">
              <a:lumMod val="95000"/>
            </a:schemeClr>
          </a:solidFill>
          <a:ln>
            <a:noFill/>
          </a:ln>
        </p:spPr>
        <p:style>
          <a:lnRef idx="2">
            <a:schemeClr val="accent6"/>
          </a:lnRef>
          <a:fillRef idx="1">
            <a:schemeClr val="lt1"/>
          </a:fillRef>
          <a:effectRef idx="0">
            <a:schemeClr val="accent6"/>
          </a:effectRef>
          <a:fontRef idx="minor"/>
        </p:style>
      </p:sp>
      <p:sp>
        <p:nvSpPr>
          <p:cNvPr id="162" name="CustomShape 4"/>
          <p:cNvSpPr/>
          <p:nvPr/>
        </p:nvSpPr>
        <p:spPr>
          <a:xfrm>
            <a:off x="3705225" y="4839335"/>
            <a:ext cx="1191260" cy="203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100000"/>
              </a:lnSpc>
            </a:pPr>
            <a:r>
              <a:rPr lang="fr-FR" altLang="fr-CA" sz="1200" b="1" i="1" strike="noStrike" spc="-1">
                <a:solidFill>
                  <a:srgbClr val="C00000"/>
                </a:solidFill>
                <a:latin typeface="Constantia" panose="02030602050306030303"/>
                <a:ea typeface="DejaVu Sans"/>
              </a:rPr>
              <a:t>Février</a:t>
            </a:r>
            <a:r>
              <a:rPr lang="fr-CA" sz="1200" b="1" i="1" strike="noStrike" spc="-1">
                <a:solidFill>
                  <a:srgbClr val="C00000"/>
                </a:solidFill>
                <a:latin typeface="Constantia" panose="02030602050306030303"/>
                <a:ea typeface="DejaVu Sans"/>
              </a:rPr>
              <a:t> 2020</a:t>
            </a:r>
            <a:endParaRPr lang="fr-FR" sz="1200" b="0" strike="noStrike" spc="-1">
              <a:latin typeface="Arial" panose="020B0604020202020204"/>
            </a:endParaRPr>
          </a:p>
        </p:txBody>
      </p:sp>
      <p:sp>
        <p:nvSpPr>
          <p:cNvPr id="2" name="CustomShape 2"/>
          <p:cNvSpPr/>
          <p:nvPr/>
        </p:nvSpPr>
        <p:spPr>
          <a:xfrm>
            <a:off x="4001770" y="1947545"/>
            <a:ext cx="4926965" cy="15182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4000" b="1" strike="noStrike" spc="-1">
                <a:solidFill>
                  <a:srgbClr val="FFC000"/>
                </a:solidFill>
                <a:latin typeface="Constantia" panose="02030602050306030303"/>
                <a:ea typeface="DejaVu Sans"/>
              </a:rPr>
              <a:t>Copywriting des produits du groupe</a:t>
            </a:r>
            <a:endParaRPr lang="fr-FR" sz="4000" b="0" strike="noStrike" spc="-1">
              <a:latin typeface="Arial" panose="020B0604020202020204"/>
            </a:endParaRPr>
          </a:p>
        </p:txBody>
      </p:sp>
      <p:pic>
        <p:nvPicPr>
          <p:cNvPr id="3" name="Picture 2" descr="logo LaCosmetic"/>
          <p:cNvPicPr>
            <a:picLocks noChangeAspect="1"/>
          </p:cNvPicPr>
          <p:nvPr/>
        </p:nvPicPr>
        <p:blipFill>
          <a:blip r:embed="rId2"/>
          <a:stretch>
            <a:fillRect/>
          </a:stretch>
        </p:blipFill>
        <p:spPr>
          <a:xfrm>
            <a:off x="7836535" y="4150360"/>
            <a:ext cx="1092200" cy="892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DC5C5">
            <a:alpha val="55000"/>
          </a:srgbClr>
        </a:solidFill>
        <a:effectLst/>
      </p:bgPr>
    </p:bg>
    <p:spTree>
      <p:nvGrpSpPr>
        <p:cNvPr id="1" name=""/>
        <p:cNvGrpSpPr/>
        <p:nvPr/>
      </p:nvGrpSpPr>
      <p:grpSpPr>
        <a:xfrm>
          <a:off x="0" y="0"/>
          <a:ext cx="0" cy="0"/>
          <a:chOff x="0" y="0"/>
          <a:chExt cx="0" cy="0"/>
        </a:xfrm>
      </p:grpSpPr>
      <p:pic>
        <p:nvPicPr>
          <p:cNvPr id="171" name="Image 7" descr="Pub cosmé"/>
          <p:cNvPicPr/>
          <p:nvPr/>
        </p:nvPicPr>
        <p:blipFill>
          <a:blip r:embed="rId1"/>
          <a:srcRect l="56013" r="1002" b="1491"/>
          <a:stretch>
            <a:fillRect/>
          </a:stretch>
        </p:blipFill>
        <p:spPr>
          <a:xfrm>
            <a:off x="0" y="0"/>
            <a:ext cx="9143280" cy="5142240"/>
          </a:xfrm>
          <a:prstGeom prst="rect">
            <a:avLst/>
          </a:prstGeom>
          <a:ln>
            <a:noFill/>
          </a:ln>
        </p:spPr>
      </p:pic>
      <p:sp>
        <p:nvSpPr>
          <p:cNvPr id="172" name="CustomShape 1"/>
          <p:cNvSpPr/>
          <p:nvPr/>
        </p:nvSpPr>
        <p:spPr>
          <a:xfrm>
            <a:off x="142200" y="36720"/>
            <a:ext cx="7291080" cy="537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3200" b="1" strike="noStrike" spc="-1">
                <a:solidFill>
                  <a:srgbClr val="984807"/>
                </a:solidFill>
                <a:latin typeface="Times New Roman" panose="02020603050405020304"/>
                <a:ea typeface="DejaVu Sans"/>
              </a:rPr>
              <a:t>Ultra doux </a:t>
            </a:r>
            <a:r>
              <a:rPr lang="fr-FR" sz="2800" b="1" strike="noStrike" spc="-1">
                <a:solidFill>
                  <a:srgbClr val="984807"/>
                </a:solidFill>
                <a:latin typeface="Times New Roman" panose="02020603050405020304"/>
                <a:ea typeface="DejaVu Sans"/>
              </a:rPr>
              <a:t>shampooing nourrissant</a:t>
            </a:r>
            <a:endParaRPr lang="fr-FR" sz="2800" b="0" strike="noStrike" spc="-1">
              <a:latin typeface="Arial" panose="020B0604020202020204"/>
            </a:endParaRPr>
          </a:p>
        </p:txBody>
      </p:sp>
      <p:sp>
        <p:nvSpPr>
          <p:cNvPr id="183" name="CustomShape 8"/>
          <p:cNvSpPr/>
          <p:nvPr/>
        </p:nvSpPr>
        <p:spPr>
          <a:xfrm>
            <a:off x="8745840" y="4788360"/>
            <a:ext cx="430920" cy="3592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r>
              <a:rPr lang="fr-FR" sz="1800" b="1" strike="noStrike" spc="-1">
                <a:solidFill>
                  <a:srgbClr val="000000"/>
                </a:solidFill>
                <a:latin typeface="Times New Roman" panose="02020603050405020304"/>
                <a:ea typeface="DejaVu Sans"/>
              </a:rPr>
              <a:t>10</a:t>
            </a:r>
            <a:endParaRPr lang="fr-FR" sz="1800" b="0" strike="noStrike" spc="-1">
              <a:latin typeface="Arial" panose="020B0604020202020204"/>
            </a:endParaRPr>
          </a:p>
        </p:txBody>
      </p:sp>
      <p:sp>
        <p:nvSpPr>
          <p:cNvPr id="159" name="CustomShape 3"/>
          <p:cNvSpPr/>
          <p:nvPr/>
        </p:nvSpPr>
        <p:spPr>
          <a:xfrm>
            <a:off x="0" y="675640"/>
            <a:ext cx="9130030" cy="4181475"/>
          </a:xfrm>
          <a:prstGeom prst="round1Rect">
            <a:avLst>
              <a:gd name="adj" fmla="val 16667"/>
            </a:avLst>
          </a:prstGeom>
          <a:solidFill>
            <a:schemeClr val="bg1"/>
          </a:solidFill>
          <a:ln>
            <a:noFill/>
          </a:ln>
        </p:spPr>
        <p:style>
          <a:lnRef idx="2">
            <a:schemeClr val="accent6"/>
          </a:lnRef>
          <a:fillRef idx="1">
            <a:schemeClr val="lt1"/>
          </a:fillRef>
          <a:effectRef idx="0">
            <a:schemeClr val="accent6"/>
          </a:effectRef>
          <a:fontRef idx="minor"/>
        </p:style>
      </p:sp>
      <p:pic>
        <p:nvPicPr>
          <p:cNvPr id="201" name="Image 2" descr="ultra doux &amp;"/>
          <p:cNvPicPr/>
          <p:nvPr/>
        </p:nvPicPr>
        <p:blipFill>
          <a:blip r:embed="rId2"/>
          <a:srcRect l="23358" t="4494" r="27391" b="8178"/>
          <a:stretch>
            <a:fillRect/>
          </a:stretch>
        </p:blipFill>
        <p:spPr>
          <a:xfrm>
            <a:off x="456565" y="1050925"/>
            <a:ext cx="1690370" cy="2585720"/>
          </a:xfrm>
          <a:prstGeom prst="rect">
            <a:avLst/>
          </a:prstGeom>
          <a:ln>
            <a:noFill/>
          </a:ln>
        </p:spPr>
      </p:pic>
      <p:sp>
        <p:nvSpPr>
          <p:cNvPr id="7" name="Text Box 6"/>
          <p:cNvSpPr txBox="1"/>
          <p:nvPr/>
        </p:nvSpPr>
        <p:spPr>
          <a:xfrm>
            <a:off x="4065270" y="1243330"/>
            <a:ext cx="4509770" cy="2861310"/>
          </a:xfrm>
          <a:prstGeom prst="rect">
            <a:avLst/>
          </a:prstGeom>
          <a:noFill/>
        </p:spPr>
        <p:txBody>
          <a:bodyPr wrap="square" rtlCol="0">
            <a:spAutoFit/>
          </a:bodyPr>
          <a:p>
            <a:pPr algn="just"/>
            <a:r>
              <a:rPr>
                <a:latin typeface="Century Schoolbook" panose="02040604050505020304" charset="0"/>
                <a:cs typeface="Century Schoolbook" panose="02040604050505020304" charset="0"/>
              </a:rPr>
              <a:t>Enrichie a l’huile d’avocat et au beurre de karité</a:t>
            </a:r>
            <a:r>
              <a:rPr lang="fr-FR">
                <a:latin typeface="Century Schoolbook" panose="02040604050505020304" charset="0"/>
                <a:cs typeface="Century Schoolbook" panose="02040604050505020304" charset="0"/>
              </a:rPr>
              <a:t>, </a:t>
            </a:r>
            <a:r>
              <a:rPr>
                <a:latin typeface="Century Schoolbook" panose="02040604050505020304" charset="0"/>
                <a:cs typeface="Century Schoolbook" panose="02040604050505020304" charset="0"/>
              </a:rPr>
              <a:t>le shampooing nourrissant Ultra Doux de GARNIER assoupli</a:t>
            </a:r>
            <a:r>
              <a:rPr lang="fr-FR">
                <a:latin typeface="Century Schoolbook" panose="02040604050505020304" charset="0"/>
                <a:cs typeface="Century Schoolbook" panose="02040604050505020304" charset="0"/>
              </a:rPr>
              <a:t>r les cheveux</a:t>
            </a:r>
            <a:r>
              <a:rPr>
                <a:latin typeface="Century Schoolbook" panose="02040604050505020304" charset="0"/>
                <a:cs typeface="Century Schoolbook" panose="02040604050505020304" charset="0"/>
              </a:rPr>
              <a:t> secs ou frisés. </a:t>
            </a:r>
            <a:r>
              <a:rPr lang="fr-FR">
                <a:latin typeface="Century Schoolbook" panose="02040604050505020304" charset="0"/>
                <a:cs typeface="Century Schoolbook" panose="02040604050505020304" charset="0"/>
              </a:rPr>
              <a:t>Reconnue pour ses propriétés assouplissantes, ce shampooing est une crème ultra hydratant hautement nutritive. </a:t>
            </a:r>
            <a:endParaRPr lang="fr-FR">
              <a:latin typeface="Century Schoolbook" panose="02040604050505020304" charset="0"/>
              <a:cs typeface="Century Schoolbook" panose="02040604050505020304" charset="0"/>
            </a:endParaRPr>
          </a:p>
          <a:p>
            <a:pPr algn="just"/>
            <a:r>
              <a:rPr lang="fr-FR">
                <a:latin typeface="Century Schoolbook" panose="02040604050505020304" charset="0"/>
                <a:cs typeface="Century Schoolbook" panose="02040604050505020304" charset="0"/>
              </a:rPr>
              <a:t>Ce produit n'alourdit pas vos cheveux. Il est formulé sans paraben et sans silicone. </a:t>
            </a:r>
            <a:r>
              <a:rPr>
                <a:latin typeface="Century Schoolbook" panose="02040604050505020304" charset="0"/>
                <a:cs typeface="Century Schoolbook" panose="02040604050505020304" charset="0"/>
              </a:rPr>
              <a:t> </a:t>
            </a:r>
            <a:endParaRPr>
              <a:latin typeface="Century Schoolbook" panose="02040604050505020304" charset="0"/>
              <a:cs typeface="Century Schoolbook" panose="02040604050505020304" charset="0"/>
            </a:endParaRPr>
          </a:p>
        </p:txBody>
      </p:sp>
      <p:sp>
        <p:nvSpPr>
          <p:cNvPr id="158" name="CustomShape 2"/>
          <p:cNvSpPr/>
          <p:nvPr/>
        </p:nvSpPr>
        <p:spPr>
          <a:xfrm>
            <a:off x="210760" y="3900685"/>
            <a:ext cx="3523680" cy="233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1200" strike="noStrike" spc="-1">
                <a:solidFill>
                  <a:schemeClr val="tx1"/>
                </a:solidFill>
                <a:latin typeface="Century Schoolbook" panose="02040604050505020304" charset="0"/>
                <a:ea typeface="DejaVu Sans"/>
                <a:cs typeface="Century Schoolbook" panose="02040604050505020304" charset="0"/>
              </a:rPr>
              <a:t>Livraison graduite à partir de trois produits.</a:t>
            </a:r>
            <a:endParaRPr lang="fr-FR" sz="1200" strike="noStrike" spc="-1">
              <a:solidFill>
                <a:schemeClr val="tx1"/>
              </a:solidFill>
              <a:latin typeface="Century Schoolbook" panose="02040604050505020304" charset="0"/>
              <a:ea typeface="DejaVu Sans"/>
              <a:cs typeface="Century Schoolbook" panose="020406040505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DC5C5">
            <a:alpha val="55000"/>
          </a:srgbClr>
        </a:solidFill>
        <a:effectLst/>
      </p:bgPr>
    </p:bg>
    <p:spTree>
      <p:nvGrpSpPr>
        <p:cNvPr id="1" name=""/>
        <p:cNvGrpSpPr/>
        <p:nvPr/>
      </p:nvGrpSpPr>
      <p:grpSpPr>
        <a:xfrm>
          <a:off x="0" y="0"/>
          <a:ext cx="0" cy="0"/>
          <a:chOff x="0" y="0"/>
          <a:chExt cx="0" cy="0"/>
        </a:xfrm>
      </p:grpSpPr>
      <p:pic>
        <p:nvPicPr>
          <p:cNvPr id="171" name="Image 7" descr="Pub cosmé"/>
          <p:cNvPicPr/>
          <p:nvPr/>
        </p:nvPicPr>
        <p:blipFill>
          <a:blip r:embed="rId1"/>
          <a:srcRect l="56013" r="1002" b="1491"/>
          <a:stretch>
            <a:fillRect/>
          </a:stretch>
        </p:blipFill>
        <p:spPr>
          <a:xfrm>
            <a:off x="0" y="0"/>
            <a:ext cx="9143280" cy="5142240"/>
          </a:xfrm>
          <a:prstGeom prst="rect">
            <a:avLst/>
          </a:prstGeom>
          <a:ln>
            <a:noFill/>
          </a:ln>
        </p:spPr>
      </p:pic>
      <p:sp>
        <p:nvSpPr>
          <p:cNvPr id="172" name="CustomShape 1"/>
          <p:cNvSpPr/>
          <p:nvPr/>
        </p:nvSpPr>
        <p:spPr>
          <a:xfrm>
            <a:off x="142200" y="36720"/>
            <a:ext cx="7291080" cy="537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3200" b="1" strike="noStrike" spc="-1">
                <a:solidFill>
                  <a:srgbClr val="984807"/>
                </a:solidFill>
                <a:latin typeface="Times New Roman" panose="02020603050405020304"/>
                <a:ea typeface="DejaVu Sans"/>
              </a:rPr>
              <a:t>Tissage naturel</a:t>
            </a:r>
            <a:endParaRPr lang="fr-FR" sz="3200" b="0" strike="noStrike" spc="-1">
              <a:latin typeface="Arial" panose="020B0604020202020204"/>
            </a:endParaRPr>
          </a:p>
        </p:txBody>
      </p:sp>
      <p:sp>
        <p:nvSpPr>
          <p:cNvPr id="183" name="CustomShape 8"/>
          <p:cNvSpPr/>
          <p:nvPr/>
        </p:nvSpPr>
        <p:spPr>
          <a:xfrm>
            <a:off x="8745840" y="4788360"/>
            <a:ext cx="430920" cy="3592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r>
              <a:rPr lang="fr-FR" sz="1800" b="1" strike="noStrike" spc="-1">
                <a:solidFill>
                  <a:srgbClr val="000000"/>
                </a:solidFill>
                <a:latin typeface="Times New Roman" panose="02020603050405020304"/>
                <a:ea typeface="DejaVu Sans"/>
              </a:rPr>
              <a:t>11</a:t>
            </a:r>
            <a:endParaRPr lang="fr-FR" sz="1800" b="0" strike="noStrike" spc="-1">
              <a:latin typeface="Arial" panose="020B0604020202020204"/>
            </a:endParaRPr>
          </a:p>
        </p:txBody>
      </p:sp>
      <p:sp>
        <p:nvSpPr>
          <p:cNvPr id="159" name="CustomShape 3"/>
          <p:cNvSpPr/>
          <p:nvPr/>
        </p:nvSpPr>
        <p:spPr>
          <a:xfrm>
            <a:off x="0" y="683895"/>
            <a:ext cx="9130030" cy="4181475"/>
          </a:xfrm>
          <a:prstGeom prst="round1Rect">
            <a:avLst>
              <a:gd name="adj" fmla="val 16667"/>
            </a:avLst>
          </a:prstGeom>
          <a:solidFill>
            <a:schemeClr val="bg1"/>
          </a:solidFill>
          <a:ln>
            <a:noFill/>
          </a:ln>
        </p:spPr>
        <p:style>
          <a:lnRef idx="2">
            <a:schemeClr val="accent6"/>
          </a:lnRef>
          <a:fillRef idx="1">
            <a:schemeClr val="lt1"/>
          </a:fillRef>
          <a:effectRef idx="0">
            <a:schemeClr val="accent6"/>
          </a:effectRef>
          <a:fontRef idx="minor"/>
        </p:style>
      </p:sp>
      <p:pic>
        <p:nvPicPr>
          <p:cNvPr id="2" name="Picture 1" descr="tissage naturel"/>
          <p:cNvPicPr>
            <a:picLocks noChangeAspect="1"/>
          </p:cNvPicPr>
          <p:nvPr/>
        </p:nvPicPr>
        <p:blipFill>
          <a:blip r:embed="rId2"/>
          <a:srcRect l="2359" r="2492" b="4793"/>
          <a:stretch>
            <a:fillRect/>
          </a:stretch>
        </p:blipFill>
        <p:spPr>
          <a:xfrm>
            <a:off x="210185" y="1009650"/>
            <a:ext cx="2588895" cy="2646045"/>
          </a:xfrm>
          <a:prstGeom prst="rect">
            <a:avLst/>
          </a:prstGeom>
        </p:spPr>
      </p:pic>
      <p:sp>
        <p:nvSpPr>
          <p:cNvPr id="7" name="Text Box 6"/>
          <p:cNvSpPr txBox="1"/>
          <p:nvPr/>
        </p:nvSpPr>
        <p:spPr>
          <a:xfrm>
            <a:off x="3939540" y="1028065"/>
            <a:ext cx="4635500" cy="3138170"/>
          </a:xfrm>
          <a:prstGeom prst="rect">
            <a:avLst/>
          </a:prstGeom>
          <a:noFill/>
        </p:spPr>
        <p:txBody>
          <a:bodyPr wrap="square" rtlCol="0">
            <a:spAutoFit/>
          </a:bodyPr>
          <a:p>
            <a:pPr algn="just"/>
            <a:r>
              <a:rPr lang="fr-FR">
                <a:latin typeface="Century Schoolbook" panose="02040604050505020304" charset="0"/>
                <a:cs typeface="Century Schoolbook" panose="02040604050505020304" charset="0"/>
              </a:rPr>
              <a:t>Tissage naturel 100 % Humain Hair (3 boules) plus closure taille 10 (4x4 raie) de taille 12. Ce tissage bouclé de couleur noire ou brune, greffage, peut être lissé, lavé, teint, décoloré, blanchi comme vos propres cheveux. </a:t>
            </a:r>
            <a:endParaRPr lang="fr-FR">
              <a:latin typeface="Century Schoolbook" panose="02040604050505020304" charset="0"/>
              <a:cs typeface="Century Schoolbook" panose="02040604050505020304" charset="0"/>
            </a:endParaRPr>
          </a:p>
          <a:p>
            <a:pPr algn="just"/>
            <a:r>
              <a:rPr lang="fr-FR">
                <a:latin typeface="Century Schoolbook" panose="02040604050505020304" charset="0"/>
                <a:cs typeface="Century Schoolbook" panose="02040604050505020304" charset="0"/>
              </a:rPr>
              <a:t>C'est un tissage réutilisable d'une durée de 6 mois à 2 ansd, pas facile à s'enchevêtrer. </a:t>
            </a:r>
            <a:endParaRPr lang="fr-FR">
              <a:latin typeface="Century Schoolbook" panose="02040604050505020304" charset="0"/>
              <a:cs typeface="Century Schoolbook" panose="02040604050505020304" charset="0"/>
            </a:endParaRPr>
          </a:p>
          <a:p>
            <a:pPr algn="just"/>
            <a:r>
              <a:rPr lang="fr-FR">
                <a:latin typeface="Century Schoolbook" panose="02040604050505020304" charset="0"/>
                <a:cs typeface="Century Schoolbook" panose="02040604050505020304" charset="0"/>
              </a:rPr>
              <a:t>Recommandé pour une utilisation professionnelle et personnelle.</a:t>
            </a:r>
            <a:endParaRPr lang="fr-FR">
              <a:latin typeface="Century Schoolbook" panose="02040604050505020304" charset="0"/>
              <a:cs typeface="Century Schoolbook" panose="02040604050505020304" charset="0"/>
            </a:endParaRPr>
          </a:p>
        </p:txBody>
      </p:sp>
      <p:sp>
        <p:nvSpPr>
          <p:cNvPr id="158" name="CustomShape 2"/>
          <p:cNvSpPr/>
          <p:nvPr/>
        </p:nvSpPr>
        <p:spPr>
          <a:xfrm>
            <a:off x="354270" y="3757175"/>
            <a:ext cx="3523680" cy="233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1200" strike="noStrike" spc="-1">
                <a:solidFill>
                  <a:schemeClr val="tx1"/>
                </a:solidFill>
                <a:latin typeface="Century Schoolbook" panose="02040604050505020304" charset="0"/>
                <a:ea typeface="DejaVu Sans"/>
                <a:cs typeface="Century Schoolbook" panose="02040604050505020304" charset="0"/>
              </a:rPr>
              <a:t>Livraison graduite à partir de trois produits.</a:t>
            </a:r>
            <a:endParaRPr lang="fr-FR" sz="1200" strike="noStrike" spc="-1">
              <a:solidFill>
                <a:schemeClr val="tx1"/>
              </a:solidFill>
              <a:latin typeface="Century Schoolbook" panose="02040604050505020304" charset="0"/>
              <a:ea typeface="DejaVu Sans"/>
              <a:cs typeface="Century Schoolbook" panose="020406040505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DC5C5">
            <a:alpha val="55000"/>
          </a:srgbClr>
        </a:solidFill>
        <a:effectLst/>
      </p:bgPr>
    </p:bg>
    <p:spTree>
      <p:nvGrpSpPr>
        <p:cNvPr id="1" name=""/>
        <p:cNvGrpSpPr/>
        <p:nvPr/>
      </p:nvGrpSpPr>
      <p:grpSpPr>
        <a:xfrm>
          <a:off x="0" y="0"/>
          <a:ext cx="0" cy="0"/>
          <a:chOff x="0" y="0"/>
          <a:chExt cx="0" cy="0"/>
        </a:xfrm>
      </p:grpSpPr>
      <p:pic>
        <p:nvPicPr>
          <p:cNvPr id="171" name="Image 7" descr="Pub cosmé"/>
          <p:cNvPicPr/>
          <p:nvPr/>
        </p:nvPicPr>
        <p:blipFill>
          <a:blip r:embed="rId1"/>
          <a:srcRect l="56013" r="1002" b="1491"/>
          <a:stretch>
            <a:fillRect/>
          </a:stretch>
        </p:blipFill>
        <p:spPr>
          <a:xfrm>
            <a:off x="0" y="0"/>
            <a:ext cx="9143280" cy="5142240"/>
          </a:xfrm>
          <a:prstGeom prst="rect">
            <a:avLst/>
          </a:prstGeom>
          <a:ln>
            <a:noFill/>
          </a:ln>
        </p:spPr>
      </p:pic>
      <p:sp>
        <p:nvSpPr>
          <p:cNvPr id="172" name="CustomShape 1"/>
          <p:cNvSpPr/>
          <p:nvPr/>
        </p:nvSpPr>
        <p:spPr>
          <a:xfrm>
            <a:off x="142200" y="36720"/>
            <a:ext cx="7291080" cy="537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3200" b="1" strike="noStrike" spc="-1">
                <a:solidFill>
                  <a:srgbClr val="984807"/>
                </a:solidFill>
                <a:latin typeface="Times New Roman" panose="02020603050405020304"/>
                <a:ea typeface="DejaVu Sans"/>
              </a:rPr>
              <a:t>Perruque tresse</a:t>
            </a:r>
            <a:endParaRPr lang="fr-FR" sz="3200" b="0" strike="noStrike" spc="-1">
              <a:latin typeface="Arial" panose="020B0604020202020204"/>
            </a:endParaRPr>
          </a:p>
        </p:txBody>
      </p:sp>
      <p:sp>
        <p:nvSpPr>
          <p:cNvPr id="183" name="CustomShape 8"/>
          <p:cNvSpPr/>
          <p:nvPr/>
        </p:nvSpPr>
        <p:spPr>
          <a:xfrm>
            <a:off x="8745840" y="4788360"/>
            <a:ext cx="430920" cy="3592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r>
              <a:rPr lang="fr-FR" sz="1800" b="1" strike="noStrike" spc="-1">
                <a:solidFill>
                  <a:srgbClr val="000000"/>
                </a:solidFill>
                <a:latin typeface="Times New Roman" panose="02020603050405020304"/>
                <a:ea typeface="DejaVu Sans"/>
              </a:rPr>
              <a:t>12</a:t>
            </a:r>
            <a:endParaRPr lang="fr-FR" sz="1800" b="0" strike="noStrike" spc="-1">
              <a:latin typeface="Arial" panose="020B0604020202020204"/>
            </a:endParaRPr>
          </a:p>
        </p:txBody>
      </p:sp>
      <p:sp>
        <p:nvSpPr>
          <p:cNvPr id="159" name="CustomShape 3"/>
          <p:cNvSpPr/>
          <p:nvPr/>
        </p:nvSpPr>
        <p:spPr>
          <a:xfrm>
            <a:off x="0" y="668020"/>
            <a:ext cx="9130030" cy="4181475"/>
          </a:xfrm>
          <a:prstGeom prst="round1Rect">
            <a:avLst>
              <a:gd name="adj" fmla="val 16667"/>
            </a:avLst>
          </a:prstGeom>
          <a:solidFill>
            <a:schemeClr val="bg1"/>
          </a:solidFill>
          <a:ln>
            <a:noFill/>
          </a:ln>
        </p:spPr>
        <p:style>
          <a:lnRef idx="2">
            <a:schemeClr val="accent6"/>
          </a:lnRef>
          <a:fillRef idx="1">
            <a:schemeClr val="lt1"/>
          </a:fillRef>
          <a:effectRef idx="0">
            <a:schemeClr val="accent6"/>
          </a:effectRef>
          <a:fontRef idx="minor"/>
        </p:style>
      </p:sp>
      <p:pic>
        <p:nvPicPr>
          <p:cNvPr id="210" name="Image 5" descr="Screenshot_20201213-110338"/>
          <p:cNvPicPr/>
          <p:nvPr/>
        </p:nvPicPr>
        <p:blipFill>
          <a:blip r:embed="rId2"/>
          <a:srcRect l="45591" t="22900" b="29189"/>
          <a:stretch>
            <a:fillRect/>
          </a:stretch>
        </p:blipFill>
        <p:spPr>
          <a:xfrm>
            <a:off x="586740" y="1303020"/>
            <a:ext cx="1822450" cy="2698750"/>
          </a:xfrm>
          <a:prstGeom prst="rect">
            <a:avLst/>
          </a:prstGeom>
          <a:ln>
            <a:noFill/>
          </a:ln>
        </p:spPr>
      </p:pic>
      <p:sp>
        <p:nvSpPr>
          <p:cNvPr id="7" name="Text Box 6"/>
          <p:cNvSpPr txBox="1"/>
          <p:nvPr/>
        </p:nvSpPr>
        <p:spPr>
          <a:xfrm>
            <a:off x="4177030" y="1243330"/>
            <a:ext cx="4398010" cy="2584450"/>
          </a:xfrm>
          <a:prstGeom prst="rect">
            <a:avLst/>
          </a:prstGeom>
          <a:noFill/>
        </p:spPr>
        <p:txBody>
          <a:bodyPr wrap="square" rtlCol="0">
            <a:spAutoFit/>
          </a:bodyPr>
          <a:p>
            <a:pPr algn="just"/>
            <a:r>
              <a:rPr lang="fr-FR">
                <a:latin typeface="Century Schoolbook" panose="02040604050505020304" charset="0"/>
                <a:cs typeface="Century Schoolbook" panose="02040604050505020304" charset="0"/>
              </a:rPr>
              <a:t>Perruque tresse longue synthétique deux tons ou uni de qualité supérieure, idéale pour changer de look de coiffure. Résistant à la chaleur et sans colle, cette perruque est réglabe à travers ses sangles élastiques.</a:t>
            </a:r>
            <a:endParaRPr lang="fr-FR">
              <a:latin typeface="Century Schoolbook" panose="02040604050505020304" charset="0"/>
              <a:cs typeface="Century Schoolbook" panose="02040604050505020304" charset="0"/>
            </a:endParaRPr>
          </a:p>
          <a:p>
            <a:pPr algn="just"/>
            <a:r>
              <a:rPr lang="fr-FR">
                <a:latin typeface="Century Schoolbook" panose="02040604050505020304" charset="0"/>
                <a:cs typeface="Century Schoolbook" panose="02040604050505020304" charset="0"/>
              </a:rPr>
              <a:t>Optez pour un look de coiffure africaine chic et styl sans passer des heures au salon de coiffure. </a:t>
            </a:r>
            <a:endParaRPr lang="fr-FR">
              <a:latin typeface="Century Schoolbook" panose="02040604050505020304" charset="0"/>
              <a:cs typeface="Century Schoolbook" panose="02040604050505020304" charset="0"/>
            </a:endParaRPr>
          </a:p>
        </p:txBody>
      </p:sp>
      <p:sp>
        <p:nvSpPr>
          <p:cNvPr id="158" name="CustomShape 2"/>
          <p:cNvSpPr/>
          <p:nvPr/>
        </p:nvSpPr>
        <p:spPr>
          <a:xfrm>
            <a:off x="497780" y="4115950"/>
            <a:ext cx="3523680" cy="233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1200" strike="noStrike" spc="-1">
                <a:solidFill>
                  <a:schemeClr val="tx1"/>
                </a:solidFill>
                <a:latin typeface="Century Schoolbook" panose="02040604050505020304" charset="0"/>
                <a:ea typeface="DejaVu Sans"/>
                <a:cs typeface="Century Schoolbook" panose="02040604050505020304" charset="0"/>
              </a:rPr>
              <a:t>Livraison graduite à partir de trois produits.</a:t>
            </a:r>
            <a:endParaRPr lang="fr-FR" sz="1200" strike="noStrike" spc="-1">
              <a:solidFill>
                <a:schemeClr val="tx1"/>
              </a:solidFill>
              <a:latin typeface="Century Schoolbook" panose="02040604050505020304" charset="0"/>
              <a:ea typeface="DejaVu Sans"/>
              <a:cs typeface="Century Schoolbook" panose="020406040505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DC5C5">
            <a:alpha val="55000"/>
          </a:srgbClr>
        </a:solidFill>
        <a:effectLst/>
      </p:bgPr>
    </p:bg>
    <p:spTree>
      <p:nvGrpSpPr>
        <p:cNvPr id="1" name=""/>
        <p:cNvGrpSpPr/>
        <p:nvPr/>
      </p:nvGrpSpPr>
      <p:grpSpPr>
        <a:xfrm>
          <a:off x="0" y="0"/>
          <a:ext cx="0" cy="0"/>
          <a:chOff x="0" y="0"/>
          <a:chExt cx="0" cy="0"/>
        </a:xfrm>
      </p:grpSpPr>
      <p:pic>
        <p:nvPicPr>
          <p:cNvPr id="171" name="Image 7" descr="Pub cosmé"/>
          <p:cNvPicPr/>
          <p:nvPr/>
        </p:nvPicPr>
        <p:blipFill>
          <a:blip r:embed="rId1"/>
          <a:srcRect l="56013" r="1002" b="1491"/>
          <a:stretch>
            <a:fillRect/>
          </a:stretch>
        </p:blipFill>
        <p:spPr>
          <a:xfrm>
            <a:off x="0" y="0"/>
            <a:ext cx="9143280" cy="5142240"/>
          </a:xfrm>
          <a:prstGeom prst="rect">
            <a:avLst/>
          </a:prstGeom>
          <a:ln>
            <a:noFill/>
          </a:ln>
        </p:spPr>
      </p:pic>
      <p:sp>
        <p:nvSpPr>
          <p:cNvPr id="172" name="CustomShape 1"/>
          <p:cNvSpPr/>
          <p:nvPr/>
        </p:nvSpPr>
        <p:spPr>
          <a:xfrm>
            <a:off x="142200" y="36720"/>
            <a:ext cx="7291080" cy="537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3200" b="1" strike="noStrike" spc="-1">
                <a:solidFill>
                  <a:srgbClr val="984807"/>
                </a:solidFill>
                <a:latin typeface="Times New Roman" panose="02020603050405020304"/>
                <a:ea typeface="DejaVu Sans"/>
              </a:rPr>
              <a:t>Mèche Xpression</a:t>
            </a:r>
            <a:endParaRPr lang="fr-FR" sz="3200" b="0" strike="noStrike" spc="-1">
              <a:latin typeface="Arial" panose="020B0604020202020204"/>
            </a:endParaRPr>
          </a:p>
        </p:txBody>
      </p:sp>
      <p:sp>
        <p:nvSpPr>
          <p:cNvPr id="183" name="CustomShape 8"/>
          <p:cNvSpPr/>
          <p:nvPr/>
        </p:nvSpPr>
        <p:spPr>
          <a:xfrm>
            <a:off x="8745840" y="4788360"/>
            <a:ext cx="430920" cy="3592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r>
              <a:rPr lang="fr-FR" sz="1800" b="1" strike="noStrike" spc="-1">
                <a:solidFill>
                  <a:srgbClr val="000000"/>
                </a:solidFill>
                <a:latin typeface="Times New Roman" panose="02020603050405020304"/>
                <a:ea typeface="DejaVu Sans"/>
              </a:rPr>
              <a:t>13</a:t>
            </a:r>
            <a:endParaRPr lang="fr-FR" sz="1800" b="0" strike="noStrike" spc="-1">
              <a:latin typeface="Arial" panose="020B0604020202020204"/>
            </a:endParaRPr>
          </a:p>
        </p:txBody>
      </p:sp>
      <p:sp>
        <p:nvSpPr>
          <p:cNvPr id="159" name="CustomShape 3"/>
          <p:cNvSpPr/>
          <p:nvPr/>
        </p:nvSpPr>
        <p:spPr>
          <a:xfrm>
            <a:off x="0" y="698500"/>
            <a:ext cx="9130030" cy="4181475"/>
          </a:xfrm>
          <a:prstGeom prst="round1Rect">
            <a:avLst>
              <a:gd name="adj" fmla="val 16667"/>
            </a:avLst>
          </a:prstGeom>
          <a:solidFill>
            <a:schemeClr val="bg1"/>
          </a:solidFill>
          <a:ln>
            <a:noFill/>
          </a:ln>
        </p:spPr>
        <p:style>
          <a:lnRef idx="2">
            <a:schemeClr val="accent6"/>
          </a:lnRef>
          <a:fillRef idx="1">
            <a:schemeClr val="lt1"/>
          </a:fillRef>
          <a:effectRef idx="0">
            <a:schemeClr val="accent6"/>
          </a:effectRef>
          <a:fontRef idx="minor"/>
        </p:style>
      </p:sp>
      <p:pic>
        <p:nvPicPr>
          <p:cNvPr id="211" name="Image 1" descr="xpression-premium-ultra-braid-couleur-1-noir"/>
          <p:cNvPicPr/>
          <p:nvPr/>
        </p:nvPicPr>
        <p:blipFill>
          <a:blip r:embed="rId2"/>
          <a:srcRect l="14239" t="3031" r="13950"/>
          <a:stretch>
            <a:fillRect/>
          </a:stretch>
        </p:blipFill>
        <p:spPr>
          <a:xfrm>
            <a:off x="645795" y="1305560"/>
            <a:ext cx="1800860" cy="2385060"/>
          </a:xfrm>
          <a:prstGeom prst="rect">
            <a:avLst/>
          </a:prstGeom>
          <a:ln>
            <a:noFill/>
          </a:ln>
        </p:spPr>
      </p:pic>
      <p:sp>
        <p:nvSpPr>
          <p:cNvPr id="7" name="Text Box 6"/>
          <p:cNvSpPr txBox="1"/>
          <p:nvPr/>
        </p:nvSpPr>
        <p:spPr>
          <a:xfrm>
            <a:off x="4374515" y="1243330"/>
            <a:ext cx="4200525" cy="2030095"/>
          </a:xfrm>
          <a:prstGeom prst="rect">
            <a:avLst/>
          </a:prstGeom>
          <a:noFill/>
        </p:spPr>
        <p:txBody>
          <a:bodyPr wrap="square" rtlCol="0">
            <a:spAutoFit/>
          </a:bodyPr>
          <a:p>
            <a:pPr algn="just">
              <a:lnSpc>
                <a:spcPct val="100000"/>
              </a:lnSpc>
            </a:pPr>
            <a:r>
              <a:rPr lang="fr-FR" spc="-1">
                <a:latin typeface="Century Schoolbook" panose="02040604050505020304" charset="0"/>
                <a:cs typeface="Century Schoolbook" panose="02040604050505020304" charset="0"/>
                <a:sym typeface="+mn-ea"/>
              </a:rPr>
              <a:t>Les mèches Xpression sont idéales pour tous types de coiffures et tresses. De nature synthétiques, ces mèches sont extrêmement légères et durables. Il en existe de différentes tailles et de différentes couleurs (noire, brune, marron, rose, violet...). </a:t>
            </a:r>
            <a:endParaRPr lang="fr-FR">
              <a:latin typeface="Century Schoolbook" panose="02040604050505020304" charset="0"/>
              <a:cs typeface="Century Schoolbook" panose="02040604050505020304" charset="0"/>
            </a:endParaRPr>
          </a:p>
        </p:txBody>
      </p:sp>
      <p:sp>
        <p:nvSpPr>
          <p:cNvPr id="158" name="CustomShape 2"/>
          <p:cNvSpPr/>
          <p:nvPr/>
        </p:nvSpPr>
        <p:spPr>
          <a:xfrm>
            <a:off x="529530" y="3836550"/>
            <a:ext cx="3523680" cy="233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1200" strike="noStrike" spc="-1">
                <a:solidFill>
                  <a:schemeClr val="tx1"/>
                </a:solidFill>
                <a:latin typeface="Century Schoolbook" panose="02040604050505020304" charset="0"/>
                <a:ea typeface="DejaVu Sans"/>
                <a:cs typeface="Century Schoolbook" panose="02040604050505020304" charset="0"/>
              </a:rPr>
              <a:t>Livraison graduite à partir de trois produits.</a:t>
            </a:r>
            <a:endParaRPr lang="fr-FR" sz="1200" strike="noStrike" spc="-1">
              <a:solidFill>
                <a:schemeClr val="tx1"/>
              </a:solidFill>
              <a:latin typeface="Century Schoolbook" panose="02040604050505020304" charset="0"/>
              <a:ea typeface="DejaVu Sans"/>
              <a:cs typeface="Century Schoolbook" panose="020406040505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C5C5">
            <a:alpha val="55000"/>
          </a:srgbClr>
        </a:solidFill>
        <a:effectLst/>
      </p:bgPr>
    </p:bg>
    <p:spTree>
      <p:nvGrpSpPr>
        <p:cNvPr id="1" name=""/>
        <p:cNvGrpSpPr/>
        <p:nvPr/>
      </p:nvGrpSpPr>
      <p:grpSpPr>
        <a:xfrm>
          <a:off x="0" y="0"/>
          <a:ext cx="0" cy="0"/>
          <a:chOff x="0" y="0"/>
          <a:chExt cx="0" cy="0"/>
        </a:xfrm>
      </p:grpSpPr>
      <p:pic>
        <p:nvPicPr>
          <p:cNvPr id="171" name="Image 7" descr="Pub cosmé"/>
          <p:cNvPicPr/>
          <p:nvPr/>
        </p:nvPicPr>
        <p:blipFill>
          <a:blip r:embed="rId1"/>
          <a:srcRect l="56013" r="1002" b="1491"/>
          <a:stretch>
            <a:fillRect/>
          </a:stretch>
        </p:blipFill>
        <p:spPr>
          <a:xfrm>
            <a:off x="0" y="0"/>
            <a:ext cx="9143280" cy="5142240"/>
          </a:xfrm>
          <a:prstGeom prst="rect">
            <a:avLst/>
          </a:prstGeom>
          <a:ln>
            <a:noFill/>
          </a:ln>
        </p:spPr>
      </p:pic>
      <p:sp>
        <p:nvSpPr>
          <p:cNvPr id="172" name="CustomShape 1"/>
          <p:cNvSpPr/>
          <p:nvPr/>
        </p:nvSpPr>
        <p:spPr>
          <a:xfrm>
            <a:off x="142200" y="36720"/>
            <a:ext cx="7291080" cy="537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3200" b="1" strike="noStrike" spc="-1">
                <a:solidFill>
                  <a:srgbClr val="984807"/>
                </a:solidFill>
                <a:latin typeface="Times New Roman" panose="02020603050405020304"/>
                <a:ea typeface="DejaVu Sans"/>
              </a:rPr>
              <a:t>Savon Dudu Osun</a:t>
            </a:r>
            <a:endParaRPr lang="fr-FR" sz="3200" b="0" strike="noStrike" spc="-1">
              <a:latin typeface="Arial" panose="020B0604020202020204"/>
            </a:endParaRPr>
          </a:p>
        </p:txBody>
      </p:sp>
      <p:sp>
        <p:nvSpPr>
          <p:cNvPr id="183" name="CustomShape 8"/>
          <p:cNvSpPr/>
          <p:nvPr/>
        </p:nvSpPr>
        <p:spPr>
          <a:xfrm>
            <a:off x="8745840" y="4788360"/>
            <a:ext cx="430920" cy="3592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r>
              <a:rPr lang="fr-FR" sz="1800" b="1" strike="noStrike" spc="-1">
                <a:solidFill>
                  <a:srgbClr val="000000"/>
                </a:solidFill>
                <a:latin typeface="Times New Roman" panose="02020603050405020304"/>
                <a:ea typeface="DejaVu Sans"/>
              </a:rPr>
              <a:t>2</a:t>
            </a:r>
            <a:endParaRPr lang="fr-FR" sz="1800" b="0" strike="noStrike" spc="-1">
              <a:latin typeface="Arial" panose="020B0604020202020204"/>
            </a:endParaRPr>
          </a:p>
        </p:txBody>
      </p:sp>
      <p:sp>
        <p:nvSpPr>
          <p:cNvPr id="159" name="CustomShape 3"/>
          <p:cNvSpPr/>
          <p:nvPr/>
        </p:nvSpPr>
        <p:spPr>
          <a:xfrm>
            <a:off x="-13335" y="668020"/>
            <a:ext cx="9130030" cy="4181475"/>
          </a:xfrm>
          <a:prstGeom prst="round1Rect">
            <a:avLst>
              <a:gd name="adj" fmla="val 16667"/>
            </a:avLst>
          </a:prstGeom>
          <a:solidFill>
            <a:schemeClr val="bg1"/>
          </a:solidFill>
          <a:ln>
            <a:noFill/>
          </a:ln>
        </p:spPr>
        <p:style>
          <a:lnRef idx="2">
            <a:schemeClr val="accent6"/>
          </a:lnRef>
          <a:fillRef idx="1">
            <a:schemeClr val="lt1"/>
          </a:fillRef>
          <a:effectRef idx="0">
            <a:schemeClr val="accent6"/>
          </a:effectRef>
          <a:fontRef idx="minor"/>
        </p:style>
      </p:sp>
      <p:pic>
        <p:nvPicPr>
          <p:cNvPr id="6" name="Picture 5" descr="Svn dudu osun...."/>
          <p:cNvPicPr>
            <a:picLocks noChangeAspect="1"/>
          </p:cNvPicPr>
          <p:nvPr/>
        </p:nvPicPr>
        <p:blipFill>
          <a:blip r:embed="rId2"/>
          <a:srcRect t="20438" r="5568" b="19708"/>
          <a:stretch>
            <a:fillRect/>
          </a:stretch>
        </p:blipFill>
        <p:spPr>
          <a:xfrm>
            <a:off x="71755" y="811530"/>
            <a:ext cx="3475990" cy="2605405"/>
          </a:xfrm>
          <a:prstGeom prst="rect">
            <a:avLst/>
          </a:prstGeom>
        </p:spPr>
      </p:pic>
      <p:sp>
        <p:nvSpPr>
          <p:cNvPr id="7" name="Text Box 6"/>
          <p:cNvSpPr txBox="1"/>
          <p:nvPr/>
        </p:nvSpPr>
        <p:spPr>
          <a:xfrm>
            <a:off x="4374515" y="1243330"/>
            <a:ext cx="4200525" cy="1753235"/>
          </a:xfrm>
          <a:prstGeom prst="rect">
            <a:avLst/>
          </a:prstGeom>
          <a:noFill/>
        </p:spPr>
        <p:txBody>
          <a:bodyPr wrap="square" rtlCol="0">
            <a:spAutoFit/>
          </a:bodyPr>
          <a:p>
            <a:pPr algn="just"/>
            <a:r>
              <a:rPr lang="en-US">
                <a:latin typeface="Century Schoolbook" panose="02040604050505020304" charset="0"/>
                <a:cs typeface="Century Schoolbook" panose="02040604050505020304" charset="0"/>
              </a:rPr>
              <a:t>Nettoyez, nourrissez, protegez et revitalisez votre peau en choississant le savon DUDU OSUN reconnu pour ces bienfaits sur la peau . Il peut </a:t>
            </a:r>
            <a:r>
              <a:rPr lang="fr-FR" altLang="en-US">
                <a:latin typeface="Century Schoolbook" panose="02040604050505020304" charset="0"/>
                <a:cs typeface="Century Schoolbook" panose="02040604050505020304" charset="0"/>
              </a:rPr>
              <a:t>ê</a:t>
            </a:r>
            <a:r>
              <a:rPr lang="en-US">
                <a:latin typeface="Century Schoolbook" panose="02040604050505020304" charset="0"/>
                <a:cs typeface="Century Schoolbook" panose="02040604050505020304" charset="0"/>
              </a:rPr>
              <a:t>tre </a:t>
            </a:r>
            <a:r>
              <a:rPr lang="fr-FR" altLang="en-US">
                <a:latin typeface="Century Schoolbook" panose="02040604050505020304" charset="0"/>
                <a:cs typeface="Century Schoolbook" panose="02040604050505020304" charset="0"/>
              </a:rPr>
              <a:t>é</a:t>
            </a:r>
            <a:r>
              <a:rPr lang="en-US">
                <a:latin typeface="Century Schoolbook" panose="02040604050505020304" charset="0"/>
                <a:cs typeface="Century Schoolbook" panose="02040604050505020304" charset="0"/>
              </a:rPr>
              <a:t>galement utilis</a:t>
            </a:r>
            <a:r>
              <a:rPr lang="fr-FR" altLang="en-US">
                <a:latin typeface="Century Schoolbook" panose="02040604050505020304" charset="0"/>
                <a:cs typeface="Century Schoolbook" panose="02040604050505020304" charset="0"/>
              </a:rPr>
              <a:t>é</a:t>
            </a:r>
            <a:r>
              <a:rPr lang="en-US">
                <a:latin typeface="Century Schoolbook" panose="02040604050505020304" charset="0"/>
                <a:cs typeface="Century Schoolbook" panose="02040604050505020304" charset="0"/>
              </a:rPr>
              <a:t> comme shampooing clarifiant pour les cheveux .</a:t>
            </a:r>
            <a:endParaRPr lang="en-US">
              <a:latin typeface="Century Schoolbook" panose="02040604050505020304" charset="0"/>
              <a:cs typeface="Century Schoolbook" panose="02040604050505020304" charset="0"/>
            </a:endParaRPr>
          </a:p>
        </p:txBody>
      </p:sp>
      <p:sp>
        <p:nvSpPr>
          <p:cNvPr id="158" name="CustomShape 2"/>
          <p:cNvSpPr/>
          <p:nvPr/>
        </p:nvSpPr>
        <p:spPr>
          <a:xfrm>
            <a:off x="4444305" y="3111380"/>
            <a:ext cx="3523680" cy="233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1200" strike="noStrike" spc="-1">
                <a:solidFill>
                  <a:schemeClr val="tx1"/>
                </a:solidFill>
                <a:latin typeface="Century Schoolbook" panose="02040604050505020304" charset="0"/>
                <a:ea typeface="DejaVu Sans"/>
                <a:cs typeface="Century Schoolbook" panose="02040604050505020304" charset="0"/>
              </a:rPr>
              <a:t>Livraison graduite à partir de trois produits.</a:t>
            </a:r>
            <a:endParaRPr lang="fr-FR" sz="1200" strike="noStrike" spc="-1">
              <a:solidFill>
                <a:schemeClr val="tx1"/>
              </a:solidFill>
              <a:latin typeface="Century Schoolbook" panose="02040604050505020304" charset="0"/>
              <a:ea typeface="DejaVu Sans"/>
              <a:cs typeface="Century Schoolbook" panose="020406040505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DC5C5">
            <a:alpha val="55000"/>
          </a:srgbClr>
        </a:solidFill>
        <a:effectLst/>
      </p:bgPr>
    </p:bg>
    <p:spTree>
      <p:nvGrpSpPr>
        <p:cNvPr id="1" name=""/>
        <p:cNvGrpSpPr/>
        <p:nvPr/>
      </p:nvGrpSpPr>
      <p:grpSpPr>
        <a:xfrm>
          <a:off x="0" y="0"/>
          <a:ext cx="0" cy="0"/>
          <a:chOff x="0" y="0"/>
          <a:chExt cx="0" cy="0"/>
        </a:xfrm>
      </p:grpSpPr>
      <p:pic>
        <p:nvPicPr>
          <p:cNvPr id="171" name="Image 7" descr="Pub cosmé"/>
          <p:cNvPicPr/>
          <p:nvPr/>
        </p:nvPicPr>
        <p:blipFill>
          <a:blip r:embed="rId1"/>
          <a:srcRect l="56013" r="1002" b="1491"/>
          <a:stretch>
            <a:fillRect/>
          </a:stretch>
        </p:blipFill>
        <p:spPr>
          <a:xfrm>
            <a:off x="0" y="0"/>
            <a:ext cx="9143280" cy="5142240"/>
          </a:xfrm>
          <a:prstGeom prst="rect">
            <a:avLst/>
          </a:prstGeom>
          <a:ln>
            <a:noFill/>
          </a:ln>
        </p:spPr>
      </p:pic>
      <p:sp>
        <p:nvSpPr>
          <p:cNvPr id="172" name="CustomShape 1"/>
          <p:cNvSpPr/>
          <p:nvPr/>
        </p:nvSpPr>
        <p:spPr>
          <a:xfrm>
            <a:off x="142200" y="36720"/>
            <a:ext cx="7291080" cy="537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3200" b="1" strike="noStrike" spc="-1">
                <a:solidFill>
                  <a:srgbClr val="984807"/>
                </a:solidFill>
                <a:latin typeface="Times New Roman" panose="02020603050405020304"/>
                <a:ea typeface="DejaVu Sans"/>
              </a:rPr>
              <a:t>Pommade Crème Sivoderm</a:t>
            </a:r>
            <a:endParaRPr lang="fr-FR" sz="3200" b="0" strike="noStrike" spc="-1">
              <a:latin typeface="Arial" panose="020B0604020202020204"/>
            </a:endParaRPr>
          </a:p>
        </p:txBody>
      </p:sp>
      <p:sp>
        <p:nvSpPr>
          <p:cNvPr id="183" name="CustomShape 8"/>
          <p:cNvSpPr/>
          <p:nvPr/>
        </p:nvSpPr>
        <p:spPr>
          <a:xfrm>
            <a:off x="8745840" y="4788360"/>
            <a:ext cx="430920" cy="3592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r>
              <a:rPr lang="fr-FR" sz="1800" b="1" strike="noStrike" spc="-1">
                <a:solidFill>
                  <a:srgbClr val="000000"/>
                </a:solidFill>
                <a:latin typeface="Times New Roman" panose="02020603050405020304"/>
                <a:ea typeface="DejaVu Sans"/>
              </a:rPr>
              <a:t>3</a:t>
            </a:r>
            <a:endParaRPr lang="fr-FR" sz="1800" b="0" strike="noStrike" spc="-1">
              <a:latin typeface="Arial" panose="020B0604020202020204"/>
            </a:endParaRPr>
          </a:p>
        </p:txBody>
      </p:sp>
      <p:sp>
        <p:nvSpPr>
          <p:cNvPr id="159" name="CustomShape 3"/>
          <p:cNvSpPr/>
          <p:nvPr/>
        </p:nvSpPr>
        <p:spPr>
          <a:xfrm>
            <a:off x="0" y="668020"/>
            <a:ext cx="9143365" cy="4181475"/>
          </a:xfrm>
          <a:prstGeom prst="round1Rect">
            <a:avLst>
              <a:gd name="adj" fmla="val 16667"/>
            </a:avLst>
          </a:prstGeom>
          <a:solidFill>
            <a:schemeClr val="bg1"/>
          </a:solidFill>
          <a:ln>
            <a:noFill/>
          </a:ln>
        </p:spPr>
        <p:style>
          <a:lnRef idx="2">
            <a:schemeClr val="accent6"/>
          </a:lnRef>
          <a:fillRef idx="1">
            <a:schemeClr val="lt1"/>
          </a:fillRef>
          <a:effectRef idx="0">
            <a:schemeClr val="accent6"/>
          </a:effectRef>
          <a:fontRef idx="minor"/>
        </p:style>
      </p:sp>
      <p:pic>
        <p:nvPicPr>
          <p:cNvPr id="189" name="Image 7"/>
          <p:cNvPicPr/>
          <p:nvPr/>
        </p:nvPicPr>
        <p:blipFill>
          <a:blip r:embed="rId2"/>
          <a:srcRect l="6368" t="-1042" r="3831" b="1042"/>
          <a:stretch>
            <a:fillRect/>
          </a:stretch>
        </p:blipFill>
        <p:spPr>
          <a:xfrm>
            <a:off x="567055" y="979170"/>
            <a:ext cx="2016125" cy="2344420"/>
          </a:xfrm>
          <a:prstGeom prst="rect">
            <a:avLst/>
          </a:prstGeom>
          <a:ln>
            <a:noFill/>
          </a:ln>
        </p:spPr>
      </p:pic>
      <p:sp>
        <p:nvSpPr>
          <p:cNvPr id="7" name="Text Box 6"/>
          <p:cNvSpPr txBox="1"/>
          <p:nvPr/>
        </p:nvSpPr>
        <p:spPr>
          <a:xfrm>
            <a:off x="4374515" y="1243330"/>
            <a:ext cx="4200525" cy="1753235"/>
          </a:xfrm>
          <a:prstGeom prst="rect">
            <a:avLst/>
          </a:prstGeom>
          <a:noFill/>
        </p:spPr>
        <p:txBody>
          <a:bodyPr wrap="square" rtlCol="0">
            <a:spAutoFit/>
          </a:bodyPr>
          <a:p>
            <a:pPr algn="just"/>
            <a:r>
              <a:rPr>
                <a:latin typeface="Century Schoolbook" panose="02040604050505020304" charset="0"/>
                <a:cs typeface="Century Schoolbook" panose="02040604050505020304" charset="0"/>
              </a:rPr>
              <a:t>Fini les problemes de boutons et demangeaisons de la peau.</a:t>
            </a:r>
            <a:endParaRPr>
              <a:latin typeface="Century Schoolbook" panose="02040604050505020304" charset="0"/>
              <a:cs typeface="Century Schoolbook" panose="02040604050505020304" charset="0"/>
            </a:endParaRPr>
          </a:p>
          <a:p>
            <a:pPr algn="just"/>
            <a:r>
              <a:rPr>
                <a:latin typeface="Century Schoolbook" panose="02040604050505020304" charset="0"/>
                <a:cs typeface="Century Schoolbook" panose="02040604050505020304" charset="0"/>
              </a:rPr>
              <a:t> Choississez SIVODERM Cr</a:t>
            </a:r>
            <a:r>
              <a:rPr lang="fr-FR">
                <a:latin typeface="Century Schoolbook" panose="02040604050505020304" charset="0"/>
                <a:cs typeface="Century Schoolbook" panose="02040604050505020304" charset="0"/>
              </a:rPr>
              <a:t>è</a:t>
            </a:r>
            <a:r>
              <a:rPr>
                <a:latin typeface="Century Schoolbook" panose="02040604050505020304" charset="0"/>
                <a:cs typeface="Century Schoolbook" panose="02040604050505020304" charset="0"/>
              </a:rPr>
              <a:t>me pour vous debarrasser de toutes les </a:t>
            </a:r>
            <a:r>
              <a:rPr lang="fr-FR">
                <a:latin typeface="Century Schoolbook" panose="02040604050505020304" charset="0"/>
                <a:cs typeface="Century Schoolbook" panose="02040604050505020304" charset="0"/>
              </a:rPr>
              <a:t>im</a:t>
            </a:r>
            <a:r>
              <a:rPr>
                <a:latin typeface="Century Schoolbook" panose="02040604050505020304" charset="0"/>
                <a:cs typeface="Century Schoolbook" panose="02040604050505020304" charset="0"/>
              </a:rPr>
              <a:t>puretés du coprs (acnés, points, eczcémas, bourbouilles, datres etc.)</a:t>
            </a:r>
            <a:endParaRPr>
              <a:latin typeface="Century Schoolbook" panose="02040604050505020304" charset="0"/>
              <a:cs typeface="Century Schoolbook" panose="02040604050505020304" charset="0"/>
            </a:endParaRPr>
          </a:p>
        </p:txBody>
      </p:sp>
      <p:sp>
        <p:nvSpPr>
          <p:cNvPr id="158" name="CustomShape 2"/>
          <p:cNvSpPr/>
          <p:nvPr/>
        </p:nvSpPr>
        <p:spPr>
          <a:xfrm>
            <a:off x="4444305" y="3183135"/>
            <a:ext cx="3523680" cy="233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1200" strike="noStrike" spc="-1">
                <a:solidFill>
                  <a:schemeClr val="tx1"/>
                </a:solidFill>
                <a:latin typeface="Century Schoolbook" panose="02040604050505020304" charset="0"/>
                <a:ea typeface="DejaVu Sans"/>
                <a:cs typeface="Century Schoolbook" panose="02040604050505020304" charset="0"/>
              </a:rPr>
              <a:t>Livraison graduite à partir de trois produits.</a:t>
            </a:r>
            <a:endParaRPr lang="fr-FR" sz="1200" strike="noStrike" spc="-1">
              <a:solidFill>
                <a:schemeClr val="tx1"/>
              </a:solidFill>
              <a:latin typeface="Century Schoolbook" panose="02040604050505020304" charset="0"/>
              <a:ea typeface="DejaVu Sans"/>
              <a:cs typeface="Century Schoolbook" panose="020406040505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DC5C5">
            <a:alpha val="55000"/>
          </a:srgbClr>
        </a:solidFill>
        <a:effectLst/>
      </p:bgPr>
    </p:bg>
    <p:spTree>
      <p:nvGrpSpPr>
        <p:cNvPr id="1" name=""/>
        <p:cNvGrpSpPr/>
        <p:nvPr/>
      </p:nvGrpSpPr>
      <p:grpSpPr>
        <a:xfrm>
          <a:off x="0" y="0"/>
          <a:ext cx="0" cy="0"/>
          <a:chOff x="0" y="0"/>
          <a:chExt cx="0" cy="0"/>
        </a:xfrm>
      </p:grpSpPr>
      <p:pic>
        <p:nvPicPr>
          <p:cNvPr id="171" name="Image 7" descr="Pub cosmé"/>
          <p:cNvPicPr/>
          <p:nvPr/>
        </p:nvPicPr>
        <p:blipFill>
          <a:blip r:embed="rId1"/>
          <a:srcRect l="56013" r="1002" b="1491"/>
          <a:stretch>
            <a:fillRect/>
          </a:stretch>
        </p:blipFill>
        <p:spPr>
          <a:xfrm>
            <a:off x="0" y="0"/>
            <a:ext cx="9143280" cy="5142240"/>
          </a:xfrm>
          <a:prstGeom prst="rect">
            <a:avLst/>
          </a:prstGeom>
          <a:ln>
            <a:noFill/>
          </a:ln>
        </p:spPr>
      </p:pic>
      <p:sp>
        <p:nvSpPr>
          <p:cNvPr id="172" name="CustomShape 1"/>
          <p:cNvSpPr/>
          <p:nvPr/>
        </p:nvSpPr>
        <p:spPr>
          <a:xfrm>
            <a:off x="142200" y="36720"/>
            <a:ext cx="7291080" cy="537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3200" b="1" strike="noStrike" spc="-1">
                <a:solidFill>
                  <a:srgbClr val="984807"/>
                </a:solidFill>
                <a:latin typeface="Times New Roman" panose="02020603050405020304"/>
                <a:ea typeface="DejaVu Sans"/>
              </a:rPr>
              <a:t>Mixa Intensif Peaux Sèches</a:t>
            </a:r>
            <a:endParaRPr lang="fr-FR" sz="3200" b="0" strike="noStrike" spc="-1">
              <a:latin typeface="Arial" panose="020B0604020202020204"/>
            </a:endParaRPr>
          </a:p>
        </p:txBody>
      </p:sp>
      <p:sp>
        <p:nvSpPr>
          <p:cNvPr id="183" name="CustomShape 8"/>
          <p:cNvSpPr/>
          <p:nvPr/>
        </p:nvSpPr>
        <p:spPr>
          <a:xfrm>
            <a:off x="8745840" y="4788360"/>
            <a:ext cx="430920" cy="3592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r>
              <a:rPr lang="fr-FR" sz="1800" b="1" strike="noStrike" spc="-1">
                <a:solidFill>
                  <a:srgbClr val="000000"/>
                </a:solidFill>
                <a:latin typeface="Times New Roman" panose="02020603050405020304"/>
                <a:ea typeface="DejaVu Sans"/>
              </a:rPr>
              <a:t>4</a:t>
            </a:r>
            <a:endParaRPr lang="fr-FR" sz="1800" b="0" strike="noStrike" spc="-1">
              <a:latin typeface="Arial" panose="020B0604020202020204"/>
            </a:endParaRPr>
          </a:p>
        </p:txBody>
      </p:sp>
      <p:sp>
        <p:nvSpPr>
          <p:cNvPr id="159" name="CustomShape 3"/>
          <p:cNvSpPr/>
          <p:nvPr/>
        </p:nvSpPr>
        <p:spPr>
          <a:xfrm>
            <a:off x="-13335" y="668020"/>
            <a:ext cx="9130030" cy="4181475"/>
          </a:xfrm>
          <a:prstGeom prst="round1Rect">
            <a:avLst>
              <a:gd name="adj" fmla="val 16667"/>
            </a:avLst>
          </a:prstGeom>
          <a:solidFill>
            <a:schemeClr val="bg1"/>
          </a:solidFill>
          <a:ln>
            <a:noFill/>
          </a:ln>
        </p:spPr>
        <p:style>
          <a:lnRef idx="2">
            <a:schemeClr val="accent6"/>
          </a:lnRef>
          <a:fillRef idx="1">
            <a:schemeClr val="lt1"/>
          </a:fillRef>
          <a:effectRef idx="0">
            <a:schemeClr val="accent6"/>
          </a:effectRef>
          <a:fontRef idx="minor"/>
        </p:style>
      </p:sp>
      <p:pic>
        <p:nvPicPr>
          <p:cNvPr id="187" name="Image 4"/>
          <p:cNvPicPr/>
          <p:nvPr/>
        </p:nvPicPr>
        <p:blipFill>
          <a:blip r:embed="rId2"/>
          <a:srcRect l="27739" r="27978" b="1746"/>
          <a:stretch>
            <a:fillRect/>
          </a:stretch>
        </p:blipFill>
        <p:spPr>
          <a:xfrm>
            <a:off x="1050290" y="958215"/>
            <a:ext cx="1543685" cy="2889250"/>
          </a:xfrm>
          <a:prstGeom prst="rect">
            <a:avLst/>
          </a:prstGeom>
          <a:ln>
            <a:noFill/>
          </a:ln>
        </p:spPr>
      </p:pic>
      <p:sp>
        <p:nvSpPr>
          <p:cNvPr id="7" name="Text Box 6"/>
          <p:cNvSpPr txBox="1"/>
          <p:nvPr/>
        </p:nvSpPr>
        <p:spPr>
          <a:xfrm>
            <a:off x="4374515" y="1243330"/>
            <a:ext cx="4200525" cy="1753235"/>
          </a:xfrm>
          <a:prstGeom prst="rect">
            <a:avLst/>
          </a:prstGeom>
          <a:noFill/>
        </p:spPr>
        <p:txBody>
          <a:bodyPr wrap="square" rtlCol="0">
            <a:spAutoFit/>
          </a:bodyPr>
          <a:p>
            <a:pPr algn="just"/>
            <a:r>
              <a:rPr>
                <a:latin typeface="Century Schoolbook" panose="02040604050505020304" charset="0"/>
                <a:cs typeface="Century Schoolbook" panose="02040604050505020304" charset="0"/>
              </a:rPr>
              <a:t>Avoir une peau douce et hydrat</a:t>
            </a:r>
            <a:r>
              <a:rPr lang="fr-FR">
                <a:latin typeface="Century Schoolbook" panose="02040604050505020304" charset="0"/>
                <a:cs typeface="Century Schoolbook" panose="02040604050505020304" charset="0"/>
              </a:rPr>
              <a:t>é</a:t>
            </a:r>
            <a:r>
              <a:rPr>
                <a:latin typeface="Century Schoolbook" panose="02040604050505020304" charset="0"/>
                <a:cs typeface="Century Schoolbook" panose="02040604050505020304" charset="0"/>
              </a:rPr>
              <a:t>e c</a:t>
            </a:r>
            <a:r>
              <a:rPr lang="fr-FR">
                <a:latin typeface="Century Schoolbook" panose="02040604050505020304" charset="0"/>
                <a:cs typeface="Century Schoolbook" panose="02040604050505020304" charset="0"/>
              </a:rPr>
              <a:t>'</a:t>
            </a:r>
            <a:r>
              <a:rPr>
                <a:latin typeface="Century Schoolbook" panose="02040604050505020304" charset="0"/>
                <a:cs typeface="Century Schoolbook" panose="02040604050505020304" charset="0"/>
              </a:rPr>
              <a:t>est bien possible avec MIXA. Ce lait apaise et maintient un taux d’hydratation optimal ( gr</a:t>
            </a:r>
            <a:r>
              <a:rPr lang="fr-FR">
                <a:latin typeface="Century Schoolbook" panose="02040604050505020304" charset="0"/>
                <a:cs typeface="Century Schoolbook" panose="02040604050505020304" charset="0"/>
              </a:rPr>
              <a:t>â</a:t>
            </a:r>
            <a:r>
              <a:rPr>
                <a:latin typeface="Century Schoolbook" panose="02040604050505020304" charset="0"/>
                <a:cs typeface="Century Schoolbook" panose="02040604050505020304" charset="0"/>
              </a:rPr>
              <a:t>ce </a:t>
            </a:r>
            <a:r>
              <a:rPr lang="fr-FR">
                <a:latin typeface="Century Schoolbook" panose="02040604050505020304" charset="0"/>
                <a:cs typeface="Century Schoolbook" panose="02040604050505020304" charset="0"/>
              </a:rPr>
              <a:t>à</a:t>
            </a:r>
            <a:r>
              <a:rPr>
                <a:latin typeface="Century Schoolbook" panose="02040604050505020304" charset="0"/>
                <a:cs typeface="Century Schoolbook" panose="02040604050505020304" charset="0"/>
              </a:rPr>
              <a:t> la glycérine) et prot</a:t>
            </a:r>
            <a:r>
              <a:rPr lang="fr-FR">
                <a:latin typeface="Century Schoolbook" panose="02040604050505020304" charset="0"/>
                <a:cs typeface="Century Schoolbook" panose="02040604050505020304" charset="0"/>
              </a:rPr>
              <a:t>è</a:t>
            </a:r>
            <a:r>
              <a:rPr>
                <a:latin typeface="Century Schoolbook" panose="02040604050505020304" charset="0"/>
                <a:cs typeface="Century Schoolbook" panose="02040604050505020304" charset="0"/>
              </a:rPr>
              <a:t>ge la peau du dess</a:t>
            </a:r>
            <a:r>
              <a:rPr lang="fr-FR">
                <a:latin typeface="Century Schoolbook" panose="02040604050505020304" charset="0"/>
                <a:cs typeface="Century Schoolbook" panose="02040604050505020304" charset="0"/>
              </a:rPr>
              <a:t>è</a:t>
            </a:r>
            <a:r>
              <a:rPr>
                <a:latin typeface="Century Schoolbook" panose="02040604050505020304" charset="0"/>
                <a:cs typeface="Century Schoolbook" panose="02040604050505020304" charset="0"/>
              </a:rPr>
              <a:t>chement cutané</a:t>
            </a:r>
            <a:endParaRPr>
              <a:latin typeface="Century Schoolbook" panose="02040604050505020304" charset="0"/>
              <a:cs typeface="Century Schoolbook" panose="02040604050505020304" charset="0"/>
            </a:endParaRPr>
          </a:p>
        </p:txBody>
      </p:sp>
      <p:sp>
        <p:nvSpPr>
          <p:cNvPr id="158" name="CustomShape 2"/>
          <p:cNvSpPr/>
          <p:nvPr/>
        </p:nvSpPr>
        <p:spPr>
          <a:xfrm>
            <a:off x="4444305" y="3183135"/>
            <a:ext cx="3523680" cy="233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1200" strike="noStrike" spc="-1">
                <a:solidFill>
                  <a:schemeClr val="tx1"/>
                </a:solidFill>
                <a:latin typeface="Century Schoolbook" panose="02040604050505020304" charset="0"/>
                <a:ea typeface="DejaVu Sans"/>
                <a:cs typeface="Century Schoolbook" panose="02040604050505020304" charset="0"/>
              </a:rPr>
              <a:t>Livraison graduite à partir de trois produits.</a:t>
            </a:r>
            <a:endParaRPr lang="fr-FR" sz="1200" strike="noStrike" spc="-1">
              <a:solidFill>
                <a:schemeClr val="tx1"/>
              </a:solidFill>
              <a:latin typeface="Century Schoolbook" panose="02040604050505020304" charset="0"/>
              <a:ea typeface="DejaVu Sans"/>
              <a:cs typeface="Century Schoolbook" panose="020406040505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C5C5">
            <a:alpha val="55000"/>
          </a:srgbClr>
        </a:solidFill>
        <a:effectLst/>
      </p:bgPr>
    </p:bg>
    <p:spTree>
      <p:nvGrpSpPr>
        <p:cNvPr id="1" name=""/>
        <p:cNvGrpSpPr/>
        <p:nvPr/>
      </p:nvGrpSpPr>
      <p:grpSpPr>
        <a:xfrm>
          <a:off x="0" y="0"/>
          <a:ext cx="0" cy="0"/>
          <a:chOff x="0" y="0"/>
          <a:chExt cx="0" cy="0"/>
        </a:xfrm>
      </p:grpSpPr>
      <p:pic>
        <p:nvPicPr>
          <p:cNvPr id="171" name="Image 7" descr="Pub cosmé"/>
          <p:cNvPicPr/>
          <p:nvPr/>
        </p:nvPicPr>
        <p:blipFill>
          <a:blip r:embed="rId1"/>
          <a:srcRect l="56013" r="1002" b="1491"/>
          <a:stretch>
            <a:fillRect/>
          </a:stretch>
        </p:blipFill>
        <p:spPr>
          <a:xfrm>
            <a:off x="0" y="0"/>
            <a:ext cx="9143280" cy="5142240"/>
          </a:xfrm>
          <a:prstGeom prst="rect">
            <a:avLst/>
          </a:prstGeom>
          <a:ln>
            <a:noFill/>
          </a:ln>
        </p:spPr>
      </p:pic>
      <p:sp>
        <p:nvSpPr>
          <p:cNvPr id="172" name="CustomShape 1"/>
          <p:cNvSpPr/>
          <p:nvPr/>
        </p:nvSpPr>
        <p:spPr>
          <a:xfrm>
            <a:off x="142200" y="36720"/>
            <a:ext cx="7291080" cy="537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3200" b="1" strike="noStrike" spc="-1">
                <a:solidFill>
                  <a:srgbClr val="984807"/>
                </a:solidFill>
                <a:latin typeface="Times New Roman" panose="02020603050405020304"/>
                <a:ea typeface="DejaVu Sans"/>
              </a:rPr>
              <a:t>Vaseline Cocoa Radiant</a:t>
            </a:r>
            <a:endParaRPr lang="fr-FR" sz="3200" b="0" strike="noStrike" spc="-1">
              <a:latin typeface="Arial" panose="020B0604020202020204"/>
            </a:endParaRPr>
          </a:p>
        </p:txBody>
      </p:sp>
      <p:sp>
        <p:nvSpPr>
          <p:cNvPr id="183" name="CustomShape 8"/>
          <p:cNvSpPr/>
          <p:nvPr/>
        </p:nvSpPr>
        <p:spPr>
          <a:xfrm>
            <a:off x="8745840" y="4788360"/>
            <a:ext cx="430920" cy="3592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r>
              <a:rPr lang="fr-FR" sz="1800" b="1" strike="noStrike" spc="-1">
                <a:solidFill>
                  <a:srgbClr val="000000"/>
                </a:solidFill>
                <a:latin typeface="Times New Roman" panose="02020603050405020304"/>
                <a:ea typeface="DejaVu Sans"/>
              </a:rPr>
              <a:t>5</a:t>
            </a:r>
            <a:endParaRPr lang="fr-FR" sz="1800" b="0" strike="noStrike" spc="-1">
              <a:latin typeface="Arial" panose="020B0604020202020204"/>
            </a:endParaRPr>
          </a:p>
        </p:txBody>
      </p:sp>
      <p:sp>
        <p:nvSpPr>
          <p:cNvPr id="159" name="CustomShape 3"/>
          <p:cNvSpPr/>
          <p:nvPr/>
        </p:nvSpPr>
        <p:spPr>
          <a:xfrm>
            <a:off x="-13335" y="668020"/>
            <a:ext cx="9130030" cy="4181475"/>
          </a:xfrm>
          <a:prstGeom prst="round1Rect">
            <a:avLst>
              <a:gd name="adj" fmla="val 16667"/>
            </a:avLst>
          </a:prstGeom>
          <a:solidFill>
            <a:schemeClr val="bg1"/>
          </a:solidFill>
          <a:ln>
            <a:noFill/>
          </a:ln>
        </p:spPr>
        <p:style>
          <a:lnRef idx="2">
            <a:schemeClr val="accent6"/>
          </a:lnRef>
          <a:fillRef idx="1">
            <a:schemeClr val="lt1"/>
          </a:fillRef>
          <a:effectRef idx="0">
            <a:schemeClr val="accent6"/>
          </a:effectRef>
          <a:fontRef idx="minor"/>
        </p:style>
      </p:sp>
      <p:pic>
        <p:nvPicPr>
          <p:cNvPr id="196" name="Image 5" descr="vaseline cocoa3"/>
          <p:cNvPicPr/>
          <p:nvPr/>
        </p:nvPicPr>
        <p:blipFill>
          <a:blip r:embed="rId2"/>
          <a:srcRect l="18765" r="17585"/>
          <a:stretch>
            <a:fillRect/>
          </a:stretch>
        </p:blipFill>
        <p:spPr>
          <a:xfrm>
            <a:off x="628650" y="1060450"/>
            <a:ext cx="1957070" cy="2770505"/>
          </a:xfrm>
          <a:prstGeom prst="rect">
            <a:avLst/>
          </a:prstGeom>
          <a:ln>
            <a:noFill/>
          </a:ln>
        </p:spPr>
      </p:pic>
      <p:sp>
        <p:nvSpPr>
          <p:cNvPr id="7" name="Text Box 6"/>
          <p:cNvSpPr txBox="1"/>
          <p:nvPr/>
        </p:nvSpPr>
        <p:spPr>
          <a:xfrm>
            <a:off x="2947670" y="1099820"/>
            <a:ext cx="5627370" cy="2306955"/>
          </a:xfrm>
          <a:prstGeom prst="rect">
            <a:avLst/>
          </a:prstGeom>
          <a:noFill/>
        </p:spPr>
        <p:txBody>
          <a:bodyPr wrap="square" rtlCol="0">
            <a:spAutoFit/>
          </a:bodyPr>
          <a:p>
            <a:pPr algn="just"/>
            <a:r>
              <a:rPr lang="fr-FR">
                <a:latin typeface="Century Schoolbook" panose="02040604050505020304" charset="0"/>
                <a:cs typeface="Century Schoolbook" panose="02040604050505020304" charset="0"/>
              </a:rPr>
              <a:t>Le lait corporel Vaseline cocoa radiant fait parti des meilleurs pour des soins hydratant du corps. Adapter à tout type de peau, ce lait est rapidement absorbante et aide à réparer la peau sèche et terne. Sa formule enrichie en beurres de cacao et de karité, révèle l'éclat naturel de la peau en lui donnant un teint radieux et prévient de la déshydratation de l'épiderme.</a:t>
            </a:r>
            <a:endParaRPr lang="fr-FR">
              <a:latin typeface="Century Schoolbook" panose="02040604050505020304" charset="0"/>
              <a:cs typeface="Century Schoolbook" panose="020406040505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C5C5">
            <a:alpha val="55000"/>
          </a:srgbClr>
        </a:solidFill>
        <a:effectLst/>
      </p:bgPr>
    </p:bg>
    <p:spTree>
      <p:nvGrpSpPr>
        <p:cNvPr id="1" name=""/>
        <p:cNvGrpSpPr/>
        <p:nvPr/>
      </p:nvGrpSpPr>
      <p:grpSpPr>
        <a:xfrm>
          <a:off x="0" y="0"/>
          <a:ext cx="0" cy="0"/>
          <a:chOff x="0" y="0"/>
          <a:chExt cx="0" cy="0"/>
        </a:xfrm>
      </p:grpSpPr>
      <p:pic>
        <p:nvPicPr>
          <p:cNvPr id="171" name="Image 7" descr="Pub cosmé"/>
          <p:cNvPicPr/>
          <p:nvPr/>
        </p:nvPicPr>
        <p:blipFill>
          <a:blip r:embed="rId1"/>
          <a:srcRect l="56013" r="1002" b="1491"/>
          <a:stretch>
            <a:fillRect/>
          </a:stretch>
        </p:blipFill>
        <p:spPr>
          <a:xfrm>
            <a:off x="0" y="0"/>
            <a:ext cx="9143280" cy="5142240"/>
          </a:xfrm>
          <a:prstGeom prst="rect">
            <a:avLst/>
          </a:prstGeom>
          <a:ln>
            <a:noFill/>
          </a:ln>
        </p:spPr>
      </p:pic>
      <p:sp>
        <p:nvSpPr>
          <p:cNvPr id="172" name="CustomShape 1"/>
          <p:cNvSpPr/>
          <p:nvPr/>
        </p:nvSpPr>
        <p:spPr>
          <a:xfrm>
            <a:off x="142200" y="36720"/>
            <a:ext cx="7291080" cy="537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3200" b="1" strike="noStrike" spc="-1">
                <a:solidFill>
                  <a:srgbClr val="984807"/>
                </a:solidFill>
                <a:latin typeface="Times New Roman" panose="02020603050405020304"/>
                <a:ea typeface="DejaVu Sans"/>
              </a:rPr>
              <a:t>Poudre libre Sacha</a:t>
            </a:r>
            <a:endParaRPr lang="fr-FR" sz="3200" b="0" strike="noStrike" spc="-1">
              <a:latin typeface="Arial" panose="020B0604020202020204"/>
            </a:endParaRPr>
          </a:p>
        </p:txBody>
      </p:sp>
      <p:sp>
        <p:nvSpPr>
          <p:cNvPr id="183" name="CustomShape 8"/>
          <p:cNvSpPr/>
          <p:nvPr/>
        </p:nvSpPr>
        <p:spPr>
          <a:xfrm>
            <a:off x="8745840" y="4788360"/>
            <a:ext cx="430920" cy="3592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r>
              <a:rPr lang="fr-FR" sz="1800" b="1" strike="noStrike" spc="-1">
                <a:solidFill>
                  <a:srgbClr val="000000"/>
                </a:solidFill>
                <a:latin typeface="Times New Roman" panose="02020603050405020304"/>
                <a:ea typeface="DejaVu Sans"/>
              </a:rPr>
              <a:t>6</a:t>
            </a:r>
            <a:endParaRPr lang="fr-FR" sz="1800" b="0" strike="noStrike" spc="-1">
              <a:latin typeface="Arial" panose="020B0604020202020204"/>
            </a:endParaRPr>
          </a:p>
        </p:txBody>
      </p:sp>
      <p:sp>
        <p:nvSpPr>
          <p:cNvPr id="159" name="CustomShape 3"/>
          <p:cNvSpPr/>
          <p:nvPr/>
        </p:nvSpPr>
        <p:spPr>
          <a:xfrm>
            <a:off x="-13335" y="668020"/>
            <a:ext cx="9130030" cy="4181475"/>
          </a:xfrm>
          <a:prstGeom prst="round1Rect">
            <a:avLst>
              <a:gd name="adj" fmla="val 16667"/>
            </a:avLst>
          </a:prstGeom>
          <a:solidFill>
            <a:schemeClr val="bg1"/>
          </a:solidFill>
          <a:ln>
            <a:noFill/>
          </a:ln>
        </p:spPr>
        <p:style>
          <a:lnRef idx="2">
            <a:schemeClr val="accent6"/>
          </a:lnRef>
          <a:fillRef idx="1">
            <a:schemeClr val="lt1"/>
          </a:fillRef>
          <a:effectRef idx="0">
            <a:schemeClr val="accent6"/>
          </a:effectRef>
          <a:fontRef idx="minor"/>
        </p:style>
      </p:sp>
      <p:pic>
        <p:nvPicPr>
          <p:cNvPr id="195" name="Image 3" descr="sacha poudre libre"/>
          <p:cNvPicPr/>
          <p:nvPr/>
        </p:nvPicPr>
        <p:blipFill>
          <a:blip r:embed="rId2"/>
          <a:stretch>
            <a:fillRect/>
          </a:stretch>
        </p:blipFill>
        <p:spPr>
          <a:xfrm>
            <a:off x="553720" y="1156335"/>
            <a:ext cx="2180590" cy="2213610"/>
          </a:xfrm>
          <a:prstGeom prst="rect">
            <a:avLst/>
          </a:prstGeom>
          <a:ln>
            <a:noFill/>
          </a:ln>
        </p:spPr>
      </p:pic>
      <p:sp>
        <p:nvSpPr>
          <p:cNvPr id="7" name="Text Box 6"/>
          <p:cNvSpPr txBox="1"/>
          <p:nvPr/>
        </p:nvSpPr>
        <p:spPr>
          <a:xfrm>
            <a:off x="3877945" y="1099820"/>
            <a:ext cx="4942840" cy="2306955"/>
          </a:xfrm>
          <a:prstGeom prst="rect">
            <a:avLst/>
          </a:prstGeom>
          <a:noFill/>
        </p:spPr>
        <p:txBody>
          <a:bodyPr wrap="square" rtlCol="0">
            <a:spAutoFit/>
          </a:bodyPr>
          <a:p>
            <a:pPr algn="just"/>
            <a:r>
              <a:rPr lang="fr-FR">
                <a:latin typeface="Century Schoolbook" panose="02040604050505020304" charset="0"/>
                <a:cs typeface="Century Schoolbook" panose="02040604050505020304" charset="0"/>
              </a:rPr>
              <a:t>Ultra légère et fine, la poudre libre SACHA unifie les ridules et les pores pour un incroyable fini lisse. Cette poudre peut être utilisée seule ou pour fixer un fond de teint. Elle est également idéale pour le </a:t>
            </a:r>
            <a:r>
              <a:rPr lang="fr-FR" i="1">
                <a:latin typeface="Century Schoolbook" panose="02040604050505020304" charset="0"/>
                <a:cs typeface="Century Schoolbook" panose="02040604050505020304" charset="0"/>
              </a:rPr>
              <a:t>baking</a:t>
            </a:r>
            <a:r>
              <a:rPr lang="fr-FR">
                <a:latin typeface="Century Schoolbook" panose="02040604050505020304" charset="0"/>
                <a:cs typeface="Century Schoolbook" panose="02040604050505020304" charset="0"/>
              </a:rPr>
              <a:t> ou pour le </a:t>
            </a:r>
            <a:r>
              <a:rPr lang="fr-FR" i="1">
                <a:latin typeface="Century Schoolbook" panose="02040604050505020304" charset="0"/>
                <a:cs typeface="Century Schoolbook" panose="02040604050505020304" charset="0"/>
              </a:rPr>
              <a:t>contouring</a:t>
            </a:r>
            <a:r>
              <a:rPr lang="fr-FR">
                <a:latin typeface="Century Schoolbook" panose="02040604050505020304" charset="0"/>
                <a:cs typeface="Century Schoolbook" panose="02040604050505020304" charset="0"/>
              </a:rPr>
              <a:t>. </a:t>
            </a:r>
            <a:endParaRPr lang="fr-FR">
              <a:latin typeface="Century Schoolbook" panose="02040604050505020304" charset="0"/>
              <a:cs typeface="Century Schoolbook" panose="02040604050505020304" charset="0"/>
            </a:endParaRPr>
          </a:p>
          <a:p>
            <a:pPr algn="just"/>
            <a:r>
              <a:rPr lang="fr-FR">
                <a:latin typeface="Century Schoolbook" panose="02040604050505020304" charset="0"/>
                <a:cs typeface="Century Schoolbook" panose="02040604050505020304" charset="0"/>
              </a:rPr>
              <a:t>La poudre libre SACHA convient et s'adapte à tous types de peaux.</a:t>
            </a:r>
            <a:endParaRPr lang="fr-FR">
              <a:latin typeface="Century Schoolbook" panose="02040604050505020304" charset="0"/>
              <a:cs typeface="Century Schoolbook" panose="02040604050505020304" charset="0"/>
            </a:endParaRPr>
          </a:p>
        </p:txBody>
      </p:sp>
      <p:sp>
        <p:nvSpPr>
          <p:cNvPr id="158" name="CustomShape 2"/>
          <p:cNvSpPr/>
          <p:nvPr/>
        </p:nvSpPr>
        <p:spPr>
          <a:xfrm>
            <a:off x="354270" y="3398400"/>
            <a:ext cx="3523680" cy="233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1200" strike="noStrike" spc="-1">
                <a:solidFill>
                  <a:schemeClr val="tx1"/>
                </a:solidFill>
                <a:latin typeface="Century Schoolbook" panose="02040604050505020304" charset="0"/>
                <a:ea typeface="DejaVu Sans"/>
                <a:cs typeface="Century Schoolbook" panose="02040604050505020304" charset="0"/>
              </a:rPr>
              <a:t>Livraison graduite à partir de trois produits.</a:t>
            </a:r>
            <a:endParaRPr lang="fr-FR" sz="1200" strike="noStrike" spc="-1">
              <a:solidFill>
                <a:schemeClr val="tx1"/>
              </a:solidFill>
              <a:latin typeface="Century Schoolbook" panose="02040604050505020304" charset="0"/>
              <a:ea typeface="DejaVu Sans"/>
              <a:cs typeface="Century Schoolbook" panose="020406040505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C5C5">
            <a:alpha val="55000"/>
          </a:srgbClr>
        </a:solidFill>
        <a:effectLst/>
      </p:bgPr>
    </p:bg>
    <p:spTree>
      <p:nvGrpSpPr>
        <p:cNvPr id="1" name=""/>
        <p:cNvGrpSpPr/>
        <p:nvPr/>
      </p:nvGrpSpPr>
      <p:grpSpPr>
        <a:xfrm>
          <a:off x="0" y="0"/>
          <a:ext cx="0" cy="0"/>
          <a:chOff x="0" y="0"/>
          <a:chExt cx="0" cy="0"/>
        </a:xfrm>
      </p:grpSpPr>
      <p:pic>
        <p:nvPicPr>
          <p:cNvPr id="171" name="Image 7" descr="Pub cosmé"/>
          <p:cNvPicPr/>
          <p:nvPr/>
        </p:nvPicPr>
        <p:blipFill>
          <a:blip r:embed="rId1"/>
          <a:srcRect l="56013" r="1002" b="1491"/>
          <a:stretch>
            <a:fillRect/>
          </a:stretch>
        </p:blipFill>
        <p:spPr>
          <a:xfrm>
            <a:off x="0" y="0"/>
            <a:ext cx="9143280" cy="5142240"/>
          </a:xfrm>
          <a:prstGeom prst="rect">
            <a:avLst/>
          </a:prstGeom>
          <a:ln>
            <a:noFill/>
          </a:ln>
        </p:spPr>
      </p:pic>
      <p:sp>
        <p:nvSpPr>
          <p:cNvPr id="172" name="CustomShape 1"/>
          <p:cNvSpPr/>
          <p:nvPr/>
        </p:nvSpPr>
        <p:spPr>
          <a:xfrm>
            <a:off x="142200" y="36720"/>
            <a:ext cx="7291080" cy="537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3200" b="1" strike="noStrike" spc="-1">
                <a:solidFill>
                  <a:srgbClr val="984807"/>
                </a:solidFill>
                <a:latin typeface="Times New Roman" panose="02020603050405020304"/>
                <a:ea typeface="DejaVu Sans"/>
              </a:rPr>
              <a:t>Vaseline rosy lips</a:t>
            </a:r>
            <a:endParaRPr lang="fr-FR" sz="3200" b="0" strike="noStrike" spc="-1">
              <a:latin typeface="Arial" panose="020B0604020202020204"/>
            </a:endParaRPr>
          </a:p>
        </p:txBody>
      </p:sp>
      <p:sp>
        <p:nvSpPr>
          <p:cNvPr id="183" name="CustomShape 8"/>
          <p:cNvSpPr/>
          <p:nvPr/>
        </p:nvSpPr>
        <p:spPr>
          <a:xfrm>
            <a:off x="8745840" y="4788360"/>
            <a:ext cx="430920" cy="3592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r>
              <a:rPr lang="fr-FR" sz="1800" b="1" strike="noStrike" spc="-1">
                <a:solidFill>
                  <a:srgbClr val="000000"/>
                </a:solidFill>
                <a:latin typeface="Times New Roman" panose="02020603050405020304"/>
                <a:ea typeface="DejaVu Sans"/>
              </a:rPr>
              <a:t>7</a:t>
            </a:r>
            <a:endParaRPr lang="fr-FR" sz="1800" b="0" strike="noStrike" spc="-1">
              <a:latin typeface="Arial" panose="020B0604020202020204"/>
            </a:endParaRPr>
          </a:p>
        </p:txBody>
      </p:sp>
      <p:sp>
        <p:nvSpPr>
          <p:cNvPr id="159" name="CustomShape 3"/>
          <p:cNvSpPr/>
          <p:nvPr/>
        </p:nvSpPr>
        <p:spPr>
          <a:xfrm>
            <a:off x="0" y="683895"/>
            <a:ext cx="9130030" cy="4181475"/>
          </a:xfrm>
          <a:prstGeom prst="round1Rect">
            <a:avLst>
              <a:gd name="adj" fmla="val 16667"/>
            </a:avLst>
          </a:prstGeom>
          <a:solidFill>
            <a:schemeClr val="bg1"/>
          </a:solidFill>
          <a:ln>
            <a:noFill/>
          </a:ln>
        </p:spPr>
        <p:style>
          <a:lnRef idx="2">
            <a:schemeClr val="accent6"/>
          </a:lnRef>
          <a:fillRef idx="1">
            <a:schemeClr val="lt1"/>
          </a:fillRef>
          <a:effectRef idx="0">
            <a:schemeClr val="accent6"/>
          </a:effectRef>
          <a:fontRef idx="minor"/>
        </p:style>
      </p:sp>
      <p:pic>
        <p:nvPicPr>
          <p:cNvPr id="2" name="Picture 1" descr="Vaseline baume"/>
          <p:cNvPicPr>
            <a:picLocks noChangeAspect="1"/>
          </p:cNvPicPr>
          <p:nvPr/>
        </p:nvPicPr>
        <p:blipFill>
          <a:blip r:embed="rId2"/>
          <a:stretch>
            <a:fillRect/>
          </a:stretch>
        </p:blipFill>
        <p:spPr>
          <a:xfrm>
            <a:off x="330200" y="1016635"/>
            <a:ext cx="2413000" cy="2649855"/>
          </a:xfrm>
          <a:prstGeom prst="rect">
            <a:avLst/>
          </a:prstGeom>
        </p:spPr>
      </p:pic>
      <p:sp>
        <p:nvSpPr>
          <p:cNvPr id="7" name="Text Box 6"/>
          <p:cNvSpPr txBox="1"/>
          <p:nvPr/>
        </p:nvSpPr>
        <p:spPr>
          <a:xfrm>
            <a:off x="3806825" y="1099820"/>
            <a:ext cx="5060950" cy="3138170"/>
          </a:xfrm>
          <a:prstGeom prst="rect">
            <a:avLst/>
          </a:prstGeom>
          <a:noFill/>
        </p:spPr>
        <p:txBody>
          <a:bodyPr wrap="square" rtlCol="0">
            <a:spAutoFit/>
          </a:bodyPr>
          <a:p>
            <a:pPr algn="just"/>
            <a:r>
              <a:rPr lang="fr-FR">
                <a:latin typeface="Century Schoolbook" panose="02040604050505020304" charset="0"/>
                <a:cs typeface="Century Schoolbook" panose="02040604050505020304" charset="0"/>
              </a:rPr>
              <a:t>Fait à base de gelée de vaseline et de parfum de rose, le baume à lèvres Vaseline Rosy lips soulage les lèvres sèches, hydrate et adoucit instantanément les lèvres tout en leur donnant une teinte rose parfumée. </a:t>
            </a:r>
            <a:endParaRPr lang="fr-FR">
              <a:latin typeface="Century Schoolbook" panose="02040604050505020304" charset="0"/>
              <a:cs typeface="Century Schoolbook" panose="02040604050505020304" charset="0"/>
            </a:endParaRPr>
          </a:p>
          <a:p>
            <a:pPr algn="just"/>
            <a:r>
              <a:rPr lang="fr-FR">
                <a:latin typeface="Century Schoolbook" panose="02040604050505020304" charset="0"/>
                <a:cs typeface="Century Schoolbook" panose="02040604050505020304" charset="0"/>
              </a:rPr>
              <a:t>Ayant un effet longue durée, ce baume améliore l'élasticité et la fermeté des lèvres tout en les rendant bien sexy.</a:t>
            </a:r>
            <a:endParaRPr lang="fr-FR">
              <a:latin typeface="Century Schoolbook" panose="02040604050505020304" charset="0"/>
              <a:cs typeface="Century Schoolbook" panose="02040604050505020304" charset="0"/>
            </a:endParaRPr>
          </a:p>
          <a:p>
            <a:pPr algn="just"/>
            <a:r>
              <a:rPr lang="fr-FR">
                <a:latin typeface="Century Schoolbook" panose="02040604050505020304" charset="0"/>
                <a:cs typeface="Century Schoolbook" panose="02040604050505020304" charset="0"/>
              </a:rPr>
              <a:t>Ce produit n'a aucun effet secondaire, mais ne l'utiliser pas si vous êtes allergique à la glée de pétrole.</a:t>
            </a:r>
            <a:endParaRPr lang="fr-FR">
              <a:latin typeface="Century Schoolbook" panose="02040604050505020304" charset="0"/>
              <a:cs typeface="Century Schoolbook" panose="02040604050505020304" charset="0"/>
            </a:endParaRPr>
          </a:p>
        </p:txBody>
      </p:sp>
      <p:sp>
        <p:nvSpPr>
          <p:cNvPr id="158" name="CustomShape 2"/>
          <p:cNvSpPr/>
          <p:nvPr/>
        </p:nvSpPr>
        <p:spPr>
          <a:xfrm>
            <a:off x="282515" y="3685420"/>
            <a:ext cx="3523680" cy="233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1200" strike="noStrike" spc="-1">
                <a:solidFill>
                  <a:schemeClr val="tx1"/>
                </a:solidFill>
                <a:latin typeface="Century Schoolbook" panose="02040604050505020304" charset="0"/>
                <a:ea typeface="DejaVu Sans"/>
                <a:cs typeface="Century Schoolbook" panose="02040604050505020304" charset="0"/>
              </a:rPr>
              <a:t>Livraison graduite à partir de trois produits.</a:t>
            </a:r>
            <a:endParaRPr lang="fr-FR" sz="1200" strike="noStrike" spc="-1">
              <a:solidFill>
                <a:schemeClr val="tx1"/>
              </a:solidFill>
              <a:latin typeface="Century Schoolbook" panose="02040604050505020304" charset="0"/>
              <a:ea typeface="DejaVu Sans"/>
              <a:cs typeface="Century Schoolbook" panose="020406040505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DC5C5">
            <a:alpha val="55000"/>
          </a:srgbClr>
        </a:solidFill>
        <a:effectLst/>
      </p:bgPr>
    </p:bg>
    <p:spTree>
      <p:nvGrpSpPr>
        <p:cNvPr id="1" name=""/>
        <p:cNvGrpSpPr/>
        <p:nvPr/>
      </p:nvGrpSpPr>
      <p:grpSpPr>
        <a:xfrm>
          <a:off x="0" y="0"/>
          <a:ext cx="0" cy="0"/>
          <a:chOff x="0" y="0"/>
          <a:chExt cx="0" cy="0"/>
        </a:xfrm>
      </p:grpSpPr>
      <p:pic>
        <p:nvPicPr>
          <p:cNvPr id="171" name="Image 7" descr="Pub cosmé"/>
          <p:cNvPicPr/>
          <p:nvPr/>
        </p:nvPicPr>
        <p:blipFill>
          <a:blip r:embed="rId1"/>
          <a:srcRect l="56013" r="1002" b="1491"/>
          <a:stretch>
            <a:fillRect/>
          </a:stretch>
        </p:blipFill>
        <p:spPr>
          <a:xfrm>
            <a:off x="0" y="0"/>
            <a:ext cx="9143280" cy="5142240"/>
          </a:xfrm>
          <a:prstGeom prst="rect">
            <a:avLst/>
          </a:prstGeom>
          <a:ln>
            <a:noFill/>
          </a:ln>
        </p:spPr>
      </p:pic>
      <p:sp>
        <p:nvSpPr>
          <p:cNvPr id="172" name="CustomShape 1"/>
          <p:cNvSpPr/>
          <p:nvPr/>
        </p:nvSpPr>
        <p:spPr>
          <a:xfrm>
            <a:off x="142200" y="36720"/>
            <a:ext cx="7291080" cy="537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3200" b="1" strike="noStrike" spc="-1">
                <a:solidFill>
                  <a:srgbClr val="984807"/>
                </a:solidFill>
                <a:latin typeface="Times New Roman" panose="02020603050405020304"/>
                <a:ea typeface="DejaVu Sans"/>
              </a:rPr>
              <a:t>Rouge à lèvres Gloss</a:t>
            </a:r>
            <a:endParaRPr lang="fr-FR" sz="3200" b="0" strike="noStrike" spc="-1">
              <a:latin typeface="Arial" panose="020B0604020202020204"/>
            </a:endParaRPr>
          </a:p>
        </p:txBody>
      </p:sp>
      <p:sp>
        <p:nvSpPr>
          <p:cNvPr id="183" name="CustomShape 8"/>
          <p:cNvSpPr/>
          <p:nvPr/>
        </p:nvSpPr>
        <p:spPr>
          <a:xfrm>
            <a:off x="8745840" y="4788360"/>
            <a:ext cx="430920" cy="3592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r>
              <a:rPr lang="fr-FR" sz="1800" b="1" strike="noStrike" spc="-1">
                <a:solidFill>
                  <a:srgbClr val="000000"/>
                </a:solidFill>
                <a:latin typeface="Times New Roman" panose="02020603050405020304"/>
                <a:ea typeface="DejaVu Sans"/>
              </a:rPr>
              <a:t>8</a:t>
            </a:r>
            <a:endParaRPr lang="fr-FR" sz="1800" b="0" strike="noStrike" spc="-1">
              <a:latin typeface="Arial" panose="020B0604020202020204"/>
            </a:endParaRPr>
          </a:p>
        </p:txBody>
      </p:sp>
      <p:sp>
        <p:nvSpPr>
          <p:cNvPr id="159" name="CustomShape 3"/>
          <p:cNvSpPr/>
          <p:nvPr/>
        </p:nvSpPr>
        <p:spPr>
          <a:xfrm>
            <a:off x="-13335" y="668020"/>
            <a:ext cx="9130030" cy="4181475"/>
          </a:xfrm>
          <a:prstGeom prst="round1Rect">
            <a:avLst>
              <a:gd name="adj" fmla="val 16667"/>
            </a:avLst>
          </a:prstGeom>
          <a:solidFill>
            <a:schemeClr val="bg1"/>
          </a:solidFill>
          <a:ln>
            <a:noFill/>
          </a:ln>
        </p:spPr>
        <p:style>
          <a:lnRef idx="2">
            <a:schemeClr val="accent6"/>
          </a:lnRef>
          <a:fillRef idx="1">
            <a:schemeClr val="lt1"/>
          </a:fillRef>
          <a:effectRef idx="0">
            <a:schemeClr val="accent6"/>
          </a:effectRef>
          <a:fontRef idx="minor"/>
        </p:style>
      </p:sp>
      <p:pic>
        <p:nvPicPr>
          <p:cNvPr id="2" name="Picture 1" descr="rge à lèvre"/>
          <p:cNvPicPr>
            <a:picLocks noChangeAspect="1"/>
          </p:cNvPicPr>
          <p:nvPr/>
        </p:nvPicPr>
        <p:blipFill>
          <a:blip r:embed="rId2"/>
          <a:stretch>
            <a:fillRect/>
          </a:stretch>
        </p:blipFill>
        <p:spPr>
          <a:xfrm>
            <a:off x="405130" y="1050925"/>
            <a:ext cx="2366645" cy="2790825"/>
          </a:xfrm>
          <a:prstGeom prst="rect">
            <a:avLst/>
          </a:prstGeom>
        </p:spPr>
      </p:pic>
      <p:sp>
        <p:nvSpPr>
          <p:cNvPr id="7" name="Text Box 6"/>
          <p:cNvSpPr txBox="1"/>
          <p:nvPr/>
        </p:nvSpPr>
        <p:spPr>
          <a:xfrm>
            <a:off x="3922395" y="1243330"/>
            <a:ext cx="4652645" cy="2584450"/>
          </a:xfrm>
          <a:prstGeom prst="rect">
            <a:avLst/>
          </a:prstGeom>
          <a:noFill/>
        </p:spPr>
        <p:txBody>
          <a:bodyPr wrap="square" rtlCol="0">
            <a:spAutoFit/>
          </a:bodyPr>
          <a:p>
            <a:pPr algn="just"/>
            <a:r>
              <a:rPr lang="fr-FR">
                <a:latin typeface="Century Schoolbook" panose="02040604050505020304" charset="0"/>
                <a:cs typeface="Century Schoolbook" panose="02040604050505020304" charset="0"/>
              </a:rPr>
              <a:t>Facile d'application et sans transfert, nos rouges à lèvres de type liquide (glodd) offrent une tenue longue durée (jusqu'à 24 heures) à vos lèvres. La texture ultra fluide, veloutée et riche en pigments de ces rouges à lèvres habile vos lèvres d'un viole mat et intensément coloré. </a:t>
            </a:r>
            <a:endParaRPr lang="fr-FR">
              <a:latin typeface="Century Schoolbook" panose="02040604050505020304" charset="0"/>
              <a:cs typeface="Century Schoolbook" panose="02040604050505020304" charset="0"/>
            </a:endParaRPr>
          </a:p>
          <a:p>
            <a:pPr algn="just"/>
            <a:r>
              <a:rPr lang="fr-FR">
                <a:latin typeface="Century Schoolbook" panose="02040604050505020304" charset="0"/>
                <a:cs typeface="Century Schoolbook" panose="02040604050505020304" charset="0"/>
              </a:rPr>
              <a:t>Nos rouges à lèvres sont de différentes marques et de plusieurs couleurs.</a:t>
            </a:r>
            <a:endParaRPr lang="fr-FR">
              <a:latin typeface="Century Schoolbook" panose="02040604050505020304" charset="0"/>
              <a:cs typeface="Century Schoolbook" panose="02040604050505020304" charset="0"/>
            </a:endParaRPr>
          </a:p>
        </p:txBody>
      </p:sp>
      <p:sp>
        <p:nvSpPr>
          <p:cNvPr id="158" name="CustomShape 2"/>
          <p:cNvSpPr/>
          <p:nvPr/>
        </p:nvSpPr>
        <p:spPr>
          <a:xfrm>
            <a:off x="282515" y="3757175"/>
            <a:ext cx="3523680" cy="233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1200" strike="noStrike" spc="-1">
                <a:solidFill>
                  <a:schemeClr val="tx1"/>
                </a:solidFill>
                <a:latin typeface="Century Schoolbook" panose="02040604050505020304" charset="0"/>
                <a:ea typeface="DejaVu Sans"/>
                <a:cs typeface="Century Schoolbook" panose="02040604050505020304" charset="0"/>
              </a:rPr>
              <a:t>Livraison graduite à partir de trois produits.</a:t>
            </a:r>
            <a:endParaRPr lang="fr-FR" sz="1200" strike="noStrike" spc="-1">
              <a:solidFill>
                <a:schemeClr val="tx1"/>
              </a:solidFill>
              <a:latin typeface="Century Schoolbook" panose="02040604050505020304" charset="0"/>
              <a:ea typeface="DejaVu Sans"/>
              <a:cs typeface="Century Schoolbook" panose="02040604050505020304" charset="0"/>
            </a:endParaRPr>
          </a:p>
          <a:p>
            <a:pPr algn="just">
              <a:lnSpc>
                <a:spcPct val="100000"/>
              </a:lnSpc>
            </a:pPr>
            <a:endParaRPr lang="fr-FR" sz="1200" strike="noStrike" spc="-1">
              <a:solidFill>
                <a:schemeClr val="tx1"/>
              </a:solidFill>
              <a:latin typeface="Century Schoolbook" panose="02040604050505020304" charset="0"/>
              <a:ea typeface="DejaVu Sans"/>
              <a:cs typeface="Century Schoolbook" panose="02040604050505020304" charset="0"/>
            </a:endParaRPr>
          </a:p>
          <a:p>
            <a:pPr algn="just">
              <a:lnSpc>
                <a:spcPct val="100000"/>
              </a:lnSpc>
            </a:pPr>
            <a:endParaRPr lang="fr-FR" sz="1200" strike="noStrike" spc="-1">
              <a:solidFill>
                <a:schemeClr val="tx1"/>
              </a:solidFill>
              <a:latin typeface="Century Schoolbook" panose="02040604050505020304" charset="0"/>
              <a:ea typeface="DejaVu Sans"/>
              <a:cs typeface="Century Schoolbook" panose="020406040505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DC5C5">
            <a:alpha val="55000"/>
          </a:srgbClr>
        </a:solidFill>
        <a:effectLst/>
      </p:bgPr>
    </p:bg>
    <p:spTree>
      <p:nvGrpSpPr>
        <p:cNvPr id="1" name=""/>
        <p:cNvGrpSpPr/>
        <p:nvPr/>
      </p:nvGrpSpPr>
      <p:grpSpPr>
        <a:xfrm>
          <a:off x="0" y="0"/>
          <a:ext cx="0" cy="0"/>
          <a:chOff x="0" y="0"/>
          <a:chExt cx="0" cy="0"/>
        </a:xfrm>
      </p:grpSpPr>
      <p:pic>
        <p:nvPicPr>
          <p:cNvPr id="171" name="Image 7" descr="Pub cosmé"/>
          <p:cNvPicPr/>
          <p:nvPr/>
        </p:nvPicPr>
        <p:blipFill>
          <a:blip r:embed="rId1"/>
          <a:srcRect l="56013" r="1002" b="1491"/>
          <a:stretch>
            <a:fillRect/>
          </a:stretch>
        </p:blipFill>
        <p:spPr>
          <a:xfrm>
            <a:off x="0" y="0"/>
            <a:ext cx="9143280" cy="5142240"/>
          </a:xfrm>
          <a:prstGeom prst="rect">
            <a:avLst/>
          </a:prstGeom>
          <a:ln>
            <a:noFill/>
          </a:ln>
        </p:spPr>
      </p:pic>
      <p:sp>
        <p:nvSpPr>
          <p:cNvPr id="172" name="CustomShape 1"/>
          <p:cNvSpPr/>
          <p:nvPr/>
        </p:nvSpPr>
        <p:spPr>
          <a:xfrm>
            <a:off x="142200" y="36720"/>
            <a:ext cx="7291080" cy="537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3200" b="1" strike="noStrike" spc="-1">
                <a:solidFill>
                  <a:srgbClr val="984807"/>
                </a:solidFill>
                <a:latin typeface="Times New Roman" panose="02020603050405020304"/>
                <a:ea typeface="DejaVu Sans"/>
              </a:rPr>
              <a:t>Olive Oil-ORS036</a:t>
            </a:r>
            <a:endParaRPr lang="fr-FR" sz="3200" b="0" strike="noStrike" spc="-1">
              <a:latin typeface="Arial" panose="020B0604020202020204"/>
            </a:endParaRPr>
          </a:p>
        </p:txBody>
      </p:sp>
      <p:sp>
        <p:nvSpPr>
          <p:cNvPr id="183" name="CustomShape 8"/>
          <p:cNvSpPr/>
          <p:nvPr/>
        </p:nvSpPr>
        <p:spPr>
          <a:xfrm>
            <a:off x="8745840" y="4788360"/>
            <a:ext cx="430920" cy="3592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pPr>
            <a:r>
              <a:rPr lang="fr-FR" sz="1800" b="1" strike="noStrike" spc="-1">
                <a:solidFill>
                  <a:srgbClr val="000000"/>
                </a:solidFill>
                <a:latin typeface="Times New Roman" panose="02020603050405020304"/>
                <a:ea typeface="DejaVu Sans"/>
              </a:rPr>
              <a:t>9</a:t>
            </a:r>
            <a:endParaRPr lang="fr-FR" sz="1800" b="0" strike="noStrike" spc="-1">
              <a:latin typeface="Arial" panose="020B0604020202020204"/>
            </a:endParaRPr>
          </a:p>
        </p:txBody>
      </p:sp>
      <p:sp>
        <p:nvSpPr>
          <p:cNvPr id="159" name="CustomShape 3"/>
          <p:cNvSpPr/>
          <p:nvPr/>
        </p:nvSpPr>
        <p:spPr>
          <a:xfrm>
            <a:off x="-13335" y="668020"/>
            <a:ext cx="9130030" cy="4181475"/>
          </a:xfrm>
          <a:prstGeom prst="round1Rect">
            <a:avLst>
              <a:gd name="adj" fmla="val 16667"/>
            </a:avLst>
          </a:prstGeom>
          <a:solidFill>
            <a:schemeClr val="bg1"/>
          </a:solidFill>
          <a:ln>
            <a:noFill/>
          </a:ln>
        </p:spPr>
        <p:style>
          <a:lnRef idx="2">
            <a:schemeClr val="accent6"/>
          </a:lnRef>
          <a:fillRef idx="1">
            <a:schemeClr val="lt1"/>
          </a:fillRef>
          <a:effectRef idx="0">
            <a:schemeClr val="accent6"/>
          </a:effectRef>
          <a:fontRef idx="minor"/>
        </p:style>
      </p:sp>
      <p:pic>
        <p:nvPicPr>
          <p:cNvPr id="202" name="Image 5" descr="olive oil 1"/>
          <p:cNvPicPr/>
          <p:nvPr/>
        </p:nvPicPr>
        <p:blipFill>
          <a:blip r:embed="rId2"/>
          <a:srcRect l="3991" t="14778" r="4709" b="15315"/>
          <a:stretch>
            <a:fillRect/>
          </a:stretch>
        </p:blipFill>
        <p:spPr>
          <a:xfrm>
            <a:off x="1548765" y="1112520"/>
            <a:ext cx="2074545" cy="1591945"/>
          </a:xfrm>
          <a:prstGeom prst="rect">
            <a:avLst/>
          </a:prstGeom>
          <a:ln>
            <a:noFill/>
          </a:ln>
        </p:spPr>
      </p:pic>
      <p:pic>
        <p:nvPicPr>
          <p:cNvPr id="203" name="Image 1" descr="Boite_Olive oil"/>
          <p:cNvPicPr/>
          <p:nvPr/>
        </p:nvPicPr>
        <p:blipFill>
          <a:blip r:embed="rId3"/>
          <a:srcRect l="16669" t="22524" r="15927" b="8335"/>
          <a:stretch>
            <a:fillRect/>
          </a:stretch>
        </p:blipFill>
        <p:spPr>
          <a:xfrm>
            <a:off x="351155" y="1848485"/>
            <a:ext cx="1252855" cy="1334770"/>
          </a:xfrm>
          <a:prstGeom prst="rect">
            <a:avLst/>
          </a:prstGeom>
          <a:ln>
            <a:noFill/>
          </a:ln>
        </p:spPr>
      </p:pic>
      <p:sp>
        <p:nvSpPr>
          <p:cNvPr id="7" name="Text Box 6"/>
          <p:cNvSpPr txBox="1"/>
          <p:nvPr/>
        </p:nvSpPr>
        <p:spPr>
          <a:xfrm>
            <a:off x="3995420" y="1243330"/>
            <a:ext cx="4579620" cy="3415030"/>
          </a:xfrm>
          <a:prstGeom prst="rect">
            <a:avLst/>
          </a:prstGeom>
          <a:noFill/>
        </p:spPr>
        <p:txBody>
          <a:bodyPr wrap="square" rtlCol="0">
            <a:spAutoFit/>
          </a:bodyPr>
          <a:p>
            <a:pPr algn="just"/>
            <a:r>
              <a:rPr lang="fr-FR">
                <a:latin typeface="Century Schoolbook" panose="02040604050505020304" charset="0"/>
                <a:cs typeface="Century Schoolbook" panose="02040604050505020304" charset="0"/>
              </a:rPr>
              <a:t>Le Kit défrisant </a:t>
            </a:r>
            <a:r>
              <a:rPr>
                <a:latin typeface="Century Schoolbook" panose="02040604050505020304" charset="0"/>
                <a:cs typeface="Century Schoolbook" panose="02040604050505020304" charset="0"/>
              </a:rPr>
              <a:t>O</a:t>
            </a:r>
            <a:r>
              <a:rPr lang="fr-FR">
                <a:latin typeface="Century Schoolbook" panose="02040604050505020304" charset="0"/>
                <a:cs typeface="Century Schoolbook" panose="02040604050505020304" charset="0"/>
              </a:rPr>
              <a:t>live</a:t>
            </a:r>
            <a:r>
              <a:rPr>
                <a:latin typeface="Century Schoolbook" panose="02040604050505020304" charset="0"/>
                <a:cs typeface="Century Schoolbook" panose="02040604050505020304" charset="0"/>
              </a:rPr>
              <a:t> O</a:t>
            </a:r>
            <a:r>
              <a:rPr lang="fr-FR">
                <a:latin typeface="Century Schoolbook" panose="02040604050505020304" charset="0"/>
                <a:cs typeface="Century Schoolbook" panose="02040604050505020304" charset="0"/>
              </a:rPr>
              <a:t>il contient tous les ingrédients nécessaires pour un </a:t>
            </a:r>
            <a:r>
              <a:rPr>
                <a:latin typeface="Century Schoolbook" panose="02040604050505020304" charset="0"/>
                <a:cs typeface="Century Schoolbook" panose="02040604050505020304" charset="0"/>
              </a:rPr>
              <a:t>meilleur d</a:t>
            </a:r>
            <a:r>
              <a:rPr lang="fr-FR">
                <a:latin typeface="Century Schoolbook" panose="02040604050505020304" charset="0"/>
                <a:cs typeface="Century Schoolbook" panose="02040604050505020304" charset="0"/>
              </a:rPr>
              <a:t>é</a:t>
            </a:r>
            <a:r>
              <a:rPr>
                <a:latin typeface="Century Schoolbook" panose="02040604050505020304" charset="0"/>
                <a:cs typeface="Century Schoolbook" panose="02040604050505020304" charset="0"/>
              </a:rPr>
              <a:t>frisage </a:t>
            </a:r>
            <a:r>
              <a:rPr lang="fr-FR">
                <a:latin typeface="Century Schoolbook" panose="02040604050505020304" charset="0"/>
                <a:cs typeface="Century Schoolbook" panose="02040604050505020304" charset="0"/>
              </a:rPr>
              <a:t>de vos cheveux. En leurs aoutant de l'humidité, ce produit protège vos cheveux des dommages et leurs donne brillance et éclat.</a:t>
            </a:r>
            <a:endParaRPr lang="fr-FR">
              <a:latin typeface="Century Schoolbook" panose="02040604050505020304" charset="0"/>
              <a:cs typeface="Century Schoolbook" panose="02040604050505020304" charset="0"/>
            </a:endParaRPr>
          </a:p>
          <a:p>
            <a:pPr algn="just"/>
            <a:r>
              <a:rPr lang="fr-FR">
                <a:latin typeface="Century Schoolbook" panose="02040604050505020304" charset="0"/>
                <a:cs typeface="Century Schoolbook" panose="02040604050505020304" charset="0"/>
              </a:rPr>
              <a:t>Olive Oil Kit défrisant contient : crème défrisante sans soude à l'huile d'olive avec activateur, shampooing neutralisant, sachet d'après-shampooing, lotion hydratante et mousse coiffante pour mise en pli.</a:t>
            </a:r>
            <a:endParaRPr>
              <a:latin typeface="Century Schoolbook" panose="02040604050505020304" charset="0"/>
              <a:cs typeface="Century Schoolbook" panose="02040604050505020304" charset="0"/>
            </a:endParaRPr>
          </a:p>
        </p:txBody>
      </p:sp>
      <p:sp>
        <p:nvSpPr>
          <p:cNvPr id="158" name="CustomShape 2"/>
          <p:cNvSpPr/>
          <p:nvPr/>
        </p:nvSpPr>
        <p:spPr>
          <a:xfrm>
            <a:off x="210760" y="3326645"/>
            <a:ext cx="3523680" cy="233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Autofit/>
          </a:bodyPr>
          <a:p>
            <a:pPr algn="just">
              <a:lnSpc>
                <a:spcPct val="100000"/>
              </a:lnSpc>
            </a:pPr>
            <a:r>
              <a:rPr lang="fr-FR" sz="1200" strike="noStrike" spc="-1">
                <a:solidFill>
                  <a:schemeClr val="tx1"/>
                </a:solidFill>
                <a:latin typeface="Century Schoolbook" panose="02040604050505020304" charset="0"/>
                <a:ea typeface="DejaVu Sans"/>
                <a:cs typeface="Century Schoolbook" panose="02040604050505020304" charset="0"/>
              </a:rPr>
              <a:t>Livraison graduite à partir de trois produits.</a:t>
            </a:r>
            <a:endParaRPr lang="fr-FR" sz="1200" strike="noStrike" spc="-1">
              <a:solidFill>
                <a:schemeClr val="tx1"/>
              </a:solidFill>
              <a:latin typeface="Century Schoolbook" panose="02040604050505020304" charset="0"/>
              <a:ea typeface="DejaVu Sans"/>
              <a:cs typeface="Century Schoolbook" panose="020406040505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4563</Words>
  <Application>WPS Presentation</Application>
  <PresentationFormat/>
  <Paragraphs>110</Paragraphs>
  <Slides>13</Slides>
  <Notes>0</Notes>
  <HiddenSlides>0</HiddenSlides>
  <MMClips>0</MMClips>
  <ScaleCrop>false</ScaleCrop>
  <HeadingPairs>
    <vt:vector size="6" baseType="variant">
      <vt:variant>
        <vt:lpstr>已用的字体</vt:lpstr>
      </vt:variant>
      <vt:variant>
        <vt:i4>28</vt:i4>
      </vt:variant>
      <vt:variant>
        <vt:lpstr>主题</vt:lpstr>
      </vt:variant>
      <vt:variant>
        <vt:i4>3</vt:i4>
      </vt:variant>
      <vt:variant>
        <vt:lpstr>幻灯片标题</vt:lpstr>
      </vt:variant>
      <vt:variant>
        <vt:i4>13</vt:i4>
      </vt:variant>
    </vt:vector>
  </HeadingPairs>
  <TitlesOfParts>
    <vt:vector size="44" baseType="lpstr">
      <vt:lpstr>Arial</vt:lpstr>
      <vt:lpstr>SimSun</vt:lpstr>
      <vt:lpstr>Wingdings</vt:lpstr>
      <vt:lpstr>Calibri</vt:lpstr>
      <vt:lpstr>DejaVu Sans</vt:lpstr>
      <vt:lpstr>Calibri</vt:lpstr>
      <vt:lpstr>Arial</vt:lpstr>
      <vt:lpstr>Symbol</vt:lpstr>
      <vt:lpstr>Constantia</vt:lpstr>
      <vt:lpstr>LKLUG</vt:lpstr>
      <vt:lpstr>Brush Script MT</vt:lpstr>
      <vt:lpstr>Times New Roman</vt:lpstr>
      <vt:lpstr>Times New Roman</vt:lpstr>
      <vt:lpstr>Segoe Print</vt:lpstr>
      <vt:lpstr>Microsoft YaHei</vt:lpstr>
      <vt:lpstr/>
      <vt:lpstr>Arial Unicode MS</vt:lpstr>
      <vt:lpstr>MingLiU_HKSCS-ExtB</vt:lpstr>
      <vt:lpstr>NSimSun</vt:lpstr>
      <vt:lpstr>Bahnschrift Condensed</vt:lpstr>
      <vt:lpstr>Bahnschrift SemiBold</vt:lpstr>
      <vt:lpstr>Blackadder ITC</vt:lpstr>
      <vt:lpstr>Bodoni MT Poster Compressed</vt:lpstr>
      <vt:lpstr>Bookshelf Symbol 7</vt:lpstr>
      <vt:lpstr>Broadway</vt:lpstr>
      <vt:lpstr>Candara Light</vt:lpstr>
      <vt:lpstr>Century Schoolbook</vt:lpstr>
      <vt:lpstr>Constantia</vt:lpstr>
      <vt:lpstr>Office Theme</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CERCO-IA</cp:lastModifiedBy>
  <cp:revision>394</cp:revision>
  <dcterms:created xsi:type="dcterms:W3CDTF">2017-08-01T15:40:00Z</dcterms:created>
  <dcterms:modified xsi:type="dcterms:W3CDTF">2021-02-05T22:23:21Z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1033-11.2.0.9150</vt:lpwstr>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Affichage à l'écran (16:9)</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ies>
</file>