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5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99FF-F45D-4CD0-A18D-F169A69C1DAE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A80E-76CA-4599-985D-92640BFA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dirty="0"/>
              <a:t>Projective </a:t>
            </a:r>
            <a:r>
              <a:rPr lang="en-US"/>
              <a:t>Spaces </a:t>
            </a:r>
            <a:r>
              <a:rPr lang="en-US" smtClean="0"/>
              <a:t>and Transformations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12192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9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7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3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0"/>
            <a:ext cx="5237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3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88" y="0"/>
            <a:ext cx="708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88" y="0"/>
            <a:ext cx="464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5" y="0"/>
            <a:ext cx="372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38" y="0"/>
            <a:ext cx="379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5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88" y="0"/>
            <a:ext cx="3652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0"/>
            <a:ext cx="5567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13"/>
            <a:ext cx="12192000" cy="6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0"/>
            <a:ext cx="9612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1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888"/>
            <a:ext cx="12192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0"/>
            <a:ext cx="10182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09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138"/>
            <a:ext cx="12192000" cy="61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7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4418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2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5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510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07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0"/>
            <a:ext cx="1195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5" y="0"/>
            <a:ext cx="4298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88"/>
            <a:ext cx="12192000" cy="60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25" y="0"/>
            <a:ext cx="2290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25" y="0"/>
            <a:ext cx="198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4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0"/>
            <a:ext cx="391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050"/>
            <a:ext cx="12192000" cy="55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" y="0"/>
            <a:ext cx="11169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Widescreen</PresentationFormat>
  <Paragraphs>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Appendix A: Projective Spaces and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2018-06-21T12:12:04Z</dcterms:created>
  <dcterms:modified xsi:type="dcterms:W3CDTF">2018-06-21T13:23:01Z</dcterms:modified>
</cp:coreProperties>
</file>