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14E9-8AC4-4285-A017-9B0EFDC2EBE9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8A34-2A45-4AE7-8B2D-EA382707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10: </a:t>
            </a:r>
            <a:r>
              <a:rPr lang="en-US"/>
              <a:t>Modeling in 3D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0"/>
            <a:ext cx="5649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3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8"/>
            <a:ext cx="12192000" cy="33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38" y="0"/>
            <a:ext cx="5164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4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0"/>
            <a:ext cx="521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8" y="0"/>
            <a:ext cx="827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5"/>
            <a:ext cx="12192000" cy="45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88" y="0"/>
            <a:ext cx="451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4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3" y="0"/>
            <a:ext cx="581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0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8" y="0"/>
            <a:ext cx="5926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0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8" y="0"/>
            <a:ext cx="5608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12192000" cy="35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8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0"/>
            <a:ext cx="5370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013"/>
            <a:ext cx="12192000" cy="46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3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" y="0"/>
            <a:ext cx="11876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2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7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5637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1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12192000" cy="66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0"/>
            <a:ext cx="974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1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0"/>
            <a:ext cx="5548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5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288"/>
            <a:ext cx="12192000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3" y="0"/>
            <a:ext cx="504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6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513"/>
            <a:ext cx="12192000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5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63"/>
            <a:ext cx="121920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3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9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3" y="0"/>
            <a:ext cx="523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5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0"/>
            <a:ext cx="535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0"/>
            <a:ext cx="11722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8"/>
            <a:ext cx="121920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5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12192000" cy="51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31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0"/>
            <a:ext cx="5391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98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075"/>
            <a:ext cx="12192000" cy="54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17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3" y="0"/>
            <a:ext cx="509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99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3" y="0"/>
            <a:ext cx="5259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86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12192000" cy="48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59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25"/>
            <a:ext cx="12192000" cy="6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35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663"/>
            <a:ext cx="12192000" cy="59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85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7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75" y="0"/>
            <a:ext cx="5072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7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13"/>
            <a:ext cx="121920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18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0"/>
            <a:ext cx="3408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49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38" y="0"/>
            <a:ext cx="7907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7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80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275"/>
            <a:ext cx="121920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4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38" y="0"/>
            <a:ext cx="8491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4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063"/>
            <a:ext cx="12192000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02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05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0"/>
            <a:ext cx="5389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103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63" y="0"/>
            <a:ext cx="9109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17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0"/>
            <a:ext cx="1151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9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3" y="0"/>
            <a:ext cx="564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2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3" y="0"/>
            <a:ext cx="8385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60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988" y="0"/>
            <a:ext cx="7566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456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0"/>
            <a:ext cx="470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8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13" y="0"/>
            <a:ext cx="3152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5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12192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549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675"/>
            <a:ext cx="1219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8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443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14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0"/>
            <a:ext cx="5295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548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63" y="0"/>
            <a:ext cx="390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95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63" y="0"/>
            <a:ext cx="522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1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38" y="0"/>
            <a:ext cx="584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067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0"/>
            <a:ext cx="429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878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25" y="0"/>
            <a:ext cx="506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326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0"/>
            <a:ext cx="345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32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250"/>
            <a:ext cx="12192000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815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0"/>
            <a:ext cx="5167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4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88" y="0"/>
            <a:ext cx="497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40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0"/>
            <a:ext cx="436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817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875"/>
            <a:ext cx="1219200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51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38" y="0"/>
            <a:ext cx="4632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850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13" y="0"/>
            <a:ext cx="4497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3"/>
            <a:ext cx="121920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43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75"/>
            <a:ext cx="12192000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99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0"/>
            <a:ext cx="6845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8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288"/>
            <a:ext cx="121920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08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8" y="0"/>
            <a:ext cx="441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75" y="0"/>
            <a:ext cx="3117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515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0"/>
            <a:ext cx="744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0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0"/>
            <a:ext cx="6303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6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4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Times New Roman</vt:lpstr>
      <vt:lpstr>Office Theme</vt:lpstr>
      <vt:lpstr>Chapter 10: Modeling in 3D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2018-06-21T11:52:35Z</dcterms:created>
  <dcterms:modified xsi:type="dcterms:W3CDTF">2018-06-21T13:16:58Z</dcterms:modified>
</cp:coreProperties>
</file>