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2404-5FA0-45FB-955C-60729084505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6A18-DAD0-4B65-B8B0-37ECED94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 </a:t>
            </a:r>
            <a:r>
              <a:rPr lang="en-US"/>
              <a:t>Color and Light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510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6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12192000" cy="63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1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0"/>
            <a:ext cx="175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8" y="0"/>
            <a:ext cx="4503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1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5"/>
            <a:ext cx="1219200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050"/>
            <a:ext cx="12192000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8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0"/>
            <a:ext cx="521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1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6932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6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0"/>
            <a:ext cx="598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5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0"/>
            <a:ext cx="565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0"/>
            <a:ext cx="481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1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12192000" cy="60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3" y="0"/>
            <a:ext cx="4802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75" y="0"/>
            <a:ext cx="4792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588"/>
            <a:ext cx="12192000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00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25"/>
            <a:ext cx="12192000" cy="62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8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25" y="0"/>
            <a:ext cx="480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88" y="0"/>
            <a:ext cx="543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963"/>
            <a:ext cx="12192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563"/>
            <a:ext cx="12192000" cy="47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6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8" y="0"/>
            <a:ext cx="4376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16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8" y="0"/>
            <a:ext cx="4922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9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63" y="0"/>
            <a:ext cx="4967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0"/>
            <a:ext cx="516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0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63"/>
            <a:ext cx="12192000" cy="5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3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3" y="0"/>
            <a:ext cx="5056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6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0"/>
            <a:ext cx="527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45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38" y="0"/>
            <a:ext cx="4911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25" y="0"/>
            <a:ext cx="505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8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1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963"/>
            <a:ext cx="1219200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5" y="0"/>
            <a:ext cx="4830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2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5" y="0"/>
            <a:ext cx="494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1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12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0"/>
            <a:ext cx="281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520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42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13" y="0"/>
            <a:ext cx="4854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73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0"/>
            <a:ext cx="5491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5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213"/>
            <a:ext cx="12192000" cy="54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0"/>
            <a:ext cx="11579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6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0"/>
            <a:ext cx="1127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38"/>
            <a:ext cx="12192000" cy="61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2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0"/>
            <a:ext cx="371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3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89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0"/>
            <a:ext cx="5815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0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3" y="0"/>
            <a:ext cx="708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0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88"/>
            <a:ext cx="12192000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59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488"/>
            <a:ext cx="12192000" cy="61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0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0"/>
            <a:ext cx="43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5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738"/>
            <a:ext cx="12192000" cy="5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4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0"/>
            <a:ext cx="603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60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0"/>
            <a:ext cx="500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38"/>
            <a:ext cx="12192000" cy="5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14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0"/>
            <a:ext cx="5751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26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38" y="0"/>
            <a:ext cx="5138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4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0"/>
            <a:ext cx="5108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46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13" y="0"/>
            <a:ext cx="5386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922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8" y="0"/>
            <a:ext cx="496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02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0"/>
            <a:ext cx="4932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37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1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0"/>
            <a:ext cx="557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6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66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0" y="0"/>
            <a:ext cx="5014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75" y="0"/>
            <a:ext cx="334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569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425" y="0"/>
            <a:ext cx="3611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25"/>
            <a:ext cx="1219200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663"/>
            <a:ext cx="12192000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Office Theme</vt:lpstr>
      <vt:lpstr>Chapter 11: Color and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2018-06-21T11:53:51Z</dcterms:created>
  <dcterms:modified xsi:type="dcterms:W3CDTF">2018-06-21T13:17:20Z</dcterms:modified>
</cp:coreProperties>
</file>