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C448-BF69-448D-B42D-8B37D83409F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6256-2352-4C89-8C88-04EF7E28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4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C448-BF69-448D-B42D-8B37D83409F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6256-2352-4C89-8C88-04EF7E28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9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C448-BF69-448D-B42D-8B37D83409F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6256-2352-4C89-8C88-04EF7E28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3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C448-BF69-448D-B42D-8B37D83409F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6256-2352-4C89-8C88-04EF7E28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7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C448-BF69-448D-B42D-8B37D83409F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6256-2352-4C89-8C88-04EF7E28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2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C448-BF69-448D-B42D-8B37D83409F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6256-2352-4C89-8C88-04EF7E28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9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C448-BF69-448D-B42D-8B37D83409F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6256-2352-4C89-8C88-04EF7E28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7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C448-BF69-448D-B42D-8B37D83409F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6256-2352-4C89-8C88-04EF7E28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2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C448-BF69-448D-B42D-8B37D83409F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6256-2352-4C89-8C88-04EF7E28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6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C448-BF69-448D-B42D-8B37D83409F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6256-2352-4C89-8C88-04EF7E28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5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C448-BF69-448D-B42D-8B37D83409F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6256-2352-4C89-8C88-04EF7E28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8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CC448-BF69-448D-B42D-8B37D83409F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F6256-2352-4C89-8C88-04EF7E28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6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12: </a:t>
            </a:r>
            <a:r>
              <a:rPr lang="en-US"/>
              <a:t>Texture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Figures from</a:t>
            </a: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 through OpenGL – from Theory to Experiments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Sumanta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Guha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7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113" y="0"/>
            <a:ext cx="5565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74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588" y="0"/>
            <a:ext cx="4821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62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28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863" y="0"/>
            <a:ext cx="4738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2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0"/>
            <a:ext cx="10933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72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0"/>
            <a:ext cx="89392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91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775" y="0"/>
            <a:ext cx="5122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75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3" y="0"/>
            <a:ext cx="11812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36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0" y="0"/>
            <a:ext cx="3175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93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00" y="0"/>
            <a:ext cx="5053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6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950" y="0"/>
            <a:ext cx="562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6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288"/>
            <a:ext cx="1219200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07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13" y="0"/>
            <a:ext cx="5183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98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338" y="0"/>
            <a:ext cx="50133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51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83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0" y="0"/>
            <a:ext cx="53832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80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0"/>
            <a:ext cx="120126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907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563"/>
            <a:ext cx="12192000" cy="496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83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63" y="0"/>
            <a:ext cx="9945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21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225" y="0"/>
            <a:ext cx="4525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63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8950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1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850" y="0"/>
            <a:ext cx="4938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82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0"/>
            <a:ext cx="11391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34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75" y="0"/>
            <a:ext cx="4819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47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9375"/>
            <a:ext cx="12192000" cy="415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814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0"/>
            <a:ext cx="558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17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63" y="0"/>
            <a:ext cx="2682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87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413" y="0"/>
            <a:ext cx="4319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62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263" y="0"/>
            <a:ext cx="9769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530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925"/>
            <a:ext cx="12192000" cy="551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226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25" y="0"/>
            <a:ext cx="8896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09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325" y="0"/>
            <a:ext cx="4959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96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788" y="0"/>
            <a:ext cx="5940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988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0"/>
            <a:ext cx="52562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151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3" y="0"/>
            <a:ext cx="11649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977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75" y="0"/>
            <a:ext cx="6115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3575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775"/>
            <a:ext cx="12192000" cy="51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225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762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487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63" y="0"/>
            <a:ext cx="8093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920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663" y="0"/>
            <a:ext cx="5400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857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88" y="0"/>
            <a:ext cx="111982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276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163" y="0"/>
            <a:ext cx="4764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3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375" y="0"/>
            <a:ext cx="9493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775" y="0"/>
            <a:ext cx="2328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65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38" y="0"/>
            <a:ext cx="6205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29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3" y="0"/>
            <a:ext cx="3049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5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750"/>
            <a:ext cx="121920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9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</Words>
  <Application>Microsoft Office PowerPoint</Application>
  <PresentationFormat>Widescreen</PresentationFormat>
  <Paragraphs>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Times New Roman</vt:lpstr>
      <vt:lpstr>Office Theme</vt:lpstr>
      <vt:lpstr>Chapter 12: Texture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Windows User</dc:creator>
  <cp:lastModifiedBy>Windows User</cp:lastModifiedBy>
  <cp:revision>3</cp:revision>
  <dcterms:created xsi:type="dcterms:W3CDTF">2018-06-21T11:56:04Z</dcterms:created>
  <dcterms:modified xsi:type="dcterms:W3CDTF">2018-06-21T13:17:46Z</dcterms:modified>
</cp:coreProperties>
</file>