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6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8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8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A590-B173-41DE-8A49-BE6F193FA48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1F39-C43A-4FA9-B8B7-D83D62BD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13: </a:t>
            </a:r>
            <a:r>
              <a:rPr lang="en-US"/>
              <a:t>Special Visual Techniques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1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0"/>
            <a:ext cx="403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3"/>
            <a:ext cx="12192000" cy="56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488"/>
            <a:ext cx="12192000" cy="54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0"/>
            <a:ext cx="547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38" y="0"/>
            <a:ext cx="4987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0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0"/>
            <a:ext cx="3065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0"/>
            <a:ext cx="5192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7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0"/>
            <a:ext cx="11895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9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0"/>
            <a:ext cx="11720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7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5" y="0"/>
            <a:ext cx="9518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8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25" y="0"/>
            <a:ext cx="5643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6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88" y="0"/>
            <a:ext cx="2613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3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12192000" cy="59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8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88" y="0"/>
            <a:ext cx="4719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5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38" y="0"/>
            <a:ext cx="4097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63" y="0"/>
            <a:ext cx="3546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38" y="0"/>
            <a:ext cx="5165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550"/>
            <a:ext cx="121920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1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5" y="0"/>
            <a:ext cx="6062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72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0"/>
            <a:ext cx="5148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3" y="0"/>
            <a:ext cx="2681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0"/>
            <a:ext cx="488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51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63" y="0"/>
            <a:ext cx="2071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3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0"/>
            <a:ext cx="11152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19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0"/>
            <a:ext cx="568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7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0"/>
            <a:ext cx="276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34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8" y="0"/>
            <a:ext cx="3932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11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88" y="0"/>
            <a:ext cx="2738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6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63" y="0"/>
            <a:ext cx="4968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675"/>
            <a:ext cx="12192000" cy="46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2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13" y="0"/>
            <a:ext cx="3152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9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388"/>
            <a:ext cx="12192000" cy="57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5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75" y="0"/>
            <a:ext cx="4997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8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0"/>
            <a:ext cx="491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6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Chapter 13: Special Visual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4</cp:revision>
  <dcterms:created xsi:type="dcterms:W3CDTF">2018-06-21T11:56:59Z</dcterms:created>
  <dcterms:modified xsi:type="dcterms:W3CDTF">2018-06-21T13:18:07Z</dcterms:modified>
</cp:coreProperties>
</file>