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4AD4-8021-41E9-B2F0-21BC710C2E1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3C3A-51AE-47D7-9E79-FAC027A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14: </a:t>
            </a:r>
            <a:r>
              <a:rPr lang="en-US"/>
              <a:t>Raster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3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338"/>
            <a:ext cx="12192000" cy="50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0"/>
            <a:ext cx="5618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9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0"/>
            <a:ext cx="447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3" y="0"/>
            <a:ext cx="3951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0"/>
            <a:ext cx="269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4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8"/>
            <a:ext cx="12192000" cy="65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038"/>
            <a:ext cx="12192000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3" y="0"/>
            <a:ext cx="672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950"/>
            <a:ext cx="12192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0"/>
            <a:ext cx="446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7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0"/>
            <a:ext cx="477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1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0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5" y="0"/>
            <a:ext cx="575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8" y="0"/>
            <a:ext cx="7121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8" y="0"/>
            <a:ext cx="762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2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5" y="0"/>
            <a:ext cx="2214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7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0"/>
            <a:ext cx="12192000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3" y="0"/>
            <a:ext cx="6313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7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613"/>
            <a:ext cx="12192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3" y="0"/>
            <a:ext cx="646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56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163"/>
            <a:ext cx="12192000" cy="40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8" y="0"/>
            <a:ext cx="328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0"/>
            <a:ext cx="12192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5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Widescreen</PresentationFormat>
  <Paragraphs>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Chapter 14: Raster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2018-06-21T11:58:08Z</dcterms:created>
  <dcterms:modified xsi:type="dcterms:W3CDTF">2018-06-21T13:18:35Z</dcterms:modified>
</cp:coreProperties>
</file>