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6D5-1ED2-4BD1-9F41-D864F388080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1E50-BA45-44DA-8B32-77C80692C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6D5-1ED2-4BD1-9F41-D864F388080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1E50-BA45-44DA-8B32-77C80692C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0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6D5-1ED2-4BD1-9F41-D864F388080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1E50-BA45-44DA-8B32-77C80692C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6D5-1ED2-4BD1-9F41-D864F388080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1E50-BA45-44DA-8B32-77C80692C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9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6D5-1ED2-4BD1-9F41-D864F388080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1E50-BA45-44DA-8B32-77C80692C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6D5-1ED2-4BD1-9F41-D864F388080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1E50-BA45-44DA-8B32-77C80692C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6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6D5-1ED2-4BD1-9F41-D864F388080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1E50-BA45-44DA-8B32-77C80692C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6D5-1ED2-4BD1-9F41-D864F388080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1E50-BA45-44DA-8B32-77C80692C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6D5-1ED2-4BD1-9F41-D864F388080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1E50-BA45-44DA-8B32-77C80692C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6D5-1ED2-4BD1-9F41-D864F388080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1E50-BA45-44DA-8B32-77C80692C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3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6D5-1ED2-4BD1-9F41-D864F388080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1E50-BA45-44DA-8B32-77C80692C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6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6D5-1ED2-4BD1-9F41-D864F388080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E1E50-BA45-44DA-8B32-77C80692C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7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15: </a:t>
            </a:r>
            <a:r>
              <a:rPr lang="en-US" dirty="0"/>
              <a:t>OpenGL 4.3, </a:t>
            </a:r>
            <a:r>
              <a:rPr lang="en-US" dirty="0" err="1"/>
              <a:t>Shaders</a:t>
            </a:r>
            <a:r>
              <a:rPr lang="en-US" dirty="0"/>
              <a:t> </a:t>
            </a:r>
            <a:r>
              <a:rPr lang="en-US"/>
              <a:t>and </a:t>
            </a:r>
            <a:r>
              <a:rPr lang="en-US" smtClean="0"/>
              <a:t>the Programmable </a:t>
            </a:r>
            <a:r>
              <a:rPr lang="en-US" dirty="0"/>
              <a:t>Pipeline: Liftoff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25" y="0"/>
            <a:ext cx="5135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9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75" y="0"/>
            <a:ext cx="5097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4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"/>
            <a:ext cx="12192000" cy="545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0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50" y="0"/>
            <a:ext cx="4938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0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13"/>
            <a:ext cx="12192000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4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3" y="0"/>
            <a:ext cx="5819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5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75" y="0"/>
            <a:ext cx="5376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66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63"/>
            <a:ext cx="12192000" cy="64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06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575"/>
            <a:ext cx="12192000" cy="60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53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63" y="0"/>
            <a:ext cx="5375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0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75" y="0"/>
            <a:ext cx="8297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37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38" y="0"/>
            <a:ext cx="5570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1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713"/>
            <a:ext cx="121920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0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88" y="0"/>
            <a:ext cx="2740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2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38" y="0"/>
            <a:ext cx="5470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2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8"/>
            <a:ext cx="12192000" cy="67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5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0"/>
            <a:ext cx="624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7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88" y="0"/>
            <a:ext cx="4872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0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12192000" cy="55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50" y="0"/>
            <a:ext cx="5319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Widescreen</PresentationFormat>
  <Paragraphs>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Chapter 15: OpenGL 4.3, Shaders and the Programmable Pipeline: Liftoff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4</cp:revision>
  <dcterms:created xsi:type="dcterms:W3CDTF">2018-06-21T12:03:43Z</dcterms:created>
  <dcterms:modified xsi:type="dcterms:W3CDTF">2018-06-21T13:26:19Z</dcterms:modified>
</cp:coreProperties>
</file>