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95D-C538-43C4-8653-01CAC1BF27A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069F-9297-4A4A-BCD3-24A27A16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0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95D-C538-43C4-8653-01CAC1BF27A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069F-9297-4A4A-BCD3-24A27A16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9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95D-C538-43C4-8653-01CAC1BF27A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069F-9297-4A4A-BCD3-24A27A16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95D-C538-43C4-8653-01CAC1BF27A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069F-9297-4A4A-BCD3-24A27A16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8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95D-C538-43C4-8653-01CAC1BF27A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069F-9297-4A4A-BCD3-24A27A16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9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95D-C538-43C4-8653-01CAC1BF27A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069F-9297-4A4A-BCD3-24A27A16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4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95D-C538-43C4-8653-01CAC1BF27A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069F-9297-4A4A-BCD3-24A27A16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0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95D-C538-43C4-8653-01CAC1BF27A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069F-9297-4A4A-BCD3-24A27A16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95D-C538-43C4-8653-01CAC1BF27A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069F-9297-4A4A-BCD3-24A27A16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95D-C538-43C4-8653-01CAC1BF27A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069F-9297-4A4A-BCD3-24A27A16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9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95D-C538-43C4-8653-01CAC1BF27A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069F-9297-4A4A-BCD3-24A27A16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A95D-C538-43C4-8653-01CAC1BF27A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069F-9297-4A4A-BCD3-24A27A16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3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16: </a:t>
            </a:r>
            <a:r>
              <a:rPr lang="en-US" dirty="0"/>
              <a:t>OpenGL 4.3, </a:t>
            </a:r>
            <a:r>
              <a:rPr lang="en-US" dirty="0" err="1"/>
              <a:t>Shaders</a:t>
            </a:r>
            <a:r>
              <a:rPr lang="en-US" dirty="0"/>
              <a:t> and </a:t>
            </a:r>
            <a:r>
              <a:rPr lang="en-US" dirty="0" smtClean="0"/>
              <a:t>the Programmable </a:t>
            </a:r>
            <a:r>
              <a:rPr lang="en-US" dirty="0"/>
              <a:t>Pipeline</a:t>
            </a:r>
            <a:r>
              <a:rPr lang="en-US"/>
              <a:t>: </a:t>
            </a:r>
            <a:r>
              <a:rPr lang="en-US" smtClean="0"/>
              <a:t>Escape Velocity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688"/>
            <a:ext cx="12192000" cy="42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38" y="0"/>
            <a:ext cx="4149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3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7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2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13" y="0"/>
            <a:ext cx="3405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0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0"/>
            <a:ext cx="4430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9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175"/>
            <a:ext cx="12192000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6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63" y="0"/>
            <a:ext cx="573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8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0"/>
            <a:ext cx="5816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5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75" y="0"/>
            <a:ext cx="4768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825"/>
            <a:ext cx="12192000" cy="55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0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63" y="0"/>
            <a:ext cx="4586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02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75" y="0"/>
            <a:ext cx="5378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7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25" y="0"/>
            <a:ext cx="5187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20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38" y="0"/>
            <a:ext cx="5292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5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063"/>
            <a:ext cx="12192000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52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8" y="0"/>
            <a:ext cx="5418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90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1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38" y="0"/>
            <a:ext cx="4937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22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8" y="0"/>
            <a:ext cx="6181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4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63" y="0"/>
            <a:ext cx="425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42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150"/>
            <a:ext cx="12192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0"/>
            <a:ext cx="5294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30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0"/>
            <a:ext cx="690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75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3" y="0"/>
            <a:ext cx="4941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5" y="0"/>
            <a:ext cx="367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33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0"/>
            <a:ext cx="5046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12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0"/>
            <a:ext cx="6418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48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63" y="0"/>
            <a:ext cx="446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1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0"/>
            <a:ext cx="4895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1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0"/>
            <a:ext cx="5580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5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0"/>
            <a:ext cx="513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4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0"/>
            <a:ext cx="497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5" y="0"/>
            <a:ext cx="4602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9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63" y="0"/>
            <a:ext cx="2630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Widescreen</PresentationFormat>
  <Paragraphs>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Office Theme</vt:lpstr>
      <vt:lpstr>Chapter 16: OpenGL 4.3, Shaders and the Programmable Pipeline: Escape Velocity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4</cp:revision>
  <dcterms:created xsi:type="dcterms:W3CDTF">2018-06-21T12:05:05Z</dcterms:created>
  <dcterms:modified xsi:type="dcterms:W3CDTF">2018-06-21T13:26:42Z</dcterms:modified>
</cp:coreProperties>
</file>