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A1C45-967C-4F51-8079-6F1771FB473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A2108-C2C2-48BA-9662-44C64268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9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9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1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1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AB34-E97D-429F-9D65-CB566FA081F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D1F3-9632-4FEC-A12F-B131C918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17: </a:t>
            </a:r>
            <a:r>
              <a:rPr lang="en-US" smtClean="0"/>
              <a:t>Bézier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0"/>
            <a:ext cx="2944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7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5" y="0"/>
            <a:ext cx="4502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9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121920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475"/>
            <a:ext cx="12192000" cy="63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8" y="0"/>
            <a:ext cx="5024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5" y="0"/>
            <a:ext cx="5022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63" y="0"/>
            <a:ext cx="702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50" y="0"/>
            <a:ext cx="288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0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075"/>
            <a:ext cx="12192000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8" y="0"/>
            <a:ext cx="5572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3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0"/>
            <a:ext cx="438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13"/>
            <a:ext cx="12192000" cy="53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6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0"/>
            <a:ext cx="180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5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"/>
            <a:ext cx="12192000" cy="57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1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Chapter 17: Bézier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3</cp:revision>
  <dcterms:created xsi:type="dcterms:W3CDTF">2018-06-21T12:06:05Z</dcterms:created>
  <dcterms:modified xsi:type="dcterms:W3CDTF">2018-06-21T13:20:48Z</dcterms:modified>
</cp:coreProperties>
</file>