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9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4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0D61-768E-4D8F-A988-E01AADBD3A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1D75-97FF-41F1-B5AF-841B904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18: </a:t>
            </a:r>
            <a:r>
              <a:rPr lang="en-US"/>
              <a:t>B-Spline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3" y="0"/>
            <a:ext cx="5411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9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0"/>
            <a:ext cx="482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3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3"/>
            <a:ext cx="12192000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75" y="0"/>
            <a:ext cx="486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0"/>
            <a:ext cx="5476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938"/>
            <a:ext cx="12192000" cy="53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1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0"/>
            <a:ext cx="375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0"/>
            <a:ext cx="480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0"/>
            <a:ext cx="2462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6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12192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8" y="0"/>
            <a:ext cx="580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5" y="0"/>
            <a:ext cx="505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0"/>
            <a:ext cx="5878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0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75" y="0"/>
            <a:ext cx="522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7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2192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12192000" cy="55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3" y="0"/>
            <a:ext cx="448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38" y="0"/>
            <a:ext cx="653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25" y="0"/>
            <a:ext cx="704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0"/>
            <a:ext cx="233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00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93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0"/>
            <a:ext cx="4972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25"/>
            <a:ext cx="12192000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4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0"/>
            <a:ext cx="1050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2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0"/>
            <a:ext cx="452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63" y="0"/>
            <a:ext cx="4918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5" y="0"/>
            <a:ext cx="606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0"/>
            <a:ext cx="12192000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5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0"/>
            <a:ext cx="4976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38" y="0"/>
            <a:ext cx="455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5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888"/>
            <a:ext cx="12192000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0"/>
            <a:ext cx="5497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75"/>
            <a:ext cx="121920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0"/>
            <a:ext cx="1157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613"/>
            <a:ext cx="12192000" cy="59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Chapter 18: B-Spline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2018-06-21T12:07:57Z</dcterms:created>
  <dcterms:modified xsi:type="dcterms:W3CDTF">2018-06-21T13:21:07Z</dcterms:modified>
</cp:coreProperties>
</file>