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E459-C54B-4A8E-B901-C793C96D469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810B-2AFF-4533-9852-903AFA9C0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0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E459-C54B-4A8E-B901-C793C96D469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810B-2AFF-4533-9852-903AFA9C0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7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E459-C54B-4A8E-B901-C793C96D469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810B-2AFF-4533-9852-903AFA9C0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E459-C54B-4A8E-B901-C793C96D469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810B-2AFF-4533-9852-903AFA9C0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5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E459-C54B-4A8E-B901-C793C96D469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810B-2AFF-4533-9852-903AFA9C0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3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E459-C54B-4A8E-B901-C793C96D469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810B-2AFF-4533-9852-903AFA9C0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E459-C54B-4A8E-B901-C793C96D469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810B-2AFF-4533-9852-903AFA9C0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2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E459-C54B-4A8E-B901-C793C96D469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810B-2AFF-4533-9852-903AFA9C0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6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E459-C54B-4A8E-B901-C793C96D469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810B-2AFF-4533-9852-903AFA9C0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3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E459-C54B-4A8E-B901-C793C96D469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810B-2AFF-4533-9852-903AFA9C0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8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E459-C54B-4A8E-B901-C793C96D469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810B-2AFF-4533-9852-903AFA9C0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9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CE459-C54B-4A8E-B901-C793C96D469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E810B-2AFF-4533-9852-903AFA9C0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7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19: </a:t>
            </a:r>
            <a:r>
              <a:rPr lang="en-US"/>
              <a:t>Hermite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through OpenGL – from Theory to Experiments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Guha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5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425" y="0"/>
            <a:ext cx="5137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3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13" y="0"/>
            <a:ext cx="6175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8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0"/>
            <a:ext cx="10793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4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88" y="0"/>
            <a:ext cx="5253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7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038"/>
            <a:ext cx="12192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738"/>
            <a:ext cx="12192000" cy="39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2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175"/>
            <a:ext cx="12192000" cy="58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7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Chapter 19: Hermite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Windows User</cp:lastModifiedBy>
  <cp:revision>3</cp:revision>
  <dcterms:created xsi:type="dcterms:W3CDTF">2018-06-21T12:08:54Z</dcterms:created>
  <dcterms:modified xsi:type="dcterms:W3CDTF">2018-06-21T13:21:32Z</dcterms:modified>
</cp:coreProperties>
</file>