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926-87A1-4D34-91E0-9C8F7D8216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415-B04B-40D7-AF93-A791A23F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</a:t>
            </a:r>
            <a:r>
              <a:rPr lang="en-US" dirty="0"/>
              <a:t>On to OpenGL and </a:t>
            </a:r>
            <a:r>
              <a:rPr lang="en-US"/>
              <a:t>3D </a:t>
            </a:r>
            <a:r>
              <a:rPr lang="en-US" smtClean="0"/>
              <a:t>Computer Graphics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463"/>
            <a:ext cx="12192000" cy="58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13" y="0"/>
            <a:ext cx="2949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0"/>
            <a:ext cx="1079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0"/>
            <a:ext cx="441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675"/>
            <a:ext cx="12192000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63" y="0"/>
            <a:ext cx="542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0"/>
            <a:ext cx="5197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8" y="0"/>
            <a:ext cx="5075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3" y="0"/>
            <a:ext cx="4765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8" y="0"/>
            <a:ext cx="5216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6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0"/>
            <a:ext cx="629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9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13" y="0"/>
            <a:ext cx="485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7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8" y="0"/>
            <a:ext cx="4873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8" y="0"/>
            <a:ext cx="489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0"/>
            <a:ext cx="469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48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8" y="0"/>
            <a:ext cx="493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4951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5" y="0"/>
            <a:ext cx="506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0"/>
            <a:ext cx="6272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8" y="0"/>
            <a:ext cx="579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3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63" y="0"/>
            <a:ext cx="4510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2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0"/>
            <a:ext cx="473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6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0"/>
            <a:ext cx="619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27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0"/>
            <a:ext cx="285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69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0"/>
            <a:ext cx="470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63" y="0"/>
            <a:ext cx="507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3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588"/>
            <a:ext cx="1219200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12192000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38" y="0"/>
            <a:ext cx="7451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6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3" y="0"/>
            <a:ext cx="2820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3" y="0"/>
            <a:ext cx="497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2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0"/>
            <a:ext cx="560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6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888"/>
            <a:ext cx="12192000" cy="53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6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0"/>
            <a:ext cx="544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1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8" y="0"/>
            <a:ext cx="557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0"/>
            <a:ext cx="4789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0"/>
            <a:ext cx="504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8"/>
            <a:ext cx="12192000" cy="67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0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6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3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0"/>
            <a:ext cx="585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8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0"/>
            <a:ext cx="447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0"/>
            <a:ext cx="465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88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0"/>
            <a:ext cx="450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5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5" y="0"/>
            <a:ext cx="711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3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6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0"/>
            <a:ext cx="459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8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0"/>
            <a:ext cx="436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0"/>
            <a:ext cx="53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96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0"/>
            <a:ext cx="1153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43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63" y="0"/>
            <a:ext cx="5297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2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8"/>
            <a:ext cx="12192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69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3" y="0"/>
            <a:ext cx="533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3" y="0"/>
            <a:ext cx="683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8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0"/>
            <a:ext cx="4024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1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3" y="0"/>
            <a:ext cx="537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1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12192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7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0"/>
            <a:ext cx="5148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13"/>
            <a:ext cx="12192000" cy="63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4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75" y="0"/>
            <a:ext cx="697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0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</Words>
  <Application>Microsoft Office PowerPoint</Application>
  <PresentationFormat>Widescreen</PresentationFormat>
  <Paragraphs>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Times New Roman</vt:lpstr>
      <vt:lpstr>Office Theme</vt:lpstr>
      <vt:lpstr>Chapter 2: On to OpenGL and 3D Computer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2018-06-21T10:12:32Z</dcterms:created>
  <dcterms:modified xsi:type="dcterms:W3CDTF">2018-06-21T13:23:15Z</dcterms:modified>
</cp:coreProperties>
</file>