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0FA-19E6-4E31-8F17-5E6672ED58E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A5B7-592C-4326-AD08-557918A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0FA-19E6-4E31-8F17-5E6672ED58E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A5B7-592C-4326-AD08-557918A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0FA-19E6-4E31-8F17-5E6672ED58E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A5B7-592C-4326-AD08-557918A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0FA-19E6-4E31-8F17-5E6672ED58E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A5B7-592C-4326-AD08-557918A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0FA-19E6-4E31-8F17-5E6672ED58E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A5B7-592C-4326-AD08-557918A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0FA-19E6-4E31-8F17-5E6672ED58E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A5B7-592C-4326-AD08-557918A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3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0FA-19E6-4E31-8F17-5E6672ED58E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A5B7-592C-4326-AD08-557918A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0FA-19E6-4E31-8F17-5E6672ED58E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A5B7-592C-4326-AD08-557918A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0FA-19E6-4E31-8F17-5E6672ED58E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A5B7-592C-4326-AD08-557918A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2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0FA-19E6-4E31-8F17-5E6672ED58E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A5B7-592C-4326-AD08-557918A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5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0FA-19E6-4E31-8F17-5E6672ED58E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A5B7-592C-4326-AD08-557918A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A0FA-19E6-4E31-8F17-5E6672ED58E1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2A5B7-592C-4326-AD08-557918A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0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20: </a:t>
            </a:r>
            <a:r>
              <a:rPr lang="en-US" dirty="0"/>
              <a:t>Applications of Projective </a:t>
            </a:r>
            <a:r>
              <a:rPr lang="en-US" dirty="0" smtClean="0"/>
              <a:t>Spaces: Projection </a:t>
            </a:r>
            <a:r>
              <a:rPr lang="en-US"/>
              <a:t>Transformations </a:t>
            </a:r>
            <a:r>
              <a:rPr lang="en-US" smtClean="0"/>
              <a:t>and Rational </a:t>
            </a:r>
            <a:r>
              <a:rPr lang="en-US" dirty="0"/>
              <a:t>Curves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5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"/>
            <a:ext cx="121920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0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0"/>
            <a:ext cx="2576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8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38"/>
            <a:ext cx="12192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7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38" y="0"/>
            <a:ext cx="4937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38" y="0"/>
            <a:ext cx="765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0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88" y="0"/>
            <a:ext cx="9596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4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38" y="0"/>
            <a:ext cx="4859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9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8" y="0"/>
            <a:ext cx="5076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2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338"/>
            <a:ext cx="12192000" cy="47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5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0"/>
            <a:ext cx="5218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8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0"/>
            <a:ext cx="4437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3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88" y="0"/>
            <a:ext cx="5049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3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30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Chapter 20: Applications of Projective Spaces: Projection Transformations and Rational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4</cp:revision>
  <dcterms:created xsi:type="dcterms:W3CDTF">2018-06-21T12:09:50Z</dcterms:created>
  <dcterms:modified xsi:type="dcterms:W3CDTF">2018-06-21T13:27:31Z</dcterms:modified>
</cp:coreProperties>
</file>