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2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0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3E64-7FB6-4F9B-A37A-AEA613E60D0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6EA1-FC9B-41BA-9DD5-921A186D4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21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/>
              <a:t>Pipeline Operation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638"/>
            <a:ext cx="12192000" cy="3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575"/>
            <a:ext cx="12192000" cy="50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7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438"/>
            <a:ext cx="12192000" cy="54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0"/>
            <a:ext cx="8618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1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0"/>
            <a:ext cx="11536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63" y="0"/>
            <a:ext cx="6211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8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338"/>
            <a:ext cx="12192000" cy="602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3"/>
            <a:ext cx="12192000" cy="53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8"/>
            <a:ext cx="12192000" cy="65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10056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0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5" y="0"/>
            <a:ext cx="358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9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0"/>
            <a:ext cx="619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1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0"/>
            <a:ext cx="6665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9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0"/>
            <a:ext cx="400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9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75" y="0"/>
            <a:ext cx="7383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388"/>
            <a:ext cx="12192000" cy="54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550"/>
            <a:ext cx="12192000" cy="31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0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188"/>
            <a:ext cx="12192000" cy="56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75" y="0"/>
            <a:ext cx="9569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0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0"/>
            <a:ext cx="5548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13"/>
            <a:ext cx="12192000" cy="55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0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63" y="0"/>
            <a:ext cx="5221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738"/>
            <a:ext cx="12192000" cy="62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25" y="0"/>
            <a:ext cx="8691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9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238"/>
            <a:ext cx="12192000" cy="53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Widescreen</PresentationFormat>
  <Paragraphs>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Chapter 21: Pipeline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4</cp:revision>
  <dcterms:created xsi:type="dcterms:W3CDTF">2018-06-21T12:11:04Z</dcterms:created>
  <dcterms:modified xsi:type="dcterms:W3CDTF">2018-06-21T13:27:42Z</dcterms:modified>
</cp:coreProperties>
</file>