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34CF-2588-4784-B2DD-2B1F9177F18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D356-7AC4-47D9-BDD6-A345FC3E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7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34CF-2588-4784-B2DD-2B1F9177F18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D356-7AC4-47D9-BDD6-A345FC3E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4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34CF-2588-4784-B2DD-2B1F9177F18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D356-7AC4-47D9-BDD6-A345FC3E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34CF-2588-4784-B2DD-2B1F9177F18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D356-7AC4-47D9-BDD6-A345FC3E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6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34CF-2588-4784-B2DD-2B1F9177F18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D356-7AC4-47D9-BDD6-A345FC3E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0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34CF-2588-4784-B2DD-2B1F9177F18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D356-7AC4-47D9-BDD6-A345FC3E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1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34CF-2588-4784-B2DD-2B1F9177F18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D356-7AC4-47D9-BDD6-A345FC3E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4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34CF-2588-4784-B2DD-2B1F9177F18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D356-7AC4-47D9-BDD6-A345FC3E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7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34CF-2588-4784-B2DD-2B1F9177F18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D356-7AC4-47D9-BDD6-A345FC3E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4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34CF-2588-4784-B2DD-2B1F9177F18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D356-7AC4-47D9-BDD6-A345FC3E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2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34CF-2588-4784-B2DD-2B1F9177F18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D356-7AC4-47D9-BDD6-A345FC3E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034CF-2588-4784-B2DD-2B1F9177F18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AD356-7AC4-47D9-BDD6-A345FC3E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2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3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/>
              <a:t>An OpenGL Toolbox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Figures from</a:t>
            </a: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 through OpenGL – from Theory to Experiments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Sumanta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Guha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09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5" y="0"/>
            <a:ext cx="5048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7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225" y="0"/>
            <a:ext cx="4781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34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688" y="0"/>
            <a:ext cx="5000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6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0" y="0"/>
            <a:ext cx="5219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08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0"/>
            <a:ext cx="5199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57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613" y="0"/>
            <a:ext cx="3406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90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75" y="0"/>
            <a:ext cx="5148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54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913" y="0"/>
            <a:ext cx="5464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68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4888"/>
            <a:ext cx="121920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72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738" y="0"/>
            <a:ext cx="4962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9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38" y="0"/>
            <a:ext cx="11768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62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75" y="0"/>
            <a:ext cx="5353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91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063" y="0"/>
            <a:ext cx="5348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50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3825"/>
            <a:ext cx="12192000" cy="406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70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0"/>
            <a:ext cx="52562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25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0"/>
            <a:ext cx="12192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86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838" y="0"/>
            <a:ext cx="5138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73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625" y="0"/>
            <a:ext cx="9302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52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188" y="0"/>
            <a:ext cx="5381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73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275" y="0"/>
            <a:ext cx="5249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72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325" y="0"/>
            <a:ext cx="5973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950" y="0"/>
            <a:ext cx="51165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09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038" y="0"/>
            <a:ext cx="77803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73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75" y="0"/>
            <a:ext cx="3981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08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838" y="0"/>
            <a:ext cx="4884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64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613" y="0"/>
            <a:ext cx="1882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42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2192000" cy="680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440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363" y="0"/>
            <a:ext cx="5375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752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38" y="0"/>
            <a:ext cx="9356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7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3" y="0"/>
            <a:ext cx="48783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0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88" y="0"/>
            <a:ext cx="3906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60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138"/>
            <a:ext cx="12192000" cy="668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77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88" y="0"/>
            <a:ext cx="5481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50" y="0"/>
            <a:ext cx="3213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75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0"/>
            <a:ext cx="5065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20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</Words>
  <Application>Microsoft Office PowerPoint</Application>
  <PresentationFormat>Widescreen</PresentationFormat>
  <Paragraphs>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Times New Roman</vt:lpstr>
      <vt:lpstr>Office Theme</vt:lpstr>
      <vt:lpstr>Chapter 3: An OpenGL Toolbox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Windows User</dc:creator>
  <cp:lastModifiedBy>Windows User</cp:lastModifiedBy>
  <cp:revision>4</cp:revision>
  <dcterms:created xsi:type="dcterms:W3CDTF">2018-06-21T10:18:26Z</dcterms:created>
  <dcterms:modified xsi:type="dcterms:W3CDTF">2018-06-21T13:23:54Z</dcterms:modified>
</cp:coreProperties>
</file>