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5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CB4-407A-405F-8B07-1DF16CE5EA32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E213-9CC4-4E62-9BF9-A151DBC3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 </a:t>
            </a:r>
            <a:r>
              <a:rPr lang="en-US" dirty="0" smtClean="0"/>
              <a:t>Transformation, </a:t>
            </a:r>
            <a:r>
              <a:rPr lang="en-US" smtClean="0"/>
              <a:t>Animation and Viewing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3" y="0"/>
            <a:ext cx="452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0"/>
            <a:ext cx="292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3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3" y="0"/>
            <a:ext cx="6099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" y="0"/>
            <a:ext cx="1211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8" y="0"/>
            <a:ext cx="82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2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38" y="0"/>
            <a:ext cx="5826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8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0"/>
            <a:ext cx="5364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0"/>
            <a:ext cx="293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88" y="0"/>
            <a:ext cx="540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0"/>
            <a:ext cx="5313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0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0"/>
            <a:ext cx="551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0"/>
            <a:ext cx="701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0"/>
            <a:ext cx="2817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5" y="0"/>
            <a:ext cx="4144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0"/>
            <a:ext cx="925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0"/>
            <a:ext cx="436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5" y="0"/>
            <a:ext cx="6888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54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0"/>
            <a:ext cx="5491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0"/>
            <a:ext cx="7219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0"/>
            <a:ext cx="1210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6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3" y="0"/>
            <a:ext cx="362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84" y="72732"/>
            <a:ext cx="2290814" cy="66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71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75" y="0"/>
            <a:ext cx="5478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0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0"/>
            <a:ext cx="565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36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0"/>
            <a:ext cx="560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6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0"/>
            <a:ext cx="5884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48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3" y="0"/>
            <a:ext cx="539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9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0"/>
            <a:ext cx="5529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4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0"/>
            <a:ext cx="6632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0"/>
            <a:ext cx="6037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9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63" y="0"/>
            <a:ext cx="217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38"/>
            <a:ext cx="12192000" cy="60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7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5" y="0"/>
            <a:ext cx="494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12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0"/>
            <a:ext cx="7989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2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8" y="0"/>
            <a:ext cx="6294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8" y="0"/>
            <a:ext cx="8772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7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8" y="0"/>
            <a:ext cx="4757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9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3" y="0"/>
            <a:ext cx="953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23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0"/>
            <a:ext cx="7967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53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12192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63" y="0"/>
            <a:ext cx="4613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56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13" y="0"/>
            <a:ext cx="6300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40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0"/>
            <a:ext cx="302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6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75" y="0"/>
            <a:ext cx="3344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9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0"/>
            <a:ext cx="664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80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8" y="0"/>
            <a:ext cx="5456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56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0"/>
            <a:ext cx="761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32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63" y="0"/>
            <a:ext cx="5502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2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3" y="0"/>
            <a:ext cx="721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8" y="0"/>
            <a:ext cx="7223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7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88" y="0"/>
            <a:ext cx="5661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0"/>
            <a:ext cx="5437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1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55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" y="0"/>
            <a:ext cx="12068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9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12192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6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" y="0"/>
            <a:ext cx="1120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95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75"/>
            <a:ext cx="12192000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78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0"/>
            <a:ext cx="6108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58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8" y="0"/>
            <a:ext cx="5189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98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88" y="0"/>
            <a:ext cx="5178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0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3" y="0"/>
            <a:ext cx="5667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95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5" y="0"/>
            <a:ext cx="517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1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63" y="0"/>
            <a:ext cx="557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2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25" y="0"/>
            <a:ext cx="300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49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3" y="0"/>
            <a:ext cx="522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5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38" y="0"/>
            <a:ext cx="6154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4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5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8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0"/>
            <a:ext cx="4589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5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0"/>
            <a:ext cx="5040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6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8" y="0"/>
            <a:ext cx="4846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</Words>
  <Application>Microsoft Office PowerPoint</Application>
  <PresentationFormat>Widescreen</PresentationFormat>
  <Paragraphs>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Office Theme</vt:lpstr>
      <vt:lpstr>Chapter 4: Transformation, Animation and Viewing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CSIM</cp:lastModifiedBy>
  <cp:revision>5</cp:revision>
  <dcterms:created xsi:type="dcterms:W3CDTF">2018-06-21T10:19:29Z</dcterms:created>
  <dcterms:modified xsi:type="dcterms:W3CDTF">2018-07-09T21:32:48Z</dcterms:modified>
</cp:coreProperties>
</file>