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1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32A0-F0FC-4D9F-8A18-F5802ACEE0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9B9F-4DA5-453A-AE2E-79DAD51B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5: </a:t>
            </a:r>
            <a:r>
              <a:rPr lang="en-US" dirty="0"/>
              <a:t>Inside Animation: The </a:t>
            </a:r>
            <a:r>
              <a:rPr lang="en-US"/>
              <a:t>Theory </a:t>
            </a:r>
            <a:r>
              <a:rPr lang="en-US" smtClean="0"/>
              <a:t>of Transformations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8" y="0"/>
            <a:ext cx="531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1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5" y="0"/>
            <a:ext cx="3840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8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0" y="0"/>
            <a:ext cx="3287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9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75" y="0"/>
            <a:ext cx="296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0"/>
            <a:ext cx="11949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0"/>
            <a:ext cx="314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8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963"/>
            <a:ext cx="1219200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9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"/>
            <a:ext cx="12192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6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3" y="0"/>
            <a:ext cx="5627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0"/>
            <a:ext cx="6462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38" y="0"/>
            <a:ext cx="788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988"/>
            <a:ext cx="12192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8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8" y="0"/>
            <a:ext cx="5026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7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0"/>
            <a:ext cx="521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1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"/>
            <a:ext cx="12192000" cy="63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5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38" y="0"/>
            <a:ext cx="833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0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8" y="0"/>
            <a:ext cx="4124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9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0"/>
            <a:ext cx="5124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26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05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8" y="0"/>
            <a:ext cx="407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18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0"/>
            <a:ext cx="11495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8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5" y="0"/>
            <a:ext cx="5440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4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3"/>
            <a:ext cx="12192000" cy="571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738"/>
            <a:ext cx="12192000" cy="5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213"/>
            <a:ext cx="12192000" cy="5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0"/>
            <a:ext cx="776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5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0"/>
            <a:ext cx="8531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4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3" y="0"/>
            <a:ext cx="1087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Chapter 5: Inside Animation: The Theory of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2018-06-21T11:41:32Z</dcterms:created>
  <dcterms:modified xsi:type="dcterms:W3CDTF">2018-06-21T13:24:53Z</dcterms:modified>
</cp:coreProperties>
</file>