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DC93-AEB0-468E-A939-01E1A8D48DDF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EDAE6-C6F5-4D3A-9F69-B6BC2B7A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 </a:t>
            </a:r>
            <a:r>
              <a:rPr lang="en-US"/>
              <a:t>Advanced Animation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7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"/>
            <a:ext cx="121920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0"/>
            <a:ext cx="500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4900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77" y="365759"/>
            <a:ext cx="3928320" cy="62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8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125"/>
            <a:ext cx="12192000" cy="53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38" y="0"/>
            <a:ext cx="742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0"/>
            <a:ext cx="5319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0"/>
            <a:ext cx="338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5" y="0"/>
            <a:ext cx="788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75" y="0"/>
            <a:ext cx="583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0"/>
            <a:ext cx="501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0"/>
            <a:ext cx="5108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176212"/>
            <a:ext cx="26289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38" y="0"/>
            <a:ext cx="699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23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Chapter 6: Advanced Animation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CSIM</cp:lastModifiedBy>
  <cp:revision>8</cp:revision>
  <dcterms:created xsi:type="dcterms:W3CDTF">2018-06-21T11:42:57Z</dcterms:created>
  <dcterms:modified xsi:type="dcterms:W3CDTF">2018-08-03T12:51:08Z</dcterms:modified>
</cp:coreProperties>
</file>