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7885-7FA2-4411-8875-9EA74C17284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AB34-7306-4CC6-B3D0-7169D246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2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en-US"/>
              <a:t>Convexity and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213"/>
            <a:ext cx="12192000" cy="54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"/>
            <a:ext cx="12192000" cy="6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0"/>
            <a:ext cx="287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3" y="0"/>
            <a:ext cx="495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8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475"/>
            <a:ext cx="12192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0"/>
            <a:ext cx="534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12192000" cy="51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9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0"/>
            <a:ext cx="521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0"/>
            <a:ext cx="560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0"/>
            <a:ext cx="7011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6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38" y="0"/>
            <a:ext cx="5775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7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0"/>
            <a:ext cx="673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3" y="0"/>
            <a:ext cx="6264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6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25" y="0"/>
            <a:ext cx="5795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0"/>
            <a:ext cx="5541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9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0"/>
            <a:ext cx="5529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3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Chapter 7: Convexity and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2018-06-21T11:44:40Z</dcterms:created>
  <dcterms:modified xsi:type="dcterms:W3CDTF">2018-06-21T13:15:50Z</dcterms:modified>
</cp:coreProperties>
</file>