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FAEE-C367-4FE2-9B1A-12AD1098DA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9A19-B39F-40EE-80DD-E702297D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FAEE-C367-4FE2-9B1A-12AD1098DA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9A19-B39F-40EE-80DD-E702297D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FAEE-C367-4FE2-9B1A-12AD1098DA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9A19-B39F-40EE-80DD-E702297D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FAEE-C367-4FE2-9B1A-12AD1098DA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9A19-B39F-40EE-80DD-E702297D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FAEE-C367-4FE2-9B1A-12AD1098DA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9A19-B39F-40EE-80DD-E702297D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0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FAEE-C367-4FE2-9B1A-12AD1098DA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9A19-B39F-40EE-80DD-E702297D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3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FAEE-C367-4FE2-9B1A-12AD1098DA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9A19-B39F-40EE-80DD-E702297D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6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FAEE-C367-4FE2-9B1A-12AD1098DA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9A19-B39F-40EE-80DD-E702297D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2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FAEE-C367-4FE2-9B1A-12AD1098DA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9A19-B39F-40EE-80DD-E702297D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8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FAEE-C367-4FE2-9B1A-12AD1098DA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9A19-B39F-40EE-80DD-E702297D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FAEE-C367-4FE2-9B1A-12AD1098DA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9A19-B39F-40EE-80DD-E702297D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7FAEE-C367-4FE2-9B1A-12AD1098DA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9A19-B39F-40EE-80DD-E702297D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3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8: </a:t>
            </a:r>
            <a:r>
              <a:rPr lang="en-US"/>
              <a:t>Triangulation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738"/>
            <a:ext cx="12192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7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2388"/>
            <a:ext cx="12192000" cy="42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8" y="0"/>
            <a:ext cx="5267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9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38" y="0"/>
            <a:ext cx="6080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2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0"/>
            <a:ext cx="9536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3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8" y="0"/>
            <a:ext cx="2689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6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8"/>
            <a:ext cx="12192000" cy="68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8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5" y="0"/>
            <a:ext cx="9529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0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988"/>
            <a:ext cx="12192000" cy="5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0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938"/>
            <a:ext cx="12192000" cy="43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6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21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Chapter 8: Triangulation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4</cp:revision>
  <dcterms:created xsi:type="dcterms:W3CDTF">2018-06-21T11:50:40Z</dcterms:created>
  <dcterms:modified xsi:type="dcterms:W3CDTF">2018-06-21T13:16:12Z</dcterms:modified>
</cp:coreProperties>
</file>