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2DA1-6B92-4095-9FF5-549C0AC91B7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3BE5-87D4-44BF-8BC8-9158C85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2DA1-6B92-4095-9FF5-549C0AC91B7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3BE5-87D4-44BF-8BC8-9158C85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2DA1-6B92-4095-9FF5-549C0AC91B7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3BE5-87D4-44BF-8BC8-9158C85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6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2DA1-6B92-4095-9FF5-549C0AC91B7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3BE5-87D4-44BF-8BC8-9158C85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5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2DA1-6B92-4095-9FF5-549C0AC91B7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3BE5-87D4-44BF-8BC8-9158C85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2DA1-6B92-4095-9FF5-549C0AC91B7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3BE5-87D4-44BF-8BC8-9158C85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2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2DA1-6B92-4095-9FF5-549C0AC91B7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3BE5-87D4-44BF-8BC8-9158C85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9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2DA1-6B92-4095-9FF5-549C0AC91B7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3BE5-87D4-44BF-8BC8-9158C85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2DA1-6B92-4095-9FF5-549C0AC91B7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3BE5-87D4-44BF-8BC8-9158C85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2DA1-6B92-4095-9FF5-549C0AC91B7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3BE5-87D4-44BF-8BC8-9158C85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2DA1-6B92-4095-9FF5-549C0AC91B7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3BE5-87D4-44BF-8BC8-9158C85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1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B2DA1-6B92-4095-9FF5-549C0AC91B77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13BE5-87D4-44BF-8BC8-9158C8534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9: </a:t>
            </a:r>
            <a:r>
              <a:rPr lang="en-US"/>
              <a:t>Orientation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from</a:t>
            </a:r>
          </a:p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through OpenGL – from Theory to Experiments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Guha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13" y="0"/>
            <a:ext cx="5157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1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313"/>
            <a:ext cx="12192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4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463"/>
            <a:ext cx="12192000" cy="42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3" y="0"/>
            <a:ext cx="8955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9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488"/>
            <a:ext cx="12192000" cy="61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75" y="0"/>
            <a:ext cx="2633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8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0"/>
            <a:ext cx="2552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4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25"/>
            <a:ext cx="12192000" cy="65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5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325"/>
            <a:ext cx="12192000" cy="31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2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13"/>
            <a:ext cx="12192000" cy="520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9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3" y="0"/>
            <a:ext cx="11801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121920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6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0"/>
            <a:ext cx="7372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8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0"/>
            <a:ext cx="2711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6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38" y="0"/>
            <a:ext cx="3665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8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5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0"/>
            <a:ext cx="5688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0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0"/>
            <a:ext cx="7427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8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Widescreen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Chapter 9: Orientation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Windows User</dc:creator>
  <cp:lastModifiedBy>Windows User</cp:lastModifiedBy>
  <cp:revision>3</cp:revision>
  <dcterms:created xsi:type="dcterms:W3CDTF">2018-06-21T11:51:38Z</dcterms:created>
  <dcterms:modified xsi:type="dcterms:W3CDTF">2018-06-21T13:16:37Z</dcterms:modified>
</cp:coreProperties>
</file>