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5"/>
    <p:restoredTop sz="94643"/>
  </p:normalViewPr>
  <p:slideViewPr>
    <p:cSldViewPr snapToGrid="0" snapToObjects="1" showGuides="1">
      <p:cViewPr varScale="1">
        <p:scale>
          <a:sx n="128" d="100"/>
          <a:sy n="128" d="100"/>
        </p:scale>
        <p:origin x="5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BD96-5DD5-A543-B6D0-FB6BE362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8417-31B7-DD48-A727-1234A30E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7A6A-293D-5F4F-B1CC-493B6F48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6/17/21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E8B2-76DC-3943-9B22-E03FDA63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D543-BA53-9945-9B43-2DF06F6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9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8E81-5D1B-0444-91F6-E4E23EA2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30B72-CEFE-CF42-9325-389729575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8000-F79B-A443-BEF2-3638E7E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4F07-4518-D547-81EE-E1D37B20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16CA-3E5F-6B41-BDEE-7BDEF82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5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984-2203-BC40-B618-FDDC0A9BE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30976-1D29-7E4A-88AE-77008DE6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45DC-6392-044F-B87F-08B89997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7CE8-58B3-C045-BD25-055B88E6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3AE4-716D-DC4F-9411-239F37D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5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1358-D3CE-5E4D-B5D1-DAFF6294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7EF1-BB43-5046-8593-2D9EC3E4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7806-8527-1F42-B39D-E5931275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62A5-6843-BB40-9587-81A6F86C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F496-4653-9F4A-A24E-68787D42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4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7BB4-CDCD-B841-9338-259C27EC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EB28-0EDC-CF47-B98F-D3B69B01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8E8A-5266-5D4A-B1A6-F062EC5F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3FA9-D6A2-9A4B-A082-94613115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F73B-7EB8-8B49-842E-484302DD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3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34CC-1B1E-4C42-981F-C8F40A4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B6F7-1371-9A4F-A1B3-4785792E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72C9B-A4FD-8440-9594-8EE3F4A0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6AAA-B651-AC4D-B065-4E30E90C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D107-1396-C94C-8062-4AA97EBE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0E15-8ED5-694D-B756-484E0E0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5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2F2F-2C99-5148-BB76-C085DA21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77A5F-4422-3646-A309-9D1E8E99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CEDA-0547-C546-A3FD-961408C2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D53C-D9F7-6B43-B4A2-EA0307EA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88F29-B3B9-DF46-8B2E-4BB57FBE0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95139-42A4-754E-9112-8446E586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55311-A3B6-EF40-A335-21F3F12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1478-57B8-7E4B-B297-3E64D00C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0576-0DC9-DE4A-BEC9-027BAFF9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453F1-678F-E94B-8E99-65CBF125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5FC4D-8D35-9145-B4C6-AEE845B1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37758-AF1D-B649-B309-18C8CF73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2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D2764-9176-064C-B7C4-76BB676A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0FB88-B1C1-5842-B87A-4E992F0C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A169-A746-AF47-A5F1-365E6F3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4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64B-8D1A-8D41-96DC-4B4D3620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D885-220B-7B41-A32F-FB6371F4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9CC36-AB1C-A643-98E5-DADBCCBA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DC4B-33BC-5841-BBB1-97CFF8D6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6449-4702-EE41-BA0D-722DFE1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DB688-CBFB-3448-8B45-BB1AEBC4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5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C4AA-71FA-C348-B354-15FD73F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3A876-98D6-F647-87D3-8ED3762F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485B9-8958-954C-AA55-FD9E8779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92211-2E78-AC4B-8225-15BED03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4C04-2EC3-354B-901A-AF9B6EC9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E15B-D5B4-7946-B8BD-9B05C65F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71B4F-3E2A-4C48-BE26-627C28C0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8953-A92E-A44E-B1F6-F9072B8D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3B0F-FFEE-B74C-ABBC-BCE4751F31F7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1097-5C2A-594B-ACFA-FD2C946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5E8D-216B-3140-B0E8-B69F1B041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5AD2C-CD67-5E49-AEBA-E909467048DB}"/>
              </a:ext>
            </a:extLst>
          </p:cNvPr>
          <p:cNvSpPr/>
          <p:nvPr userDrawn="1"/>
        </p:nvSpPr>
        <p:spPr>
          <a:xfrm>
            <a:off x="0" y="5958018"/>
            <a:ext cx="12191999" cy="908756"/>
          </a:xfrm>
          <a:prstGeom prst="rect">
            <a:avLst/>
          </a:prstGeom>
          <a:solidFill>
            <a:srgbClr val="0D2C6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EE4CC7-3DC8-AC49-985D-0B735D174F3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61345" y="6329863"/>
            <a:ext cx="1849655" cy="14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BFC440-3632-A449-9322-0B212DB6212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24161" y="6103329"/>
            <a:ext cx="2129586" cy="53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2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2059-C974-CE46-A9B0-805108CFE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D036D-0FBF-1E4F-BC94-3CD5476D8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6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96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U-branded-power-point-template-widescreen-white-test" id="{1DCC296B-1FB8-264B-8B76-D3CB3C933C55}" vid="{00EF76A3-298E-6941-82AB-7A7BEDEAC3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Lambert, Ronald</dc:creator>
  <cp:lastModifiedBy>Lambert, Ronald</cp:lastModifiedBy>
  <cp:revision>1</cp:revision>
  <dcterms:created xsi:type="dcterms:W3CDTF">2021-06-17T21:21:29Z</dcterms:created>
  <dcterms:modified xsi:type="dcterms:W3CDTF">2021-06-17T21:22:22Z</dcterms:modified>
</cp:coreProperties>
</file>