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C72BE33B-1911-4098-9063-8707260986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8F9A570B-F3C6-4DE6-B908-D5753C65EE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ABA1105F-E1B3-4251-940D-CEFB29187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47734-E362-4B92-9A15-F1A00092EBAE}" type="datetimeFigureOut">
              <a:rPr lang="es-MX" smtClean="0"/>
              <a:t>22/01/2019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4C9D4701-3DA1-4DF9-8F2A-88A46236E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EB9C83CE-65A5-45C2-9F85-F5E35198B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EEE41-8AA8-4AE8-928A-807BB532F02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88144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F9635377-D5C4-4484-8E1B-05A53E486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xmlns="" id="{247AD4D4-1870-41E8-8516-E9D051FF50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7A42855A-4EC4-4C59-903E-278DE1833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47734-E362-4B92-9A15-F1A00092EBAE}" type="datetimeFigureOut">
              <a:rPr lang="es-MX" smtClean="0"/>
              <a:t>22/01/2019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51B7EA55-5E41-480A-B87A-982586A03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18329F7E-2FE5-47A4-BF7D-429A77A6D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EEE41-8AA8-4AE8-928A-807BB532F02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00111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xmlns="" id="{ABA18852-AAAF-49C5-A922-6325D12197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xmlns="" id="{7CDC433A-259A-4229-B00B-1CCF0FB6FD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4E0DF92C-3D27-4960-B338-48985F9CA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47734-E362-4B92-9A15-F1A00092EBAE}" type="datetimeFigureOut">
              <a:rPr lang="es-MX" smtClean="0"/>
              <a:t>22/01/2019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39318935-E6D6-47C5-9FE6-BB941ABF7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BC33E07E-2C7B-4AB1-824E-EEA0F0BFF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EEE41-8AA8-4AE8-928A-807BB532F02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60222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48B92941-C2C7-4FDA-99AD-E73710C49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05FE0D6B-9867-423C-A17A-DC07345738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D7000880-0D4D-4A4D-A6E5-E725A43F0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47734-E362-4B92-9A15-F1A00092EBAE}" type="datetimeFigureOut">
              <a:rPr lang="es-MX" smtClean="0"/>
              <a:t>22/01/2019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8E2BCFF9-A3C6-4781-B7D3-25F36575E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9FCE62BC-5512-4ACA-94AA-14DDBCC97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EEE41-8AA8-4AE8-928A-807BB532F02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99839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8A4AD9E4-0B76-4E98-BBD6-8AF7F0C23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FDA2BDEB-C1D2-4808-9546-96DC6BF4B7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C692D011-CC69-46B2-941F-EFFCFF515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47734-E362-4B92-9A15-F1A00092EBAE}" type="datetimeFigureOut">
              <a:rPr lang="es-MX" smtClean="0"/>
              <a:t>22/01/2019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CF5590E3-2CB2-4E43-AEBE-BFE7B93BD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D3E1D20C-A1E3-44AF-9FCB-FA3DF6474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EEE41-8AA8-4AE8-928A-807BB532F02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36939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F898DE3F-2C44-48EB-AC3C-0DB455CCA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68BA9885-867E-4299-BBD5-CAEB3A28BA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xmlns="" id="{A83ADFC8-5531-473A-8A55-25AEA8AA9F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xmlns="" id="{47585A87-07D5-4473-B946-5AFFCFBC8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47734-E362-4B92-9A15-F1A00092EBAE}" type="datetimeFigureOut">
              <a:rPr lang="es-MX" smtClean="0"/>
              <a:t>22/01/2019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xmlns="" id="{7D98AE92-8C44-42B3-8D6F-5BD91C94F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xmlns="" id="{9E0D0184-6B62-40F5-8924-A79C27BE1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EEE41-8AA8-4AE8-928A-807BB532F02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49911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A4DFF502-0176-495E-B3B7-1BD6A5FE1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AEDB9CF8-027F-4D6F-83EF-B1289F4DE6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xmlns="" id="{6E32EAB2-1005-4518-B022-342C083EBB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xmlns="" id="{5170B7D5-8346-493E-9643-9BF8AA4B9A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xmlns="" id="{113CD3D9-1E3E-491C-A564-F575A0CC4B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xmlns="" id="{F4FCDD48-A6D3-41AD-BCE5-B3CB08844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47734-E362-4B92-9A15-F1A00092EBAE}" type="datetimeFigureOut">
              <a:rPr lang="es-MX" smtClean="0"/>
              <a:t>22/01/2019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xmlns="" id="{830DB9B9-59EE-4EFD-B8D2-D11887D86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xmlns="" id="{3B731050-E46B-4F3C-A9EB-3A3CC7970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EEE41-8AA8-4AE8-928A-807BB532F02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09112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FE778246-F517-43A1-BF86-6E1058E61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xmlns="" id="{21640F92-5A8C-4C51-AB64-D4AA463FB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47734-E362-4B92-9A15-F1A00092EBAE}" type="datetimeFigureOut">
              <a:rPr lang="es-MX" smtClean="0"/>
              <a:t>22/01/2019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xmlns="" id="{E7D85BBC-929D-40B7-84C9-817B94F33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xmlns="" id="{8B709CD5-A921-405C-B806-979A53221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EEE41-8AA8-4AE8-928A-807BB532F02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59554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xmlns="" id="{D38AFFB9-5072-49D5-9B21-B14C8CE67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47734-E362-4B92-9A15-F1A00092EBAE}" type="datetimeFigureOut">
              <a:rPr lang="es-MX" smtClean="0"/>
              <a:t>22/01/2019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xmlns="" id="{2A46A5B1-1148-4459-BB8D-9CCC2517C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xmlns="" id="{5582719D-33F9-4253-A6B9-E44EFA432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EEE41-8AA8-4AE8-928A-807BB532F02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15958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12533FF0-1DD7-40CE-BB0C-1CF8B44FD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53FCE116-CD5C-4B9B-9988-0F8B3B1BC4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xmlns="" id="{77B16AF6-6EAF-4371-9A2C-9E7B632EA6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xmlns="" id="{D1F381E7-B648-440F-B54D-3D965DC7F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47734-E362-4B92-9A15-F1A00092EBAE}" type="datetimeFigureOut">
              <a:rPr lang="es-MX" smtClean="0"/>
              <a:t>22/01/2019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xmlns="" id="{51205E12-E96F-471B-83DA-EF0489FD3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xmlns="" id="{3A4027EB-A1D9-40D7-A40F-3149FC9E5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EEE41-8AA8-4AE8-928A-807BB532F02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62963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6A738BB4-829C-4657-AFEE-B7C8B6451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xmlns="" id="{CF685AD9-6F2F-4599-9606-00596DAED6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xmlns="" id="{7035FEC1-37B4-43F4-942B-CDE9DB4227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xmlns="" id="{435309F2-AB86-46D6-9C71-5E9DC5DA6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47734-E362-4B92-9A15-F1A00092EBAE}" type="datetimeFigureOut">
              <a:rPr lang="es-MX" smtClean="0"/>
              <a:t>22/01/2019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xmlns="" id="{D3F735DD-20DD-47D7-ABDF-F993B6D95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xmlns="" id="{B9655283-2E5A-45F4-8EE0-FE51AA300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EEE41-8AA8-4AE8-928A-807BB532F02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29315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xmlns="" id="{12F9BE51-DA96-4F7D-A6D4-EC7860C70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743D924F-13E3-456C-92CC-319010E9A6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2859312F-8AFA-4476-8C92-17F4C83378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247734-E362-4B92-9A15-F1A00092EBAE}" type="datetimeFigureOut">
              <a:rPr lang="es-MX" smtClean="0"/>
              <a:t>22/01/2019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EC53ED0E-EF84-4C9E-8706-D5BF5BABFE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E69EA8BF-4CC9-464A-9EDE-D7C2CE87CC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7EEE41-8AA8-4AE8-928A-807BB532F02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28501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DE4B3C46-7ECB-4E23-8985-DE653E66EC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Tabla periódica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64B774F7-BA7E-4C95-AF81-89C037B0A2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Bloque F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11491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C1256E72-4FE7-4CFC-8B30-2AF250E89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Serie de Lantánidos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34D33A8F-10D0-4AF7-B776-1AB7479A28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Los </a:t>
            </a:r>
            <a:r>
              <a:rPr lang="es-ES" dirty="0"/>
              <a:t>lantánidos se encuentran en muchos minerales, principalmente en la MONAZITA. En rocas ígneas sobre la superficie de la tierra, el cerio es el elemento más abundante de ellos. 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2350" y="3264018"/>
            <a:ext cx="4286250" cy="314325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3605" y="3835518"/>
            <a:ext cx="2286000" cy="200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065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734804BD-1866-4B49-BB79-21B4BDA38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Elemento de los Lantánidos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D1F613F1-8C0B-4C07-8BBE-53A6E89C268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MX" dirty="0"/>
              <a:t>LANTANO</a:t>
            </a:r>
          </a:p>
          <a:p>
            <a:r>
              <a:rPr lang="es-ES" dirty="0"/>
              <a:t>El lantano es un elemento del tipo metálico, de un característico color blanco y plateado</a:t>
            </a:r>
            <a:r>
              <a:rPr lang="es-ES" dirty="0" smtClean="0"/>
              <a:t>, </a:t>
            </a:r>
            <a:r>
              <a:rPr lang="es-ES" dirty="0"/>
              <a:t>considerablemente </a:t>
            </a:r>
            <a:r>
              <a:rPr lang="es-ES" dirty="0" smtClean="0"/>
              <a:t>maleable.</a:t>
            </a:r>
            <a:endParaRPr lang="es-MX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xmlns="" id="{AD08AF1A-F31A-41B4-92EE-3A18205ECD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58803" y="1989399"/>
            <a:ext cx="5181600" cy="4351338"/>
          </a:xfrm>
        </p:spPr>
        <p:txBody>
          <a:bodyPr/>
          <a:lstStyle/>
          <a:p>
            <a:pPr marL="0" indent="0">
              <a:buNone/>
            </a:pPr>
            <a:endParaRPr lang="es-ES" dirty="0"/>
          </a:p>
          <a:p>
            <a:endParaRPr lang="es-MX" dirty="0"/>
          </a:p>
        </p:txBody>
      </p:sp>
      <p:pic>
        <p:nvPicPr>
          <p:cNvPr id="1026" name="Picture 2" descr="Resultado de imagen para lantan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729" y="4418084"/>
            <a:ext cx="2066925" cy="2209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6663" y="4165068"/>
            <a:ext cx="1600200" cy="260985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48888" y="4418084"/>
            <a:ext cx="2619375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5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6F7F1291-FD9F-49F6-9E75-8B8106CF0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Serie de Actínidos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96341B91-B030-4AD1-822B-0FC7D6FCBB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La </a:t>
            </a:r>
            <a:r>
              <a:rPr lang="es-ES" dirty="0"/>
              <a:t>característica esencial de este grupo de metales es que, a diferencia de la mayoría de los elementos de la tabla periódica, que poseen estabilidad indefinida, los átomos de los actínidos se desintegran con el </a:t>
            </a:r>
            <a:r>
              <a:rPr lang="es-ES" dirty="0" smtClean="0"/>
              <a:t>tiempo.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0363" y="4001294"/>
            <a:ext cx="4828523" cy="2547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46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6A0D912D-FC2F-4092-AC77-D23E18BE1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Elementos de los Actínidos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0B97D861-171A-4567-B9D5-8A9C0807108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s-MX" dirty="0"/>
              <a:t>URANIO</a:t>
            </a:r>
          </a:p>
          <a:p>
            <a:r>
              <a:rPr lang="es-MX" dirty="0"/>
              <a:t>Presenta color plateado-grisáceo</a:t>
            </a:r>
            <a:r>
              <a:rPr lang="es-MX" dirty="0" smtClean="0"/>
              <a:t>.</a:t>
            </a:r>
          </a:p>
          <a:p>
            <a:r>
              <a:rPr lang="es-MX" dirty="0" smtClean="0"/>
              <a:t>Muy radiactivo</a:t>
            </a:r>
            <a:endParaRPr lang="es-MX" dirty="0"/>
          </a:p>
          <a:p>
            <a:pPr marL="0" indent="0">
              <a:buNone/>
            </a:pPr>
            <a:endParaRPr lang="es-MX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xmlns="" id="{768E7047-6FBD-4719-8FCE-2DE21F31549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/>
              <a:t>Se utiliza como combustible en centrales nucleares y en algunos diseños de armamento nuclear. </a:t>
            </a:r>
            <a:endParaRPr lang="es-MX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056" y="4293797"/>
            <a:ext cx="2096202" cy="1850622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0675" y="4001294"/>
            <a:ext cx="2143125" cy="2143125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3306" y="4350923"/>
            <a:ext cx="1978215" cy="1645858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72200" y="4148931"/>
            <a:ext cx="2476500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6537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134</Words>
  <Application>Microsoft Office PowerPoint</Application>
  <PresentationFormat>Panorámica</PresentationFormat>
  <Paragraphs>14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de Office</vt:lpstr>
      <vt:lpstr>Tabla periódica</vt:lpstr>
      <vt:lpstr>Serie de Lantánidos</vt:lpstr>
      <vt:lpstr>Elemento de los Lantánidos</vt:lpstr>
      <vt:lpstr>Serie de Actínidos </vt:lpstr>
      <vt:lpstr>Elementos de los Actínidos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Tabla periódica</dc:title>
  <dc:creator>leovsmuffins oficial</dc:creator>
  <cp:lastModifiedBy>Isaac Gomez</cp:lastModifiedBy>
  <cp:revision>10</cp:revision>
  <dcterms:created xsi:type="dcterms:W3CDTF">2019-01-22T00:43:49Z</dcterms:created>
  <dcterms:modified xsi:type="dcterms:W3CDTF">2019-01-23T00:23:01Z</dcterms:modified>
</cp:coreProperties>
</file>