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3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EA617-053D-4E63-BDB6-850CD20DA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D42BD5-224C-4B26-A048-18A24D5C1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ED992-3479-4535-868A-F6F973DF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BEC8-3130-44BD-B183-75430C70DF7A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3D5C0C-F293-400B-AC1F-782DE8F9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31FC6-B1F5-437D-B262-9D5EE5088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E8A6-4F6A-4637-B2F2-DD113F8A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315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E1EB7-19E0-4AE6-8FD5-552CDCAB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A3134F-B2C2-4DB4-91A3-F34D7B341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0A5F4-1C7C-492C-9E4D-76FF29D6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BEC8-3130-44BD-B183-75430C70DF7A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20B63-2FAC-4429-BD36-3AF4A9FE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6377A-3AE4-4827-9AA9-10554C58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E8A6-4F6A-4637-B2F2-DD113F8A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164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F6BEA3-3AD3-4231-A213-E5F766CCA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DE3601-76EE-4483-B7AF-113716706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36E2A-91A5-44E0-8CE5-CBF045CE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BEC8-3130-44BD-B183-75430C70DF7A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B59AD8-B5EC-4504-8140-6F4D9108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6DD8A-4BA3-4915-B6EA-68AEAD95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E8A6-4F6A-4637-B2F2-DD113F8A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746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3EED3-623C-46FD-AB20-A94FD992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AA5E9-04A1-473D-83B9-B4EF38BDA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8AB731-066D-4E3F-A760-2CB518B0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BEC8-3130-44BD-B183-75430C70DF7A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281C95-5708-4D55-A7FB-775407F8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E4C4A-64D8-4838-8A68-BF2EAF9D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E8A6-4F6A-4637-B2F2-DD113F8A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884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F033A-B1E8-4720-92E5-8A167459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1E61F3-71C4-4C11-86EA-6EB7BC583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F053C-60BF-45F2-B060-533008BD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BEC8-3130-44BD-B183-75430C70DF7A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30C9C-A231-4DD3-A7FF-DE89105B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1C037-CBFE-4941-81A4-82B41D5D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E8A6-4F6A-4637-B2F2-DD113F8A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84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73842-8005-42F6-B2E6-B99FFF02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ECD35-C209-496D-8FEC-F13EE9B23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BFAB2A-A9BF-4B07-ABC4-36FDC756F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3F9E0-D226-46CC-A6ED-91D156F57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BEC8-3130-44BD-B183-75430C70DF7A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9F0BE7-4901-4C8C-86BB-13A360F9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6C0276-E8C1-4919-B7A6-6D02A51F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E8A6-4F6A-4637-B2F2-DD113F8A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59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968AD-9727-4AD0-90FC-FBEB7419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49873-171B-4A70-A1F3-9C3A0F0F2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378BAE-4E79-415F-8B7C-446973905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3A99EF-F27B-46EF-9782-2BC8F2327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ECF789-B435-4F58-94E6-855FF5B81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34E33E-157E-4537-B4DC-D6E95F70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BEC8-3130-44BD-B183-75430C70DF7A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2B1439-4E88-4AA2-96CF-EDE9F892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58D4A7-9A0E-408B-8348-E85CE96B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E8A6-4F6A-4637-B2F2-DD113F8A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00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BB992-0AB9-4742-BBB3-68F537EA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D30CF4-8771-42B5-BC70-AF4C3BCF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BEC8-3130-44BD-B183-75430C70DF7A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F99F43-6E76-4FFE-92FA-9A284C28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0B879B-01E2-4D34-A109-AEEF1529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E8A6-4F6A-4637-B2F2-DD113F8A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587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058071-E835-443E-8D29-7B6A1207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BEC8-3130-44BD-B183-75430C70DF7A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CE13EA-E23E-407D-9661-951CC24D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E6AD5D-C2F2-4D6A-A74E-D965118D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E8A6-4F6A-4637-B2F2-DD113F8A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436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DBCB7-EB48-42C6-8910-6EB814A5C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17205-FC4C-4938-B2FE-5489DBBD6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686159-79B6-459D-8EE6-ACCA25C0E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09EAEE-31ED-421E-93FC-7E4A1083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BEC8-3130-44BD-B183-75430C70DF7A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24942-241C-4B42-BFB2-BD77B35E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960B85-8A17-4C24-B0D6-BDC6BA05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E8A6-4F6A-4637-B2F2-DD113F8A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70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CA81D-7B0B-4703-A720-B7D55CC3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9AAAEB-FAEB-429E-B578-1DFE4436C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22DB5E-43D8-4B85-8050-A3099DC8F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F9DEF8-0852-4D94-8DDF-040B9193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6BEC8-3130-44BD-B183-75430C70DF7A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737396-2D68-4DEB-BD75-3B418F5B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4521A6-BC2B-432F-96C8-6029E341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E8A6-4F6A-4637-B2F2-DD113F8A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74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89527A-F8A5-4C78-81AA-197779281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983398-657B-4CB4-8189-A7766C73F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F55E50-A8B3-4985-A0AF-14CDF556F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6BEC8-3130-44BD-B183-75430C70DF7A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99F62-5305-403B-BA1A-B6395878C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54592-8CDF-4EE0-8E59-5A6235BDD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5E8A6-4F6A-4637-B2F2-DD113F8A89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8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B841D-B5C6-49CE-A730-9D960679F0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代码大全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33CA94-A613-4A1D-822D-12457E85B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第一部分 打好基础</a:t>
            </a:r>
            <a:endParaRPr lang="en-US" altLang="zh-CN" dirty="0"/>
          </a:p>
          <a:p>
            <a:r>
              <a:rPr lang="en-US" altLang="zh-CN" dirty="0"/>
              <a:t>Laying the Foundation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762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3A212-CD4D-4DED-957C-9109B406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2.Metaphors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7B8CD-25BD-4CD9-8B00-EFAE94461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计算机科学领域中有许多的隐喻</a:t>
            </a:r>
            <a:endParaRPr lang="en-US" altLang="zh-CN" dirty="0"/>
          </a:p>
          <a:p>
            <a:r>
              <a:rPr lang="zh-CN" altLang="en-US" dirty="0"/>
              <a:t>建模</a:t>
            </a:r>
            <a:endParaRPr lang="en-US" altLang="zh-CN" dirty="0"/>
          </a:p>
          <a:p>
            <a:r>
              <a:rPr lang="zh-CN" altLang="en-US" dirty="0"/>
              <a:t>隐喻不等于算法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6204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5A041-6A18-4A1B-BD70-B614B976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Software Metaphors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D4B7B-5637-4858-9C50-E1646BA8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写作</a:t>
            </a:r>
            <a:endParaRPr lang="en-US" altLang="zh-CN" dirty="0"/>
          </a:p>
          <a:p>
            <a:r>
              <a:rPr lang="zh-CN" altLang="en-US" dirty="0"/>
              <a:t>培育</a:t>
            </a:r>
            <a:endParaRPr lang="en-US" altLang="zh-CN" dirty="0"/>
          </a:p>
          <a:p>
            <a:r>
              <a:rPr lang="zh-CN" altLang="en-US" dirty="0"/>
              <a:t>生长</a:t>
            </a:r>
            <a:endParaRPr lang="en-US" altLang="zh-CN" dirty="0"/>
          </a:p>
          <a:p>
            <a:r>
              <a:rPr lang="zh-CN" altLang="en-US" dirty="0"/>
              <a:t>建造</a:t>
            </a:r>
          </a:p>
        </p:txBody>
      </p:sp>
    </p:spTree>
    <p:extLst>
      <p:ext uri="{BB962C8B-B14F-4D97-AF65-F5344CB8AC3E}">
        <p14:creationId xmlns:p14="http://schemas.microsoft.com/office/powerpoint/2010/main" val="74930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C7398-A43A-4A8A-946E-4E910BE4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3.Prerequisites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97D9B-A1E3-473A-966C-079CB908E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项目的前期工作：问题定义，需求，架构</a:t>
            </a:r>
            <a:endParaRPr lang="en-US" altLang="zh-CN" dirty="0"/>
          </a:p>
          <a:p>
            <a:r>
              <a:rPr lang="zh-CN" altLang="en-US" dirty="0"/>
              <a:t>目的：降低风险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3402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425BF-84F9-4953-A7A1-66AE7380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Incomplete Preparation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2A3F0-4F71-4691-91D9-9D0874522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原因：</a:t>
            </a:r>
            <a:endParaRPr lang="en-US" altLang="zh-CN" dirty="0"/>
          </a:p>
          <a:p>
            <a:r>
              <a:rPr lang="zh-CN" altLang="en-US" dirty="0"/>
              <a:t>开发人员缺乏技能</a:t>
            </a:r>
            <a:endParaRPr lang="en-US" altLang="zh-CN" dirty="0"/>
          </a:p>
          <a:p>
            <a:r>
              <a:rPr lang="zh-CN" altLang="en-US" dirty="0"/>
              <a:t>不能抵抗“尽快开始编码”的欲望</a:t>
            </a:r>
            <a:endParaRPr lang="en-US" altLang="zh-CN" dirty="0"/>
          </a:p>
          <a:p>
            <a:r>
              <a:rPr lang="zh-CN" altLang="en-US" dirty="0"/>
              <a:t>管理者的</a:t>
            </a:r>
            <a:r>
              <a:rPr lang="en-US" altLang="zh-CN" dirty="0"/>
              <a:t>WISCA</a:t>
            </a:r>
            <a:r>
              <a:rPr lang="zh-CN" altLang="en-US" dirty="0"/>
              <a:t>和</a:t>
            </a:r>
            <a:r>
              <a:rPr lang="en-US" altLang="zh-CN" dirty="0"/>
              <a:t>WIMP</a:t>
            </a:r>
            <a:r>
              <a:rPr lang="zh-CN" altLang="en-US" dirty="0"/>
              <a:t>综合症，管理者希望看到编程</a:t>
            </a:r>
          </a:p>
          <a:p>
            <a:r>
              <a:rPr lang="en-US" altLang="zh-CN" dirty="0"/>
              <a:t>Why Isn’t Sam Coding Anything &amp; Why Isn’t Marry Programing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962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CAAB8-39E1-4770-BDCD-EDA5314A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26DC2-B5F1-4EE9-9B33-B9F31BD73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逻辑</a:t>
            </a:r>
            <a:endParaRPr lang="en-US" altLang="zh-CN" dirty="0"/>
          </a:p>
          <a:p>
            <a:r>
              <a:rPr lang="zh-CN" altLang="en-US" dirty="0"/>
              <a:t>类比</a:t>
            </a:r>
            <a:endParaRPr lang="en-US" altLang="zh-CN" dirty="0"/>
          </a:p>
          <a:p>
            <a:r>
              <a:rPr lang="zh-CN" altLang="en-US" dirty="0"/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594627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D5069-EAAC-4F62-9053-D05A32F5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Iterative &amp; Sequential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969BB-79EE-402D-AEAB-1335EA6B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迭代开发法的好处</a:t>
            </a:r>
            <a:endParaRPr lang="en-US" altLang="zh-CN" dirty="0"/>
          </a:p>
          <a:p>
            <a:r>
              <a:rPr lang="zh-CN" altLang="en-US" dirty="0"/>
              <a:t>根据需求选择合适的开发方法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4639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95912-508E-4687-9BC0-4E415DD6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Problem-Definition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5B462-5C3D-47E7-8100-D426C87AA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对软件需要解决的问题做出陈述</a:t>
            </a:r>
            <a:endParaRPr lang="en-US" altLang="zh-CN" dirty="0"/>
          </a:p>
          <a:p>
            <a:r>
              <a:rPr lang="zh-CN" altLang="en-US" dirty="0"/>
              <a:t>“问题是什么”</a:t>
            </a:r>
            <a:endParaRPr lang="en-US" altLang="zh-CN" dirty="0"/>
          </a:p>
          <a:p>
            <a:r>
              <a:rPr lang="zh-CN" altLang="en-US" dirty="0"/>
              <a:t>用户的语言而不是程序员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0454A9-293D-4670-B28A-CBEEEEFC5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743" y="2271404"/>
            <a:ext cx="4572396" cy="34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02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5EBA9-716A-4895-85D6-7A47F332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FC769-C3E5-468A-89D3-44054B893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需要正式的需求</a:t>
            </a:r>
            <a:endParaRPr lang="en-US" altLang="zh-CN" dirty="0"/>
          </a:p>
          <a:p>
            <a:r>
              <a:rPr lang="zh-CN" altLang="en-US" dirty="0"/>
              <a:t>需求稳定很难实现</a:t>
            </a:r>
            <a:endParaRPr lang="en-US" altLang="zh-CN" dirty="0"/>
          </a:p>
          <a:p>
            <a:r>
              <a:rPr lang="zh-CN" altLang="en-US" dirty="0"/>
              <a:t>维持需求稳定的一些方法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8351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114DA-0B0A-4C86-82BC-5BBA9C60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 Prerequisite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8AC68-8A98-4A2B-9916-9F902906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架构质量决定了系统的“概念完整性”，间接决定了最终质量</a:t>
            </a:r>
            <a:endParaRPr lang="en-US" altLang="zh-CN" dirty="0"/>
          </a:p>
          <a:p>
            <a:r>
              <a:rPr lang="zh-CN" altLang="en-US" dirty="0"/>
              <a:t>架构变化代价高昂</a:t>
            </a:r>
            <a:endParaRPr lang="en-US" altLang="zh-CN" dirty="0"/>
          </a:p>
          <a:p>
            <a:r>
              <a:rPr lang="zh-CN" altLang="en-US" dirty="0"/>
              <a:t>架构的内容</a:t>
            </a:r>
          </a:p>
        </p:txBody>
      </p:sp>
    </p:spTree>
    <p:extLst>
      <p:ext uri="{BB962C8B-B14F-4D97-AF65-F5344CB8AC3E}">
        <p14:creationId xmlns:p14="http://schemas.microsoft.com/office/powerpoint/2010/main" val="1779655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F9BDEFB-6368-40B2-B8C4-4B636564ED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152" y="1027906"/>
            <a:ext cx="767169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517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DA4283-7C76-4829-B54E-AA31A7F25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738" y="618565"/>
            <a:ext cx="6496523" cy="5343245"/>
          </a:xfrm>
        </p:spPr>
      </p:pic>
    </p:spTree>
    <p:extLst>
      <p:ext uri="{BB962C8B-B14F-4D97-AF65-F5344CB8AC3E}">
        <p14:creationId xmlns:p14="http://schemas.microsoft.com/office/powerpoint/2010/main" val="494670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BEA96-07DC-48E7-9F8B-EB627DC7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4.Key Construction Decisions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ED22C-0C79-4CD6-A330-106821DE6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选择编程语言：不同编程语言表达的思想不同</a:t>
            </a:r>
            <a:endParaRPr lang="en-US" altLang="zh-CN" dirty="0"/>
          </a:p>
          <a:p>
            <a:r>
              <a:rPr lang="zh-CN" altLang="en-US" dirty="0"/>
              <a:t>风格统一</a:t>
            </a:r>
          </a:p>
        </p:txBody>
      </p:sp>
    </p:spTree>
    <p:extLst>
      <p:ext uri="{BB962C8B-B14F-4D97-AF65-F5344CB8AC3E}">
        <p14:creationId xmlns:p14="http://schemas.microsoft.com/office/powerpoint/2010/main" val="3146037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64120-0A37-4D35-916B-7F9EDD92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2731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001654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B8D1A-ADC9-4E92-BB0B-BD158D41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Complete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12783-0753-49DB-92E7-52BB373AF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直译并不是“代码大全”的意思</a:t>
            </a:r>
            <a:endParaRPr lang="en-US" altLang="zh-CN" dirty="0"/>
          </a:p>
          <a:p>
            <a:r>
              <a:rPr lang="zh-CN" altLang="en-US" dirty="0"/>
              <a:t>应该是“编码完成”的意思，是一个软件项目最总要的里程碑</a:t>
            </a:r>
            <a:endParaRPr lang="en-US" altLang="zh-CN" dirty="0"/>
          </a:p>
          <a:p>
            <a:r>
              <a:rPr lang="zh-CN" altLang="en-US" dirty="0"/>
              <a:t>而这本书正是讲述了为了达到“编码完成”需要进行的软件构件技术，如何编写高质量的代码</a:t>
            </a:r>
            <a:endParaRPr lang="en-US" altLang="zh-CN" dirty="0"/>
          </a:p>
          <a:p>
            <a:r>
              <a:rPr lang="zh-CN" altLang="en-US" dirty="0"/>
              <a:t>所以被称作“代码大全”</a:t>
            </a:r>
          </a:p>
        </p:txBody>
      </p:sp>
    </p:spTree>
    <p:extLst>
      <p:ext uri="{BB962C8B-B14F-4D97-AF65-F5344CB8AC3E}">
        <p14:creationId xmlns:p14="http://schemas.microsoft.com/office/powerpoint/2010/main" val="1978197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2D3C1-3134-4E0B-9543-7E8CC026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 Should Read This Book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0931E-DA20-468A-A245-0E100135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经验丰富的程序员</a:t>
            </a:r>
            <a:endParaRPr lang="en-US" altLang="zh-CN" dirty="0"/>
          </a:p>
          <a:p>
            <a:r>
              <a:rPr lang="zh-CN" altLang="en-US" dirty="0"/>
              <a:t>技术领导</a:t>
            </a:r>
            <a:endParaRPr lang="en-US" altLang="zh-CN" dirty="0"/>
          </a:p>
          <a:p>
            <a:r>
              <a:rPr lang="zh-CN" altLang="en-US" dirty="0"/>
              <a:t>自学的程序员</a:t>
            </a:r>
            <a:endParaRPr lang="en-US" altLang="zh-CN" dirty="0"/>
          </a:p>
          <a:p>
            <a:r>
              <a:rPr lang="zh-CN" altLang="en-US" dirty="0"/>
              <a:t>学生</a:t>
            </a:r>
          </a:p>
        </p:txBody>
      </p:sp>
    </p:spTree>
    <p:extLst>
      <p:ext uri="{BB962C8B-B14F-4D97-AF65-F5344CB8AC3E}">
        <p14:creationId xmlns:p14="http://schemas.microsoft.com/office/powerpoint/2010/main" val="2645021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A9796-43F5-4273-92CB-1B0C48DA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Students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DAF3C-E06F-4358-A7B5-C057A918D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理论知识丰富，但是缺乏项目实践技术</a:t>
            </a:r>
            <a:endParaRPr lang="en-US" altLang="zh-CN" dirty="0"/>
          </a:p>
          <a:p>
            <a:r>
              <a:rPr lang="zh-CN" altLang="en-US" dirty="0"/>
              <a:t>相当于从软件架构师，项目负责人等有经验的程序员的传承</a:t>
            </a:r>
            <a:endParaRPr lang="en-US" altLang="zh-CN" dirty="0"/>
          </a:p>
          <a:p>
            <a:r>
              <a:rPr lang="zh-CN" altLang="en-US" dirty="0"/>
              <a:t>从学术转向专业</a:t>
            </a:r>
          </a:p>
        </p:txBody>
      </p:sp>
    </p:spTree>
    <p:extLst>
      <p:ext uri="{BB962C8B-B14F-4D97-AF65-F5344CB8AC3E}">
        <p14:creationId xmlns:p14="http://schemas.microsoft.com/office/powerpoint/2010/main" val="128121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51CE9-4E78-43FD-8A7B-09ED8E63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634D70-C394-485F-B507-359EA8584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全面的软件构建参考</a:t>
            </a:r>
            <a:endParaRPr lang="en-US" altLang="zh-CN" dirty="0"/>
          </a:p>
          <a:p>
            <a:r>
              <a:rPr lang="zh-CN" altLang="en-US" dirty="0"/>
              <a:t>随时备用的核对表</a:t>
            </a:r>
            <a:endParaRPr lang="en-US" altLang="zh-CN" dirty="0"/>
          </a:p>
          <a:p>
            <a:r>
              <a:rPr lang="zh-CN" altLang="en-US" dirty="0"/>
              <a:t>与时俱进的信息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257496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78F88-6811-406B-935B-37B74164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Handbook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654BE-52AC-4EC8-8EF7-1616EAC77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软件开发中行之有效的实践知识归纳，编撰而成</a:t>
            </a:r>
            <a:endParaRPr lang="en-US" altLang="zh-CN" dirty="0"/>
          </a:p>
          <a:p>
            <a:r>
              <a:rPr lang="zh-CN" altLang="en-US" dirty="0"/>
              <a:t>能够大幅度提升软件开发的效率和质量</a:t>
            </a:r>
            <a:endParaRPr lang="en-US" altLang="zh-CN" dirty="0"/>
          </a:p>
          <a:p>
            <a:r>
              <a:rPr lang="zh-CN" altLang="en-US" dirty="0"/>
              <a:t>核对表</a:t>
            </a:r>
            <a:endParaRPr lang="en-US" altLang="zh-CN" dirty="0"/>
          </a:p>
          <a:p>
            <a:r>
              <a:rPr lang="zh-CN" altLang="en-US" dirty="0"/>
              <a:t>既可以从头开始，可以按照主题阅读</a:t>
            </a:r>
          </a:p>
        </p:txBody>
      </p:sp>
    </p:spTree>
    <p:extLst>
      <p:ext uri="{BB962C8B-B14F-4D97-AF65-F5344CB8AC3E}">
        <p14:creationId xmlns:p14="http://schemas.microsoft.com/office/powerpoint/2010/main" val="599523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410A845-F5E4-4925-8B3B-9D78D4226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396" y="1547253"/>
            <a:ext cx="5730737" cy="423708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FEAC08F-CF6D-445A-BB7D-E7960643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1.Welcome to Software Construction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815F7-1C9E-4606-A3C0-16B57A4AE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计算机软件开发是一个复杂的过程</a:t>
            </a:r>
            <a:endParaRPr lang="en-US" altLang="zh-CN" dirty="0"/>
          </a:p>
          <a:p>
            <a:r>
              <a:rPr lang="zh-CN" altLang="en-US" dirty="0"/>
              <a:t>有大量的活动</a:t>
            </a:r>
            <a:endParaRPr lang="en-US" altLang="zh-CN" dirty="0"/>
          </a:p>
          <a:p>
            <a:r>
              <a:rPr lang="zh-CN" altLang="en-US" dirty="0"/>
              <a:t>构建活动和非构建活动</a:t>
            </a:r>
            <a:endParaRPr lang="en-US" altLang="zh-CN" dirty="0"/>
          </a:p>
          <a:p>
            <a:r>
              <a:rPr lang="zh-CN" altLang="en-US" dirty="0"/>
              <a:t>编码和调试最为重要</a:t>
            </a:r>
            <a:endParaRPr lang="en-US" altLang="zh-CN" dirty="0"/>
          </a:p>
          <a:p>
            <a:r>
              <a:rPr lang="zh-CN" altLang="en-US" dirty="0"/>
              <a:t>构建活动有很多细节（目录）</a:t>
            </a:r>
          </a:p>
        </p:txBody>
      </p:sp>
    </p:spTree>
    <p:extLst>
      <p:ext uri="{BB962C8B-B14F-4D97-AF65-F5344CB8AC3E}">
        <p14:creationId xmlns:p14="http://schemas.microsoft.com/office/powerpoint/2010/main" val="2543792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3B5F8-CAE0-4756-AEFD-06A548ED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313A7-93A8-4D0B-9AB9-981154691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构建活动是软件开发的最主要的部分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耗时最长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必须完成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源代码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8002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374</Words>
  <Application>Microsoft Office PowerPoint</Application>
  <PresentationFormat>宽屏</PresentationFormat>
  <Paragraphs>79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代码大全</vt:lpstr>
      <vt:lpstr>PowerPoint 演示文稿</vt:lpstr>
      <vt:lpstr>Code Complete</vt:lpstr>
      <vt:lpstr>Who Should Read This Book</vt:lpstr>
      <vt:lpstr>Students</vt:lpstr>
      <vt:lpstr>Benefits</vt:lpstr>
      <vt:lpstr>Handbook</vt:lpstr>
      <vt:lpstr>1.Welcome to Software Construction</vt:lpstr>
      <vt:lpstr>Importance</vt:lpstr>
      <vt:lpstr>2.Metaphors</vt:lpstr>
      <vt:lpstr>Common Software Metaphors</vt:lpstr>
      <vt:lpstr>3.Prerequisites</vt:lpstr>
      <vt:lpstr>Incomplete Preparation</vt:lpstr>
      <vt:lpstr>Importance</vt:lpstr>
      <vt:lpstr>Iterative &amp; Sequential</vt:lpstr>
      <vt:lpstr>Problem-Definition</vt:lpstr>
      <vt:lpstr>Requirement</vt:lpstr>
      <vt:lpstr>Architecture Prerequisite</vt:lpstr>
      <vt:lpstr>PowerPoint 演示文稿</vt:lpstr>
      <vt:lpstr>4.Key Construction Decisions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代码大全</dc:title>
  <dc:creator>梁 昊扬</dc:creator>
  <cp:lastModifiedBy>梁 昊扬</cp:lastModifiedBy>
  <cp:revision>5</cp:revision>
  <dcterms:created xsi:type="dcterms:W3CDTF">2022-03-27T06:54:05Z</dcterms:created>
  <dcterms:modified xsi:type="dcterms:W3CDTF">2022-03-27T07:35:52Z</dcterms:modified>
</cp:coreProperties>
</file>