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7005A9-5E91-4FA0-ABCF-515E33205412}" type="datetimeFigureOut">
              <a:rPr lang="es-MX" smtClean="0"/>
              <a:pPr/>
              <a:t>21/04/2017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CE38CD-A92F-4D3C-9CAC-35A4D4D170B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s-MX" dirty="0" smtClean="0"/>
              <a:t>CONVOCATORIA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dirty="0" smtClean="0"/>
              <a:t>RECEPCIÓN DE TRABAJOS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INICIO: 01 DE FEBRERO 2017.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E-Mail: sutitspr@paradigma-universitario.com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FECHA LÍMITE:</a:t>
            </a:r>
            <a:r>
              <a:rPr lang="es-MX" b="1" dirty="0" smtClean="0">
                <a:solidFill>
                  <a:srgbClr val="C00000"/>
                </a:solidFill>
              </a:rPr>
              <a:t>10 </a:t>
            </a:r>
            <a:r>
              <a:rPr lang="es-MX" dirty="0" smtClean="0"/>
              <a:t>DE MARZO 2017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dirty="0" smtClean="0"/>
              <a:t>DICTAMEN DE ACEPTACIÓN:</a:t>
            </a:r>
            <a:r>
              <a:rPr lang="es-MX" b="1" dirty="0" smtClean="0">
                <a:solidFill>
                  <a:srgbClr val="FF0000"/>
                </a:solidFill>
              </a:rPr>
              <a:t>12</a:t>
            </a:r>
            <a:r>
              <a:rPr lang="es-MX" dirty="0" smtClean="0"/>
              <a:t> DE MAYO 2017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dirty="0" smtClean="0"/>
              <a:t>FECHA DE PUBLICACIÓN: </a:t>
            </a:r>
            <a:r>
              <a:rPr lang="es-MX" b="1" dirty="0" smtClean="0">
                <a:solidFill>
                  <a:srgbClr val="FF0000"/>
                </a:solidFill>
              </a:rPr>
              <a:t>15</a:t>
            </a:r>
            <a:r>
              <a:rPr lang="es-MX" dirty="0" smtClean="0"/>
              <a:t> DE JUNIO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181</TotalTime>
  <Words>33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Mirador</vt:lpstr>
      <vt:lpstr>CONVOCATORIA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EDITORIAL SUTITSPR</dc:title>
  <dc:creator>J.C. FLORES</dc:creator>
  <cp:lastModifiedBy>J.C. FLORES</cp:lastModifiedBy>
  <cp:revision>5</cp:revision>
  <dcterms:created xsi:type="dcterms:W3CDTF">2017-02-01T16:19:20Z</dcterms:created>
  <dcterms:modified xsi:type="dcterms:W3CDTF">2017-04-21T05:53:20Z</dcterms:modified>
</cp:coreProperties>
</file>