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7" r:id="rId2"/>
    <p:sldId id="260" r:id="rId3"/>
    <p:sldId id="261" r:id="rId4"/>
    <p:sldId id="285" r:id="rId5"/>
    <p:sldId id="265"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5143500" type="screen16x9"/>
  <p:notesSz cx="6858000" cy="9144000"/>
  <p:embeddedFontLst>
    <p:embeddedFont>
      <p:font typeface="Helvetica Neue" panose="020B0604020202020204" charset="0"/>
      <p:regular r:id="rId30"/>
      <p:bold r:id="rId31"/>
      <p:italic r:id="rId32"/>
      <p:boldItalic r:id="rId33"/>
    </p:embeddedFont>
    <p:embeddedFont>
      <p:font typeface="Muli" panose="020B060402020202020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Nixie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69DA2-EA6D-45C3-AD6B-17FAEBC44123}">
  <a:tblStyle styleId="{5CD69DA2-EA6D-45C3-AD6B-17FAEBC4412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91" autoAdjust="0"/>
  </p:normalViewPr>
  <p:slideViewPr>
    <p:cSldViewPr snapToGrid="0">
      <p:cViewPr varScale="1">
        <p:scale>
          <a:sx n="79" d="100"/>
          <a:sy n="79" d="100"/>
        </p:scale>
        <p:origin x="11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4faba6ad1_17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4faba6ad1_17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MX" b="1" dirty="0" smtClean="0"/>
              <a:t>Para firmar un documento digitalmente</a:t>
            </a:r>
          </a:p>
          <a:p>
            <a:r>
              <a:rPr lang="es-MX" b="1" dirty="0" smtClean="0"/>
              <a:t>Para firmar un documento, se requiere de un certificado digital emitido por una Autoridad Certificadora Registrada, y el cual debe ser almacenado y custodiado en un dispositivo (</a:t>
            </a:r>
            <a:r>
              <a:rPr lang="es-MX" b="1" dirty="0" err="1" smtClean="0"/>
              <a:t>Token</a:t>
            </a:r>
            <a:r>
              <a:rPr lang="es-MX" b="1" dirty="0" smtClean="0"/>
              <a:t> o tarjetas inteligentes -</a:t>
            </a:r>
            <a:r>
              <a:rPr lang="es-MX" b="1" dirty="0" err="1" smtClean="0"/>
              <a:t>smart</a:t>
            </a:r>
            <a:r>
              <a:rPr lang="es-MX" b="1" dirty="0" smtClean="0"/>
              <a:t> </a:t>
            </a:r>
            <a:r>
              <a:rPr lang="es-MX" b="1" dirty="0" err="1" smtClean="0"/>
              <a:t>cards</a:t>
            </a:r>
            <a:r>
              <a:rPr lang="es-MX" b="1" dirty="0" smtClean="0"/>
              <a:t>-) que cumpla con el estándar FIPS 140 nivel 2, este dispositivo es muy importante ya que es el responsable de custodiar un secreto único (llave privada) que es utilizado para firmar digitalmente los documentos o archivos. </a:t>
            </a:r>
          </a:p>
          <a:p>
            <a:endParaRPr lang="es-MX" b="1" dirty="0" smtClean="0"/>
          </a:p>
          <a:p>
            <a:r>
              <a:rPr lang="es-MX" b="1" dirty="0" smtClean="0"/>
              <a:t>Para firmar un documento digitalmente</a:t>
            </a:r>
          </a:p>
          <a:p>
            <a:r>
              <a:rPr lang="es-MX" b="1" dirty="0" smtClean="0"/>
              <a:t>Para firmar un documento, se requiere de un certificado digital emitido por una Autoridad Certificadora Registrada, y el cual debe ser almacenado y custodiado en un dispositivo (</a:t>
            </a:r>
            <a:r>
              <a:rPr lang="es-MX" b="1" dirty="0" err="1" smtClean="0"/>
              <a:t>Token</a:t>
            </a:r>
            <a:r>
              <a:rPr lang="es-MX" b="1" dirty="0" smtClean="0"/>
              <a:t> o tarjetas inteligentes -</a:t>
            </a:r>
            <a:r>
              <a:rPr lang="es-MX" b="1" dirty="0" err="1" smtClean="0"/>
              <a:t>smart</a:t>
            </a:r>
            <a:r>
              <a:rPr lang="es-MX" b="1" dirty="0" smtClean="0"/>
              <a:t> </a:t>
            </a:r>
            <a:r>
              <a:rPr lang="es-MX" b="1" dirty="0" err="1" smtClean="0"/>
              <a:t>cards</a:t>
            </a:r>
            <a:r>
              <a:rPr lang="es-MX" b="1" dirty="0" smtClean="0"/>
              <a:t>-) que cumpla con el estándar FIPS 140 nivel 2, este dispositivo es muy importante ya que es el responsable de custodiar un secreto único (llave privada) que es utilizado para firmar digitalmente los documentos o archivos. </a:t>
            </a:r>
            <a:br>
              <a:rPr lang="es-MX" b="1" dirty="0" smtClean="0"/>
            </a:br>
            <a:r>
              <a:rPr lang="es-MX" b="1" dirty="0" smtClean="0"/>
              <a:t/>
            </a:r>
            <a:br>
              <a:rPr lang="es-MX" b="1" dirty="0" smtClean="0"/>
            </a:br>
            <a:r>
              <a:rPr lang="es-MX" b="1" dirty="0" smtClean="0"/>
              <a:t>El dispositivo requiere además de los datos de activación, los cuales pueden ser una palabra de paso, una frase clave o información biométrica (huella digital). </a:t>
            </a:r>
            <a:br>
              <a:rPr lang="es-MX" b="1" dirty="0" smtClean="0"/>
            </a:br>
            <a:r>
              <a:rPr lang="es-MX" b="1" dirty="0" smtClean="0"/>
              <a:t/>
            </a:r>
            <a:br>
              <a:rPr lang="es-MX" b="1" dirty="0" smtClean="0"/>
            </a:br>
            <a:r>
              <a:rPr lang="es-MX" b="1" dirty="0" smtClean="0"/>
              <a:t>La firma digital cumple una doble autenticación y se basa en el principio de que el usuario se debe autenticar dos veces, primero con algo que sabe (la palabra o frase clave) y con algo que tiene (la llave privada almacenada en el dispositivo criptográfico). </a:t>
            </a:r>
            <a:br>
              <a:rPr lang="es-MX" b="1" dirty="0" smtClean="0"/>
            </a:br>
            <a:r>
              <a:rPr lang="es-MX" b="1" dirty="0" smtClean="0"/>
              <a:t/>
            </a:r>
            <a:br>
              <a:rPr lang="es-MX" b="1" dirty="0" smtClean="0"/>
            </a:br>
            <a:r>
              <a:rPr lang="es-MX" b="1" dirty="0" smtClean="0"/>
              <a:t>Finalmente, para firmar un documento con relevancia jurídica se requiere de un servicio de validación en línea que indique el estado del certificado, con el objetivo de no permitir que se tramiten documentos firmados digitalmente con un certificado revocado o suspendido, así mismo se debe validar toda la cadena de confianza que respaldan a la autoridad certificadora que emitió el certificado. </a:t>
            </a:r>
          </a:p>
          <a:p>
            <a:r>
              <a:rPr lang="es-MX" dirty="0" smtClean="0"/>
              <a:t>Dispositivos criptográficos</a:t>
            </a:r>
          </a:p>
          <a:p>
            <a:r>
              <a:rPr lang="es-MX" dirty="0" err="1" smtClean="0"/>
              <a:t>Token</a:t>
            </a:r>
            <a:endParaRPr lang="es-MX" dirty="0" smtClean="0"/>
          </a:p>
          <a:p>
            <a:r>
              <a:rPr lang="es-MX" dirty="0" smtClean="0"/>
              <a:t>Tarjetas inteligentes</a:t>
            </a:r>
          </a:p>
          <a:p>
            <a:r>
              <a:rPr lang="es-MX" dirty="0" smtClean="0"/>
              <a:t>Pasos para firmar un documento</a:t>
            </a:r>
          </a:p>
          <a:p>
            <a:r>
              <a:rPr lang="es-MX" dirty="0" smtClean="0"/>
              <a:t>El firmante ingresa a la opción de firmar digitalmente el documento</a:t>
            </a:r>
          </a:p>
          <a:p>
            <a:r>
              <a:rPr lang="es-MX" dirty="0" smtClean="0"/>
              <a:t>La aplicación solicita el dispositivo (</a:t>
            </a:r>
            <a:r>
              <a:rPr lang="es-MX" dirty="0" err="1" smtClean="0"/>
              <a:t>token</a:t>
            </a:r>
            <a:r>
              <a:rPr lang="es-MX" dirty="0" smtClean="0"/>
              <a:t> o tarjeta inteligente)</a:t>
            </a:r>
          </a:p>
          <a:p>
            <a:r>
              <a:rPr lang="es-MX" dirty="0" smtClean="0"/>
              <a:t>El firmante inserta el dispositivo en el lector (Puerto USB o en el lector de tarjetas) </a:t>
            </a:r>
          </a:p>
          <a:p>
            <a:r>
              <a:rPr lang="es-MX" dirty="0" smtClean="0"/>
              <a:t>El dispositivo solicita los datos de activación (palabra o frase clave) </a:t>
            </a:r>
          </a:p>
          <a:p>
            <a:r>
              <a:rPr lang="es-MX" dirty="0" smtClean="0"/>
              <a:t>El firmante indica su palabra o frase clave (que es secreta y custodia para evitar robo de la identidad) </a:t>
            </a:r>
          </a:p>
          <a:p>
            <a:r>
              <a:rPr lang="es-MX" dirty="0" smtClean="0"/>
              <a:t>El sistema operativo calcula el </a:t>
            </a:r>
            <a:r>
              <a:rPr lang="es-MX" dirty="0" err="1" smtClean="0"/>
              <a:t>codigo</a:t>
            </a:r>
            <a:r>
              <a:rPr lang="es-MX" dirty="0" smtClean="0"/>
              <a:t> clave (digesto) y lo firma utilizando la llave privada custodiada por el dispositivo. Además verifica el estado del certificado para evitar firmar utilizando un certificado revocado o suspendido. </a:t>
            </a:r>
          </a:p>
          <a:p>
            <a:r>
              <a:rPr lang="es-MX" dirty="0" smtClean="0"/>
              <a:t>La aplicación almacena en grupo el documento firmado, el cual es compuesto por la unión del documento electrónico, el certificado digital y el digesto o resumen encriptado. </a:t>
            </a:r>
          </a:p>
          <a:p>
            <a:r>
              <a:rPr lang="es-MX" dirty="0" smtClean="0"/>
              <a:t>El firmante verifica que el documento o archivo esté firmado digitalmente </a:t>
            </a:r>
          </a:p>
          <a:p>
            <a:endParaRPr lang="es-MX" b="1" dirty="0" smtClean="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nixie-one"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s://www.fontsquirrel.com/fonts/muli"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idx="4294967295"/>
          </p:nvPr>
        </p:nvSpPr>
        <p:spPr>
          <a:xfrm>
            <a:off x="3933825" y="1162050"/>
            <a:ext cx="4546200" cy="13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CERTIFICADOS </a:t>
            </a:r>
            <a:r>
              <a:rPr lang="en" sz="3000" dirty="0"/>
              <a:t>Y FIRMAS DIGITALES</a:t>
            </a:r>
            <a:endParaRPr sz="3000" dirty="0"/>
          </a:p>
        </p:txBody>
      </p:sp>
      <p:sp>
        <p:nvSpPr>
          <p:cNvPr id="343" name="Google Shape;343;p12"/>
          <p:cNvSpPr txBox="1">
            <a:spLocks noGrp="1"/>
          </p:cNvSpPr>
          <p:nvPr>
            <p:ph type="body" idx="4294967295"/>
          </p:nvPr>
        </p:nvSpPr>
        <p:spPr>
          <a:xfrm>
            <a:off x="4427700" y="2559750"/>
            <a:ext cx="3753000" cy="1219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dirty="0" smtClean="0">
                <a:solidFill>
                  <a:srgbClr val="CFE2F3"/>
                </a:solidFill>
                <a:latin typeface="Arial"/>
                <a:ea typeface="Arial"/>
                <a:cs typeface="Arial"/>
                <a:sym typeface="Arial"/>
              </a:rPr>
              <a:t>HANNIA </a:t>
            </a:r>
            <a:r>
              <a:rPr lang="en" sz="1800" dirty="0">
                <a:solidFill>
                  <a:srgbClr val="CFE2F3"/>
                </a:solidFill>
                <a:latin typeface="Arial"/>
                <a:ea typeface="Arial"/>
                <a:cs typeface="Arial"/>
                <a:sym typeface="Arial"/>
              </a:rPr>
              <a:t>UGALDE ANGULO</a:t>
            </a:r>
            <a:endParaRPr sz="1800" dirty="0">
              <a:solidFill>
                <a:srgbClr val="CFE2F3"/>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 sz="1800" dirty="0">
                <a:solidFill>
                  <a:srgbClr val="CFE2F3"/>
                </a:solidFill>
                <a:latin typeface="Arial"/>
                <a:ea typeface="Arial"/>
                <a:cs typeface="Arial"/>
                <a:sym typeface="Arial"/>
              </a:rPr>
              <a:t>NATASHA ARCE DÁMITO</a:t>
            </a:r>
            <a:endParaRPr sz="1800" dirty="0">
              <a:solidFill>
                <a:srgbClr val="CFE2F3"/>
              </a:solidFill>
              <a:latin typeface="Arial"/>
              <a:ea typeface="Arial"/>
              <a:cs typeface="Arial"/>
              <a:sym typeface="Arial"/>
            </a:endParaRPr>
          </a:p>
          <a:p>
            <a:pPr marL="0" lvl="0" indent="0" algn="ctr" rtl="0">
              <a:spcBef>
                <a:spcPts val="600"/>
              </a:spcBef>
              <a:spcAft>
                <a:spcPts val="0"/>
              </a:spcAft>
              <a:buNone/>
            </a:pPr>
            <a:r>
              <a:rPr lang="en" sz="1800" dirty="0">
                <a:solidFill>
                  <a:srgbClr val="CFE2F3"/>
                </a:solidFill>
                <a:latin typeface="Arial"/>
                <a:ea typeface="Arial"/>
                <a:cs typeface="Arial"/>
                <a:sym typeface="Arial"/>
              </a:rPr>
              <a:t>ISAAC VÁSQUEZ VALENCIANO</a:t>
            </a:r>
            <a:endParaRPr sz="1800" dirty="0">
              <a:solidFill>
                <a:srgbClr val="CFE2F3"/>
              </a:solidFill>
              <a:latin typeface="Arial"/>
              <a:ea typeface="Arial"/>
              <a:cs typeface="Arial"/>
              <a:sym typeface="Arial"/>
            </a:endParaRPr>
          </a:p>
        </p:txBody>
      </p:sp>
      <p:pic>
        <p:nvPicPr>
          <p:cNvPr id="344" name="Google Shape;344;p12"/>
          <p:cNvPicPr preferRelativeResize="0"/>
          <p:nvPr/>
        </p:nvPicPr>
        <p:blipFill>
          <a:blip r:embed="rId3">
            <a:extLst>
              <a:ext uri="{28A0092B-C50C-407E-A947-70E740481C1C}">
                <a14:useLocalDpi xmlns:a14="http://schemas.microsoft.com/office/drawing/2010/main" val="0"/>
              </a:ext>
            </a:extLst>
          </a:blip>
          <a:stretch>
            <a:fillRect/>
          </a:stretch>
        </p:blipFill>
        <p:spPr>
          <a:xfrm>
            <a:off x="-330575" y="1162050"/>
            <a:ext cx="4264399" cy="3463738"/>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345" name="Google Shape;345;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a:t>
            </a:fld>
            <a:endParaRPr/>
          </a:p>
        </p:txBody>
      </p:sp>
      <p:pic>
        <p:nvPicPr>
          <p:cNvPr id="3" name="Imagen 2"/>
          <p:cNvPicPr>
            <a:picLocks noChangeAspect="1"/>
          </p:cNvPicPr>
          <p:nvPr/>
        </p:nvPicPr>
        <p:blipFill>
          <a:blip r:embed="rId4">
            <a:biLevel thresh="25000"/>
            <a:extLst>
              <a:ext uri="{BEBA8EAE-BF5A-486C-A8C5-ECC9F3942E4B}">
                <a14:imgProps xmlns:a14="http://schemas.microsoft.com/office/drawing/2010/main">
                  <a14:imgLayer r:embed="rId5">
                    <a14:imgEffect>
                      <a14:colorTemperature colorTemp="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1777" y="420137"/>
            <a:ext cx="1324846" cy="74191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p:nvPr/>
        </p:nvSpPr>
        <p:spPr>
          <a:xfrm>
            <a:off x="3147686" y="2137250"/>
            <a:ext cx="2414700" cy="2091900"/>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C6DAEC"/>
                </a:solidFill>
                <a:latin typeface="Muli"/>
                <a:ea typeface="Muli"/>
                <a:cs typeface="Muli"/>
                <a:sym typeface="Muli"/>
              </a:rPr>
              <a:t>Gray</a:t>
            </a:r>
            <a:endParaRPr b="1">
              <a:solidFill>
                <a:srgbClr val="C6DAEC"/>
              </a:solidFill>
              <a:latin typeface="Muli"/>
              <a:ea typeface="Muli"/>
              <a:cs typeface="Muli"/>
              <a:sym typeface="Muli"/>
            </a:endParaRPr>
          </a:p>
        </p:txBody>
      </p:sp>
      <p:sp>
        <p:nvSpPr>
          <p:cNvPr id="430" name="Google Shape;430;p22"/>
          <p:cNvSpPr txBox="1">
            <a:spLocks noGrp="1"/>
          </p:cNvSpPr>
          <p:nvPr>
            <p:ph type="title" idx="4294967295"/>
          </p:nvPr>
        </p:nvSpPr>
        <p:spPr>
          <a:xfrm>
            <a:off x="1732700" y="12022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431" name="Google Shape;431;p22"/>
          <p:cNvSpPr/>
          <p:nvPr/>
        </p:nvSpPr>
        <p:spPr>
          <a:xfrm>
            <a:off x="1275500" y="2137250"/>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6DAEC"/>
                </a:solidFill>
                <a:latin typeface="Muli"/>
                <a:ea typeface="Muli"/>
                <a:cs typeface="Muli"/>
                <a:sym typeface="Muli"/>
              </a:rPr>
              <a:t>White</a:t>
            </a:r>
            <a:endParaRPr>
              <a:solidFill>
                <a:srgbClr val="C6DAEC"/>
              </a:solidFill>
              <a:latin typeface="Muli"/>
              <a:ea typeface="Muli"/>
              <a:cs typeface="Muli"/>
              <a:sym typeface="Muli"/>
            </a:endParaRPr>
          </a:p>
        </p:txBody>
      </p:sp>
      <p:sp>
        <p:nvSpPr>
          <p:cNvPr id="432" name="Google Shape;432;p22"/>
          <p:cNvSpPr/>
          <p:nvPr/>
        </p:nvSpPr>
        <p:spPr>
          <a:xfrm>
            <a:off x="5019872" y="2137250"/>
            <a:ext cx="2414700" cy="2091900"/>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6DAEC"/>
                </a:solidFill>
                <a:latin typeface="Muli"/>
                <a:ea typeface="Muli"/>
                <a:cs typeface="Muli"/>
                <a:sym typeface="Muli"/>
              </a:rPr>
              <a:t>Black</a:t>
            </a:r>
            <a:endParaRPr>
              <a:solidFill>
                <a:srgbClr val="C6DAEC"/>
              </a:solidFill>
              <a:latin typeface="Muli"/>
              <a:ea typeface="Muli"/>
              <a:cs typeface="Muli"/>
              <a:sym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tables to compare data</a:t>
            </a:r>
            <a:endParaRPr/>
          </a:p>
        </p:txBody>
      </p:sp>
      <p:graphicFrame>
        <p:nvGraphicFramePr>
          <p:cNvPr id="439" name="Google Shape;439;p23"/>
          <p:cNvGraphicFramePr/>
          <p:nvPr/>
        </p:nvGraphicFramePr>
        <p:xfrm>
          <a:off x="1852600" y="2397881"/>
          <a:ext cx="3000000" cy="3000000"/>
        </p:xfrm>
        <a:graphic>
          <a:graphicData uri="http://schemas.openxmlformats.org/drawingml/2006/table">
            <a:tbl>
              <a:tblPr>
                <a:noFill/>
                <a:tableStyleId>{5CD69DA2-EA6D-45C3-AD6B-17FAEBC44123}</a:tableStyleId>
              </a:tblPr>
              <a:tblGrid>
                <a:gridCol w="1326350">
                  <a:extLst>
                    <a:ext uri="{9D8B030D-6E8A-4147-A177-3AD203B41FA5}">
                      <a16:colId xmlns:a16="http://schemas.microsoft.com/office/drawing/2014/main" val="20000"/>
                    </a:ext>
                  </a:extLst>
                </a:gridCol>
                <a:gridCol w="1326350">
                  <a:extLst>
                    <a:ext uri="{9D8B030D-6E8A-4147-A177-3AD203B41FA5}">
                      <a16:colId xmlns:a16="http://schemas.microsoft.com/office/drawing/2014/main" val="20001"/>
                    </a:ext>
                  </a:extLst>
                </a:gridCol>
                <a:gridCol w="1326350">
                  <a:extLst>
                    <a:ext uri="{9D8B030D-6E8A-4147-A177-3AD203B41FA5}">
                      <a16:colId xmlns:a16="http://schemas.microsoft.com/office/drawing/2014/main" val="20002"/>
                    </a:ext>
                  </a:extLst>
                </a:gridCol>
                <a:gridCol w="1326350">
                  <a:extLst>
                    <a:ext uri="{9D8B030D-6E8A-4147-A177-3AD203B41FA5}">
                      <a16:colId xmlns:a16="http://schemas.microsoft.com/office/drawing/2014/main" val="20003"/>
                    </a:ext>
                  </a:extLst>
                </a:gridCol>
              </a:tblGrid>
              <a:tr h="454600">
                <a:tc>
                  <a:txBody>
                    <a:bodyPr/>
                    <a:lstStyle/>
                    <a:p>
                      <a:pPr marL="0" lvl="0" indent="0" algn="l" rtl="0">
                        <a:spcBef>
                          <a:spcPts val="0"/>
                        </a:spcBef>
                        <a:spcAft>
                          <a:spcPts val="0"/>
                        </a:spcAft>
                        <a:buNone/>
                      </a:pP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A</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B</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C6DAEC"/>
                          </a:solidFill>
                          <a:latin typeface="Muli"/>
                          <a:ea typeface="Muli"/>
                          <a:cs typeface="Muli"/>
                          <a:sym typeface="Muli"/>
                        </a:rPr>
                        <a:t>C</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Yellow</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20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7</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Blue</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30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15</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extLst>
                  <a:ext uri="{0D108BD9-81ED-4DB2-BD59-A6C34878D82A}">
                    <a16:rowId xmlns:a16="http://schemas.microsoft.com/office/drawing/2014/main" val="10002"/>
                  </a:ext>
                </a:extLst>
              </a:tr>
              <a:tr h="454600">
                <a:tc>
                  <a:txBody>
                    <a:bodyPr/>
                    <a:lstStyle/>
                    <a:p>
                      <a:pPr marL="0" lvl="0" indent="0" algn="r" rtl="0">
                        <a:spcBef>
                          <a:spcPts val="0"/>
                        </a:spcBef>
                        <a:spcAft>
                          <a:spcPts val="0"/>
                        </a:spcAft>
                        <a:buNone/>
                      </a:pPr>
                      <a:r>
                        <a:rPr lang="en">
                          <a:solidFill>
                            <a:srgbClr val="C6DAEC"/>
                          </a:solidFill>
                          <a:latin typeface="Muli"/>
                          <a:ea typeface="Muli"/>
                          <a:cs typeface="Muli"/>
                          <a:sym typeface="Muli"/>
                        </a:rPr>
                        <a:t>Orange</a:t>
                      </a:r>
                      <a:endParaRPr>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5</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24</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a:solidFill>
                            <a:srgbClr val="FFFFFF"/>
                          </a:solidFill>
                          <a:latin typeface="Muli"/>
                          <a:ea typeface="Muli"/>
                          <a:cs typeface="Muli"/>
                          <a:sym typeface="Muli"/>
                        </a:rPr>
                        <a:t>16</a:t>
                      </a:r>
                      <a:endParaRPr sz="180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bl>
          </a:graphicData>
        </a:graphic>
      </p:graphicFrame>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85876"/>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txBox="1">
            <a:spLocks noGrp="1"/>
          </p:cNvSpPr>
          <p:nvPr>
            <p:ph type="title" idx="4294967295"/>
          </p:nvPr>
        </p:nvSpPr>
        <p:spPr>
          <a:xfrm>
            <a:off x="1504100" y="6592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Maps</a:t>
            </a:r>
            <a:endParaRPr sz="3000"/>
          </a:p>
        </p:txBody>
      </p:sp>
      <p:sp>
        <p:nvSpPr>
          <p:cNvPr id="447" name="Google Shape;447;p24"/>
          <p:cNvSpPr/>
          <p:nvPr/>
        </p:nvSpPr>
        <p:spPr>
          <a:xfrm>
            <a:off x="2168025" y="2115131"/>
            <a:ext cx="702000" cy="202500"/>
          </a:xfrm>
          <a:prstGeom prst="wedgeRectCallout">
            <a:avLst>
              <a:gd name="adj1" fmla="val -21428"/>
              <a:gd name="adj2" fmla="val 84287"/>
            </a:avLst>
          </a:pr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Muli"/>
                <a:ea typeface="Muli"/>
                <a:cs typeface="Muli"/>
                <a:sym typeface="Muli"/>
              </a:rPr>
              <a:t>our office</a:t>
            </a:r>
            <a:endParaRPr sz="800">
              <a:solidFill>
                <a:srgbClr val="FFFFFF"/>
              </a:solidFill>
              <a:latin typeface="Muli"/>
              <a:ea typeface="Muli"/>
              <a:cs typeface="Muli"/>
              <a:sym typeface="Muli"/>
            </a:endParaRPr>
          </a:p>
        </p:txBody>
      </p:sp>
      <p:sp>
        <p:nvSpPr>
          <p:cNvPr id="448" name="Google Shape;448;p24"/>
          <p:cNvSpPr/>
          <p:nvPr/>
        </p:nvSpPr>
        <p:spPr>
          <a:xfrm>
            <a:off x="1504091" y="23176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49" name="Google Shape;449;p24"/>
          <p:cNvSpPr/>
          <p:nvPr/>
        </p:nvSpPr>
        <p:spPr>
          <a:xfrm>
            <a:off x="2970941" y="3632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0" name="Google Shape;450;p24"/>
          <p:cNvSpPr/>
          <p:nvPr/>
        </p:nvSpPr>
        <p:spPr>
          <a:xfrm>
            <a:off x="3923441" y="20432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1" name="Google Shape;451;p24"/>
          <p:cNvSpPr/>
          <p:nvPr/>
        </p:nvSpPr>
        <p:spPr>
          <a:xfrm>
            <a:off x="4590191" y="395592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2" name="Google Shape;452;p24"/>
          <p:cNvSpPr/>
          <p:nvPr/>
        </p:nvSpPr>
        <p:spPr>
          <a:xfrm>
            <a:off x="6533291" y="2489076"/>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3" name="Google Shape;453;p24"/>
          <p:cNvSpPr/>
          <p:nvPr/>
        </p:nvSpPr>
        <p:spPr>
          <a:xfrm>
            <a:off x="7190516" y="404165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1C6"/>
              </a:solidFill>
            </a:endParaRPr>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85800" y="-9"/>
            <a:ext cx="77724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b="1">
                <a:latin typeface="Muli"/>
                <a:ea typeface="Muli"/>
                <a:cs typeface="Muli"/>
                <a:sym typeface="Muli"/>
              </a:rPr>
              <a:t>89,526,124</a:t>
            </a:r>
            <a:endParaRPr sz="9600" b="1">
              <a:latin typeface="Muli"/>
              <a:ea typeface="Muli"/>
              <a:cs typeface="Muli"/>
              <a:sym typeface="Muli"/>
            </a:endParaRPr>
          </a:p>
          <a:p>
            <a:pPr marL="0" lvl="0" indent="0" algn="ctr" rtl="0">
              <a:spcBef>
                <a:spcPts val="600"/>
              </a:spcBef>
              <a:spcAft>
                <a:spcPts val="0"/>
              </a:spcAft>
              <a:buNone/>
            </a:pPr>
            <a:r>
              <a:rPr lang="en" sz="1400">
                <a:solidFill>
                  <a:srgbClr val="C6DAEC"/>
                </a:solidFill>
                <a:latin typeface="Muli"/>
                <a:ea typeface="Muli"/>
                <a:cs typeface="Muli"/>
                <a:sym typeface="Muli"/>
              </a:rPr>
              <a:t>Whoa! That’s a big number, aren’t you proud?</a:t>
            </a:r>
            <a:endParaRPr sz="9600" b="1">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ctrTitle" idx="4294967295"/>
          </p:nvPr>
        </p:nvSpPr>
        <p:spPr>
          <a:xfrm>
            <a:off x="685800" y="5718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rgbClr val="00E1C6"/>
                </a:solidFill>
                <a:latin typeface="Muli"/>
                <a:ea typeface="Muli"/>
                <a:cs typeface="Muli"/>
                <a:sym typeface="Muli"/>
              </a:rPr>
              <a:t>89,526,124$</a:t>
            </a:r>
            <a:endParaRPr sz="4800" b="1">
              <a:solidFill>
                <a:srgbClr val="00E1C6"/>
              </a:solidFill>
              <a:latin typeface="Muli"/>
              <a:ea typeface="Muli"/>
              <a:cs typeface="Muli"/>
              <a:sym typeface="Muli"/>
            </a:endParaRPr>
          </a:p>
        </p:txBody>
      </p:sp>
      <p:sp>
        <p:nvSpPr>
          <p:cNvPr id="467" name="Google Shape;467;p26"/>
          <p:cNvSpPr txBox="1">
            <a:spLocks noGrp="1"/>
          </p:cNvSpPr>
          <p:nvPr>
            <p:ph type="subTitle" idx="4294967295"/>
          </p:nvPr>
        </p:nvSpPr>
        <p:spPr>
          <a:xfrm>
            <a:off x="685800" y="11827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That’s a lot of money</a:t>
            </a:r>
            <a:endParaRPr/>
          </a:p>
        </p:txBody>
      </p:sp>
      <p:sp>
        <p:nvSpPr>
          <p:cNvPr id="468" name="Google Shape;468;p26"/>
          <p:cNvSpPr txBox="1">
            <a:spLocks noGrp="1"/>
          </p:cNvSpPr>
          <p:nvPr>
            <p:ph type="ctrTitle" idx="4294967295"/>
          </p:nvPr>
        </p:nvSpPr>
        <p:spPr>
          <a:xfrm>
            <a:off x="685800" y="350550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solidFill>
                  <a:srgbClr val="3292E1"/>
                </a:solidFill>
                <a:latin typeface="Muli"/>
                <a:ea typeface="Muli"/>
                <a:cs typeface="Muli"/>
                <a:sym typeface="Muli"/>
              </a:rPr>
              <a:t>100%</a:t>
            </a:r>
            <a:endParaRPr sz="4800" b="1">
              <a:solidFill>
                <a:srgbClr val="3292E1"/>
              </a:solidFill>
              <a:latin typeface="Muli"/>
              <a:ea typeface="Muli"/>
              <a:cs typeface="Muli"/>
              <a:sym typeface="Muli"/>
            </a:endParaRPr>
          </a:p>
        </p:txBody>
      </p:sp>
      <p:sp>
        <p:nvSpPr>
          <p:cNvPr id="469" name="Google Shape;469;p26"/>
          <p:cNvSpPr txBox="1">
            <a:spLocks noGrp="1"/>
          </p:cNvSpPr>
          <p:nvPr>
            <p:ph type="subTitle" idx="4294967295"/>
          </p:nvPr>
        </p:nvSpPr>
        <p:spPr>
          <a:xfrm>
            <a:off x="685800" y="411640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Total success!</a:t>
            </a:r>
            <a:endParaRPr/>
          </a:p>
        </p:txBody>
      </p:sp>
      <p:sp>
        <p:nvSpPr>
          <p:cNvPr id="470" name="Google Shape;470;p26"/>
          <p:cNvSpPr txBox="1">
            <a:spLocks noGrp="1"/>
          </p:cNvSpPr>
          <p:nvPr>
            <p:ph type="ctrTitle" idx="4294967295"/>
          </p:nvPr>
        </p:nvSpPr>
        <p:spPr>
          <a:xfrm>
            <a:off x="685800" y="203865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b="1">
                <a:latin typeface="Muli"/>
                <a:ea typeface="Muli"/>
                <a:cs typeface="Muli"/>
                <a:sym typeface="Muli"/>
              </a:rPr>
              <a:t>185,244 users</a:t>
            </a:r>
            <a:endParaRPr sz="4800" b="1">
              <a:latin typeface="Muli"/>
              <a:ea typeface="Muli"/>
              <a:cs typeface="Muli"/>
              <a:sym typeface="Muli"/>
            </a:endParaRPr>
          </a:p>
        </p:txBody>
      </p:sp>
      <p:sp>
        <p:nvSpPr>
          <p:cNvPr id="471" name="Google Shape;471;p26"/>
          <p:cNvSpPr txBox="1">
            <a:spLocks noGrp="1"/>
          </p:cNvSpPr>
          <p:nvPr>
            <p:ph type="subTitle" idx="4294967295"/>
          </p:nvPr>
        </p:nvSpPr>
        <p:spPr>
          <a:xfrm>
            <a:off x="685800" y="2649559"/>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And a lot of users</a:t>
            </a:r>
            <a:endParaRPr/>
          </a:p>
        </p:txBody>
      </p:sp>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process is easy</a:t>
            </a:r>
            <a:endParaRPr/>
          </a:p>
        </p:txBody>
      </p:sp>
      <p:sp>
        <p:nvSpPr>
          <p:cNvPr id="478" name="Google Shape;478;p27"/>
          <p:cNvSpPr/>
          <p:nvPr/>
        </p:nvSpPr>
        <p:spPr>
          <a:xfrm>
            <a:off x="1914525" y="2328350"/>
            <a:ext cx="1946100"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E1C6"/>
                </a:solidFill>
                <a:latin typeface="Muli"/>
                <a:ea typeface="Muli"/>
                <a:cs typeface="Muli"/>
                <a:sym typeface="Muli"/>
              </a:rPr>
              <a:t>first</a:t>
            </a:r>
            <a:endParaRPr>
              <a:solidFill>
                <a:srgbClr val="00E1C6"/>
              </a:solidFill>
              <a:latin typeface="Muli"/>
              <a:ea typeface="Muli"/>
              <a:cs typeface="Muli"/>
              <a:sym typeface="Muli"/>
            </a:endParaRPr>
          </a:p>
        </p:txBody>
      </p:sp>
      <p:sp>
        <p:nvSpPr>
          <p:cNvPr id="479" name="Google Shape;479;p27"/>
          <p:cNvSpPr/>
          <p:nvPr/>
        </p:nvSpPr>
        <p:spPr>
          <a:xfrm>
            <a:off x="3666197" y="2328350"/>
            <a:ext cx="1983600"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9BBD5"/>
                </a:solidFill>
                <a:latin typeface="Muli"/>
                <a:ea typeface="Muli"/>
                <a:cs typeface="Muli"/>
                <a:sym typeface="Muli"/>
              </a:rPr>
              <a:t>second</a:t>
            </a:r>
            <a:endParaRPr>
              <a:solidFill>
                <a:srgbClr val="19BBD5"/>
              </a:solidFill>
              <a:latin typeface="Muli"/>
              <a:ea typeface="Muli"/>
              <a:cs typeface="Muli"/>
              <a:sym typeface="Muli"/>
            </a:endParaRPr>
          </a:p>
        </p:txBody>
      </p:sp>
      <p:sp>
        <p:nvSpPr>
          <p:cNvPr id="480" name="Google Shape;480;p27"/>
          <p:cNvSpPr/>
          <p:nvPr/>
        </p:nvSpPr>
        <p:spPr>
          <a:xfrm>
            <a:off x="5455294" y="2328350"/>
            <a:ext cx="1983600"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292E1"/>
                </a:solidFill>
                <a:latin typeface="Muli"/>
                <a:ea typeface="Muli"/>
                <a:cs typeface="Muli"/>
                <a:sym typeface="Muli"/>
              </a:rPr>
              <a:t>last</a:t>
            </a:r>
            <a:endParaRPr>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4294967295"/>
          </p:nvPr>
        </p:nvSpPr>
        <p:spPr>
          <a:xfrm>
            <a:off x="3105600" y="461529"/>
            <a:ext cx="2932800"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Our sales funnel</a:t>
            </a:r>
            <a:endParaRPr sz="2400"/>
          </a:p>
        </p:txBody>
      </p:sp>
      <p:sp>
        <p:nvSpPr>
          <p:cNvPr id="487" name="Google Shape;487;p28"/>
          <p:cNvSpPr/>
          <p:nvPr/>
        </p:nvSpPr>
        <p:spPr>
          <a:xfrm>
            <a:off x="4156983" y="3996566"/>
            <a:ext cx="848400" cy="625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8" name="Google Shape;488;p28"/>
          <p:cNvSpPr/>
          <p:nvPr/>
        </p:nvSpPr>
        <p:spPr>
          <a:xfrm>
            <a:off x="3561295" y="2554335"/>
            <a:ext cx="2032200" cy="550500"/>
          </a:xfrm>
          <a:prstGeom prst="ellipse">
            <a:avLst/>
          </a:pr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9" name="Google Shape;489;p28"/>
          <p:cNvSpPr/>
          <p:nvPr/>
        </p:nvSpPr>
        <p:spPr>
          <a:xfrm>
            <a:off x="3180644" y="1938652"/>
            <a:ext cx="2776800" cy="5988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0" name="Google Shape;490;p28"/>
          <p:cNvSpPr/>
          <p:nvPr/>
        </p:nvSpPr>
        <p:spPr>
          <a:xfrm>
            <a:off x="4055273" y="3638071"/>
            <a:ext cx="1048500" cy="403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1" name="Google Shape;491;p28"/>
          <p:cNvSpPr/>
          <p:nvPr/>
        </p:nvSpPr>
        <p:spPr>
          <a:xfrm rot="10800000">
            <a:off x="3904757" y="3561320"/>
            <a:ext cx="1334700" cy="4914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85119"/>
                  <a:pt x="59918" y="87052"/>
                </a:cubicBezTo>
                <a:cubicBezTo>
                  <a:pt x="36865" y="88984"/>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2" name="Google Shape;492;p28"/>
          <p:cNvSpPr/>
          <p:nvPr/>
        </p:nvSpPr>
        <p:spPr>
          <a:xfrm>
            <a:off x="3859233" y="3124713"/>
            <a:ext cx="1446000" cy="5232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3" name="Google Shape;493;p28"/>
          <p:cNvSpPr/>
          <p:nvPr/>
        </p:nvSpPr>
        <p:spPr>
          <a:xfrm rot="10800000">
            <a:off x="3654625" y="3008669"/>
            <a:ext cx="1837800" cy="6393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64135" y="93695"/>
                  <a:pt x="60529" y="93738"/>
                </a:cubicBezTo>
                <a:cubicBezTo>
                  <a:pt x="45054" y="93837"/>
                  <a:pt x="41994" y="92997"/>
                  <a:pt x="31663" y="96697"/>
                </a:cubicBezTo>
                <a:cubicBezTo>
                  <a:pt x="21331" y="100396"/>
                  <a:pt x="13050" y="106171"/>
                  <a:pt x="0" y="12000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4" name="Google Shape;494;p28"/>
          <p:cNvSpPr/>
          <p:nvPr/>
        </p:nvSpPr>
        <p:spPr>
          <a:xfrm>
            <a:off x="3201585" y="1889037"/>
            <a:ext cx="2716800" cy="6675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5" name="Google Shape;495;p28"/>
          <p:cNvSpPr/>
          <p:nvPr/>
        </p:nvSpPr>
        <p:spPr>
          <a:xfrm rot="10800000">
            <a:off x="2782868" y="1806585"/>
            <a:ext cx="3534600" cy="7308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78054"/>
                  <a:pt x="59918" y="79987"/>
                </a:cubicBezTo>
                <a:cubicBezTo>
                  <a:pt x="36865" y="81920"/>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6" name="Google Shape;496;p28"/>
          <p:cNvSpPr/>
          <p:nvPr/>
        </p:nvSpPr>
        <p:spPr>
          <a:xfrm rot="10800000">
            <a:off x="3276488" y="2411864"/>
            <a:ext cx="2589000" cy="692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511" y="86907"/>
                  <a:pt x="59458" y="88840"/>
                </a:cubicBezTo>
                <a:cubicBezTo>
                  <a:pt x="36405" y="90772"/>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7" name="Google Shape;497;p28"/>
          <p:cNvSpPr/>
          <p:nvPr/>
        </p:nvSpPr>
        <p:spPr>
          <a:xfrm rot="10800000">
            <a:off x="4088990" y="3986748"/>
            <a:ext cx="989700" cy="677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8167" y="117026"/>
                </a:lnTo>
                <a:lnTo>
                  <a:pt x="115298" y="112860"/>
                </a:lnTo>
                <a:cubicBezTo>
                  <a:pt x="104108" y="98257"/>
                  <a:pt x="61154" y="97749"/>
                  <a:pt x="58935" y="97745"/>
                </a:cubicBezTo>
                <a:cubicBezTo>
                  <a:pt x="56715" y="97741"/>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8" name="Google Shape;498;p28"/>
          <p:cNvSpPr/>
          <p:nvPr/>
        </p:nvSpPr>
        <p:spPr>
          <a:xfrm>
            <a:off x="2695725" y="1301074"/>
            <a:ext cx="3709200" cy="6741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9" name="Google Shape;499;p28"/>
          <p:cNvSpPr/>
          <p:nvPr/>
        </p:nvSpPr>
        <p:spPr>
          <a:xfrm>
            <a:off x="4350691" y="2135142"/>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0" name="Google Shape;500;p28"/>
          <p:cNvSpPr txBox="1"/>
          <p:nvPr/>
        </p:nvSpPr>
        <p:spPr>
          <a:xfrm>
            <a:off x="4337645" y="2226188"/>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20%</a:t>
            </a:r>
            <a:endParaRPr sz="1000">
              <a:solidFill>
                <a:srgbClr val="FFFFFF"/>
              </a:solidFill>
              <a:latin typeface="Nixie One"/>
              <a:ea typeface="Nixie One"/>
              <a:cs typeface="Nixie One"/>
              <a:sym typeface="Nixie One"/>
            </a:endParaRPr>
          </a:p>
        </p:txBody>
      </p:sp>
      <p:sp>
        <p:nvSpPr>
          <p:cNvPr id="501" name="Google Shape;501;p28"/>
          <p:cNvSpPr/>
          <p:nvPr/>
        </p:nvSpPr>
        <p:spPr>
          <a:xfrm>
            <a:off x="4350691" y="2704400"/>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2" name="Google Shape;502;p28"/>
          <p:cNvSpPr txBox="1"/>
          <p:nvPr/>
        </p:nvSpPr>
        <p:spPr>
          <a:xfrm>
            <a:off x="4284559" y="2795437"/>
            <a:ext cx="6090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40%</a:t>
            </a:r>
            <a:endParaRPr sz="1000">
              <a:latin typeface="Nixie One"/>
              <a:ea typeface="Nixie One"/>
              <a:cs typeface="Nixie One"/>
              <a:sym typeface="Nixie One"/>
            </a:endParaRPr>
          </a:p>
        </p:txBody>
      </p:sp>
      <p:sp>
        <p:nvSpPr>
          <p:cNvPr id="503" name="Google Shape;503;p28"/>
          <p:cNvSpPr/>
          <p:nvPr/>
        </p:nvSpPr>
        <p:spPr>
          <a:xfrm>
            <a:off x="4350691" y="3273659"/>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4" name="Google Shape;504;p28"/>
          <p:cNvSpPr txBox="1"/>
          <p:nvPr/>
        </p:nvSpPr>
        <p:spPr>
          <a:xfrm>
            <a:off x="4306473" y="3364715"/>
            <a:ext cx="5649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60%</a:t>
            </a:r>
            <a:endParaRPr sz="1000">
              <a:latin typeface="Nixie One"/>
              <a:ea typeface="Nixie One"/>
              <a:cs typeface="Nixie One"/>
              <a:sym typeface="Nixie One"/>
            </a:endParaRPr>
          </a:p>
        </p:txBody>
      </p:sp>
      <p:sp>
        <p:nvSpPr>
          <p:cNvPr id="505" name="Google Shape;505;p28"/>
          <p:cNvSpPr/>
          <p:nvPr/>
        </p:nvSpPr>
        <p:spPr>
          <a:xfrm>
            <a:off x="4350691" y="4412177"/>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6" name="Google Shape;506;p28"/>
          <p:cNvSpPr txBox="1"/>
          <p:nvPr/>
        </p:nvSpPr>
        <p:spPr>
          <a:xfrm>
            <a:off x="4337645" y="450751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100%</a:t>
            </a:r>
            <a:endParaRPr sz="1000">
              <a:latin typeface="Nixie One"/>
              <a:ea typeface="Nixie One"/>
              <a:cs typeface="Nixie One"/>
              <a:sym typeface="Nixie One"/>
            </a:endParaRPr>
          </a:p>
        </p:txBody>
      </p:sp>
      <p:sp>
        <p:nvSpPr>
          <p:cNvPr id="507" name="Google Shape;507;p28"/>
          <p:cNvSpPr/>
          <p:nvPr/>
        </p:nvSpPr>
        <p:spPr>
          <a:xfrm>
            <a:off x="4350691" y="3842918"/>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8" name="Google Shape;508;p28"/>
          <p:cNvSpPr txBox="1"/>
          <p:nvPr/>
        </p:nvSpPr>
        <p:spPr>
          <a:xfrm>
            <a:off x="4337596" y="393824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80%</a:t>
            </a:r>
            <a:endParaRPr sz="1000">
              <a:latin typeface="Nixie One"/>
              <a:ea typeface="Nixie One"/>
              <a:cs typeface="Nixie One"/>
              <a:sym typeface="Nixie One"/>
            </a:endParaRPr>
          </a:p>
        </p:txBody>
      </p:sp>
      <p:sp>
        <p:nvSpPr>
          <p:cNvPr id="509" name="Google Shape;509;p28"/>
          <p:cNvSpPr txBox="1"/>
          <p:nvPr/>
        </p:nvSpPr>
        <p:spPr>
          <a:xfrm>
            <a:off x="304800" y="4315500"/>
            <a:ext cx="2412600" cy="459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FFFFFF"/>
                </a:solidFill>
                <a:latin typeface="Nixie One"/>
                <a:ea typeface="Nixie One"/>
                <a:cs typeface="Nixie One"/>
                <a:sym typeface="Nixie One"/>
              </a:rPr>
              <a:t>Diagram featured by </a:t>
            </a:r>
            <a:r>
              <a:rPr lang="en" sz="1200" b="1" u="sng">
                <a:solidFill>
                  <a:srgbClr val="00FFFF"/>
                </a:solidFill>
                <a:latin typeface="Nixie One"/>
                <a:ea typeface="Nixie One"/>
                <a:cs typeface="Nixie One"/>
                <a:sym typeface="Nixie One"/>
                <a:hlinkClick r:id="rId3"/>
              </a:rPr>
              <a:t>http://slidemodel.com</a:t>
            </a:r>
            <a:endParaRPr sz="1200">
              <a:solidFill>
                <a:srgbClr val="00FFFF"/>
              </a:solidFill>
              <a:latin typeface="Nixie One"/>
              <a:ea typeface="Nixie One"/>
              <a:cs typeface="Nixie One"/>
              <a:sym typeface="Nixie One"/>
            </a:endParaRPr>
          </a:p>
        </p:txBody>
      </p:sp>
      <p:sp>
        <p:nvSpPr>
          <p:cNvPr id="510" name="Google Shape;510;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516" name="Google Shape;516;p29"/>
          <p:cNvSpPr txBox="1">
            <a:spLocks noGrp="1"/>
          </p:cNvSpPr>
          <p:nvPr>
            <p:ph type="body" idx="1"/>
          </p:nvPr>
        </p:nvSpPr>
        <p:spPr>
          <a:xfrm>
            <a:off x="1732700"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517" name="Google Shape;517;p29"/>
          <p:cNvSpPr txBox="1">
            <a:spLocks noGrp="1"/>
          </p:cNvSpPr>
          <p:nvPr>
            <p:ph type="body" idx="2"/>
          </p:nvPr>
        </p:nvSpPr>
        <p:spPr>
          <a:xfrm>
            <a:off x="4020974"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518" name="Google Shape;518;p29"/>
          <p:cNvSpPr txBox="1">
            <a:spLocks noGrp="1"/>
          </p:cNvSpPr>
          <p:nvPr>
            <p:ph type="body" idx="3"/>
          </p:nvPr>
        </p:nvSpPr>
        <p:spPr>
          <a:xfrm>
            <a:off x="6309248" y="2380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519" name="Google Shape;519;p29"/>
          <p:cNvSpPr txBox="1">
            <a:spLocks noGrp="1"/>
          </p:cNvSpPr>
          <p:nvPr>
            <p:ph type="body" idx="1"/>
          </p:nvPr>
        </p:nvSpPr>
        <p:spPr>
          <a:xfrm>
            <a:off x="1732700"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Yellow</a:t>
            </a:r>
            <a:endParaRPr sz="1000" b="1"/>
          </a:p>
          <a:p>
            <a:pPr marL="0" lvl="0" indent="0" algn="l" rtl="0">
              <a:spcBef>
                <a:spcPts val="600"/>
              </a:spcBef>
              <a:spcAft>
                <a:spcPts val="0"/>
              </a:spcAft>
              <a:buNone/>
            </a:pPr>
            <a:r>
              <a:rPr lang="en" sz="1000"/>
              <a:t>Is the color of gold, butter and ripe lemons. In the spectrum of visible light, yellow is found between green and orange.</a:t>
            </a:r>
            <a:endParaRPr sz="1000"/>
          </a:p>
        </p:txBody>
      </p:sp>
      <p:sp>
        <p:nvSpPr>
          <p:cNvPr id="520" name="Google Shape;520;p29"/>
          <p:cNvSpPr txBox="1">
            <a:spLocks noGrp="1"/>
          </p:cNvSpPr>
          <p:nvPr>
            <p:ph type="body" idx="2"/>
          </p:nvPr>
        </p:nvSpPr>
        <p:spPr>
          <a:xfrm>
            <a:off x="4020974"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Blue</a:t>
            </a:r>
            <a:endParaRPr sz="1000" b="1"/>
          </a:p>
          <a:p>
            <a:pPr marL="0" lvl="0" indent="0" algn="l" rtl="0">
              <a:spcBef>
                <a:spcPts val="600"/>
              </a:spcBef>
              <a:spcAft>
                <a:spcPts val="0"/>
              </a:spcAft>
              <a:buNone/>
            </a:pPr>
            <a:r>
              <a:rPr lang="en" sz="1000"/>
              <a:t>Is the colour of the clear sky and the deep sea. It is located between violet and green on the optical spectrum.</a:t>
            </a:r>
            <a:endParaRPr sz="1000"/>
          </a:p>
        </p:txBody>
      </p:sp>
      <p:sp>
        <p:nvSpPr>
          <p:cNvPr id="521" name="Google Shape;521;p29"/>
          <p:cNvSpPr txBox="1">
            <a:spLocks noGrp="1"/>
          </p:cNvSpPr>
          <p:nvPr>
            <p:ph type="body" idx="3"/>
          </p:nvPr>
        </p:nvSpPr>
        <p:spPr>
          <a:xfrm>
            <a:off x="6309248" y="3523900"/>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a:t>Red</a:t>
            </a:r>
            <a:endParaRPr sz="1000" b="1"/>
          </a:p>
          <a:p>
            <a:pPr marL="0" lvl="0" indent="0" algn="l" rtl="0">
              <a:spcBef>
                <a:spcPts val="600"/>
              </a:spcBef>
              <a:spcAft>
                <a:spcPts val="0"/>
              </a:spcAft>
              <a:buNone/>
            </a:pPr>
            <a:r>
              <a:rPr lang="en" sz="1000"/>
              <a:t>Is the color of blood, and because of this it has historically been associated with sacrifice, danger and courage. </a:t>
            </a:r>
            <a:endParaRPr sz="1000"/>
          </a:p>
          <a:p>
            <a:pPr marL="0" lvl="0" indent="0" algn="l" rtl="0">
              <a:spcBef>
                <a:spcPts val="600"/>
              </a:spcBef>
              <a:spcAft>
                <a:spcPts val="0"/>
              </a:spcAft>
              <a:buNone/>
            </a:pPr>
            <a:endParaRPr sz="1000"/>
          </a:p>
        </p:txBody>
      </p:sp>
      <p:sp>
        <p:nvSpPr>
          <p:cNvPr id="522" name="Google Shape;522;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0"/>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copy&amp;paste graphs from </a:t>
            </a:r>
            <a:r>
              <a:rPr lang="en" u="sng">
                <a:hlinkClick r:id="rId3"/>
              </a:rPr>
              <a:t>Google Sheets</a:t>
            </a:r>
            <a:endParaRPr/>
          </a:p>
        </p:txBody>
      </p:sp>
      <p:pic>
        <p:nvPicPr>
          <p:cNvPr id="528" name="Google Shape;528;p30"/>
          <p:cNvPicPr preferRelativeResize="0"/>
          <p:nvPr/>
        </p:nvPicPr>
        <p:blipFill>
          <a:blip r:embed="rId4">
            <a:alphaModFix/>
          </a:blip>
          <a:stretch>
            <a:fillRect/>
          </a:stretch>
        </p:blipFill>
        <p:spPr>
          <a:xfrm>
            <a:off x="2333625" y="443775"/>
            <a:ext cx="4476750" cy="3713025"/>
          </a:xfrm>
          <a:prstGeom prst="rect">
            <a:avLst/>
          </a:prstGeom>
          <a:noFill/>
          <a:ln>
            <a:noFill/>
          </a:ln>
        </p:spPr>
      </p:pic>
      <p:sp>
        <p:nvSpPr>
          <p:cNvPr id="529" name="Google Shape;529;p3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3754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Android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536" name="Google Shape;536;p31"/>
          <p:cNvSpPr/>
          <p:nvPr/>
        </p:nvSpPr>
        <p:spPr>
          <a:xfrm>
            <a:off x="54687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5"/>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Agenda</a:t>
            </a:r>
            <a:endParaRPr dirty="0"/>
          </a:p>
        </p:txBody>
      </p:sp>
      <p:sp>
        <p:nvSpPr>
          <p:cNvPr id="368" name="Google Shape;368;p15"/>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Criptografía</a:t>
            </a:r>
          </a:p>
          <a:p>
            <a:pPr marL="0" lvl="0" indent="0" algn="l" rtl="0">
              <a:spcBef>
                <a:spcPts val="0"/>
              </a:spcBef>
              <a:spcAft>
                <a:spcPts val="0"/>
              </a:spcAft>
              <a:buNone/>
            </a:pPr>
            <a:r>
              <a:rPr lang="en" dirty="0" smtClean="0"/>
              <a:t>Firma digital</a:t>
            </a:r>
          </a:p>
          <a:p>
            <a:pPr marL="0" lvl="0" indent="0" algn="l" rtl="0">
              <a:spcBef>
                <a:spcPts val="0"/>
              </a:spcBef>
              <a:spcAft>
                <a:spcPts val="0"/>
              </a:spcAft>
              <a:buNone/>
            </a:pPr>
            <a:r>
              <a:rPr lang="en" dirty="0" smtClean="0"/>
              <a:t>Certificados digitales</a:t>
            </a:r>
          </a:p>
          <a:p>
            <a:pPr marL="0" lvl="0" indent="0" algn="l" rtl="0">
              <a:spcBef>
                <a:spcPts val="0"/>
              </a:spcBef>
              <a:spcAft>
                <a:spcPts val="0"/>
              </a:spcAft>
              <a:buNone/>
            </a:pPr>
            <a:endParaRPr dirty="0"/>
          </a:p>
        </p:txBody>
      </p:sp>
      <p:sp>
        <p:nvSpPr>
          <p:cNvPr id="369" name="Google Shape;369;p15"/>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2"/>
          <p:cNvSpPr/>
          <p:nvPr/>
        </p:nvSpPr>
        <p:spPr>
          <a:xfrm>
            <a:off x="55340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56657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sp>
        <p:nvSpPr>
          <p:cNvPr id="545" name="Google Shape;545;p32"/>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iPhone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546" name="Google Shape;546;p32"/>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a:off x="47877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49864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sp>
        <p:nvSpPr>
          <p:cNvPr id="554" name="Google Shape;554;p33"/>
          <p:cNvSpPr txBox="1">
            <a:spLocks noGrp="1"/>
          </p:cNvSpPr>
          <p:nvPr>
            <p:ph type="body" idx="4294967295"/>
          </p:nvPr>
        </p:nvSpPr>
        <p:spPr>
          <a:xfrm>
            <a:off x="457200" y="1476375"/>
            <a:ext cx="41019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Tablet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555" name="Google Shape;555;p33"/>
          <p:cNvSpPr/>
          <p:nvPr/>
        </p:nvSpPr>
        <p:spPr>
          <a:xfrm>
            <a:off x="728630" y="4802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3619500" y="358925"/>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sp>
        <p:nvSpPr>
          <p:cNvPr id="563" name="Google Shape;563;p34"/>
          <p:cNvSpPr txBox="1">
            <a:spLocks noGrp="1"/>
          </p:cNvSpPr>
          <p:nvPr>
            <p:ph type="body" idx="4294967295"/>
          </p:nvPr>
        </p:nvSpPr>
        <p:spPr>
          <a:xfrm>
            <a:off x="457200" y="1476375"/>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19BBD5"/>
                </a:solidFill>
              </a:rPr>
              <a:t>Desktop project</a:t>
            </a:r>
            <a:endParaRPr b="1">
              <a:solidFill>
                <a:srgbClr val="19BBD5"/>
              </a:solidFill>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17500" algn="l" rtl="0">
              <a:spcBef>
                <a:spcPts val="600"/>
              </a:spcBef>
              <a:spcAft>
                <a:spcPts val="0"/>
              </a:spcAft>
              <a:buSzPts val="1400"/>
              <a:buChar char="◇"/>
            </a:pPr>
            <a:r>
              <a:rPr lang="en"/>
              <a:t>@username</a:t>
            </a:r>
            <a:endParaRPr/>
          </a:p>
          <a:p>
            <a:pPr marL="457200" lvl="0" indent="-317500" algn="l" rtl="0">
              <a:spcBef>
                <a:spcPts val="0"/>
              </a:spcBef>
              <a:spcAft>
                <a:spcPts val="0"/>
              </a:spcAft>
              <a:buSzPts val="1400"/>
              <a:buChar char="◇"/>
            </a:pPr>
            <a:r>
              <a:rPr lang="en"/>
              <a:t>user@mail.me</a:t>
            </a:r>
            <a:endParaRPr/>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582" name="Google Shape;582;p3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Special thanks to all the people who made and released these awesome resources for free:</a:t>
            </a:r>
            <a:endParaRPr/>
          </a:p>
          <a:p>
            <a:pPr marL="457200" lvl="0" indent="-317500" algn="l" rtl="0">
              <a:lnSpc>
                <a:spcPct val="115000"/>
              </a:lnSpc>
              <a:spcBef>
                <a:spcPts val="600"/>
              </a:spcBef>
              <a:spcAft>
                <a:spcPts val="0"/>
              </a:spcAft>
              <a:buClr>
                <a:srgbClr val="C6DAEC"/>
              </a:buClr>
              <a:buSzPts val="1400"/>
              <a:buChar char="◇"/>
            </a:pPr>
            <a:r>
              <a:rPr lang="en"/>
              <a:t>Presentation template by </a:t>
            </a:r>
            <a:r>
              <a:rPr lang="en" u="sng">
                <a:hlinkClick r:id="rId3"/>
              </a:rPr>
              <a:t>SlidesCarnival</a:t>
            </a:r>
            <a:endParaRPr/>
          </a:p>
          <a:p>
            <a:pPr marL="457200" lvl="0" indent="-317500" algn="l" rtl="0">
              <a:lnSpc>
                <a:spcPct val="115000"/>
              </a:lnSpc>
              <a:spcBef>
                <a:spcPts val="0"/>
              </a:spcBef>
              <a:spcAft>
                <a:spcPts val="0"/>
              </a:spcAft>
              <a:buClr>
                <a:srgbClr val="C6DAEC"/>
              </a:buClr>
              <a:buSzPts val="1400"/>
              <a:buChar char="◇"/>
            </a:pPr>
            <a:r>
              <a:rPr lang="en"/>
              <a:t>Photographs by </a:t>
            </a:r>
            <a:r>
              <a:rPr lang="en" u="sng">
                <a:hlinkClick r:id="rId4"/>
              </a:rPr>
              <a:t>Unsplash</a:t>
            </a:r>
            <a:endParaRPr/>
          </a:p>
        </p:txBody>
      </p:sp>
      <p:sp>
        <p:nvSpPr>
          <p:cNvPr id="583" name="Google Shape;583;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7"/>
          <p:cNvSpPr txBox="1">
            <a:spLocks noGrp="1"/>
          </p:cNvSpPr>
          <p:nvPr>
            <p:ph type="title" idx="4294967295"/>
          </p:nvPr>
        </p:nvSpPr>
        <p:spPr>
          <a:xfrm>
            <a:off x="1732700" y="706900"/>
            <a:ext cx="62589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19BBD5"/>
                </a:solidFill>
              </a:rPr>
              <a:t>Presentation design</a:t>
            </a:r>
            <a:endParaRPr>
              <a:solidFill>
                <a:srgbClr val="19BBD5"/>
              </a:solidFill>
            </a:endParaRPr>
          </a:p>
        </p:txBody>
      </p:sp>
      <p:sp>
        <p:nvSpPr>
          <p:cNvPr id="589" name="Google Shape;589;p37"/>
          <p:cNvSpPr txBox="1">
            <a:spLocks noGrp="1"/>
          </p:cNvSpPr>
          <p:nvPr>
            <p:ph type="body" idx="4294967295"/>
          </p:nvPr>
        </p:nvSpPr>
        <p:spPr>
          <a:xfrm>
            <a:off x="1732700" y="1285875"/>
            <a:ext cx="6954000" cy="258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This presentation uses the following typographies and colors:</a:t>
            </a:r>
            <a:endParaRPr/>
          </a:p>
          <a:p>
            <a:pPr marL="457200" lvl="0" indent="-317500" algn="l" rtl="0">
              <a:lnSpc>
                <a:spcPct val="115000"/>
              </a:lnSpc>
              <a:spcBef>
                <a:spcPts val="600"/>
              </a:spcBef>
              <a:spcAft>
                <a:spcPts val="0"/>
              </a:spcAft>
              <a:buSzPts val="1400"/>
              <a:buChar char="◇"/>
            </a:pPr>
            <a:r>
              <a:rPr lang="en"/>
              <a:t>Titles: Nixie One</a:t>
            </a:r>
            <a:endParaRPr/>
          </a:p>
          <a:p>
            <a:pPr marL="457200" lvl="0" indent="-317500" algn="l" rtl="0">
              <a:lnSpc>
                <a:spcPct val="115000"/>
              </a:lnSpc>
              <a:spcBef>
                <a:spcPts val="0"/>
              </a:spcBef>
              <a:spcAft>
                <a:spcPts val="0"/>
              </a:spcAft>
              <a:buSzPts val="1400"/>
              <a:buChar char="◇"/>
            </a:pPr>
            <a:r>
              <a:rPr lang="en"/>
              <a:t>Body copy: Muli</a:t>
            </a:r>
            <a:endParaRPr/>
          </a:p>
          <a:p>
            <a:pPr marL="0" lvl="0" indent="0" algn="l" rtl="0">
              <a:lnSpc>
                <a:spcPct val="115000"/>
              </a:lnSpc>
              <a:spcBef>
                <a:spcPts val="600"/>
              </a:spcBef>
              <a:spcAft>
                <a:spcPts val="0"/>
              </a:spcAft>
              <a:buNone/>
            </a:pPr>
            <a:r>
              <a:rPr lang="en"/>
              <a:t>You can download the fonts on this page:</a:t>
            </a:r>
            <a:endParaRPr/>
          </a:p>
          <a:p>
            <a:pPr marL="0" lvl="0" indent="0" algn="l" rtl="0">
              <a:lnSpc>
                <a:spcPct val="115000"/>
              </a:lnSpc>
              <a:spcBef>
                <a:spcPts val="600"/>
              </a:spcBef>
              <a:spcAft>
                <a:spcPts val="0"/>
              </a:spcAft>
              <a:buNone/>
            </a:pPr>
            <a:r>
              <a:rPr lang="en" u="sng">
                <a:solidFill>
                  <a:srgbClr val="00E1C6"/>
                </a:solidFill>
                <a:hlinkClick r:id="rId3"/>
              </a:rPr>
              <a:t>https://www.fontsquirrel.com/fonts/nixie-one</a:t>
            </a:r>
            <a:endParaRPr>
              <a:solidFill>
                <a:srgbClr val="00E1C6"/>
              </a:solidFill>
            </a:endParaRPr>
          </a:p>
          <a:p>
            <a:pPr marL="0" lvl="0" indent="0" algn="l" rtl="0">
              <a:lnSpc>
                <a:spcPct val="115000"/>
              </a:lnSpc>
              <a:spcBef>
                <a:spcPts val="600"/>
              </a:spcBef>
              <a:spcAft>
                <a:spcPts val="0"/>
              </a:spcAft>
              <a:buNone/>
            </a:pPr>
            <a:r>
              <a:rPr lang="en" u="sng">
                <a:solidFill>
                  <a:srgbClr val="00E1C6"/>
                </a:solidFill>
                <a:hlinkClick r:id="rId4"/>
              </a:rPr>
              <a:t>https://www.fontsquirrel.com/fonts/muli</a:t>
            </a:r>
            <a:endParaRPr>
              <a:solidFill>
                <a:srgbClr val="00E1C6"/>
              </a:solidFill>
            </a:endParaRPr>
          </a:p>
          <a:p>
            <a:pPr marL="0" lvl="0" indent="0" algn="l" rtl="0">
              <a:lnSpc>
                <a:spcPct val="115000"/>
              </a:lnSpc>
              <a:spcBef>
                <a:spcPts val="600"/>
              </a:spcBef>
              <a:spcAft>
                <a:spcPts val="0"/>
              </a:spcAft>
              <a:buNone/>
            </a:pPr>
            <a:endParaRPr/>
          </a:p>
          <a:p>
            <a:pPr marL="0" lvl="0" indent="0" algn="l" rtl="0">
              <a:lnSpc>
                <a:spcPct val="115000"/>
              </a:lnSpc>
              <a:spcBef>
                <a:spcPts val="600"/>
              </a:spcBef>
              <a:spcAft>
                <a:spcPts val="0"/>
              </a:spcAft>
              <a:buNone/>
            </a:pPr>
            <a:r>
              <a:rPr lang="en">
                <a:solidFill>
                  <a:srgbClr val="C6DAEC"/>
                </a:solidFill>
              </a:rPr>
              <a:t>Aquamarina </a:t>
            </a:r>
            <a:r>
              <a:rPr lang="en" b="1">
                <a:solidFill>
                  <a:srgbClr val="00E1C6"/>
                </a:solidFill>
              </a:rPr>
              <a:t>#00e1c6</a:t>
            </a:r>
            <a:r>
              <a:rPr lang="en">
                <a:solidFill>
                  <a:srgbClr val="C6DAEC"/>
                </a:solidFill>
              </a:rPr>
              <a:t>  /  Turquoise </a:t>
            </a:r>
            <a:r>
              <a:rPr lang="en" b="1">
                <a:solidFill>
                  <a:srgbClr val="19BBD5"/>
                </a:solidFill>
              </a:rPr>
              <a:t>#19bbd5</a:t>
            </a:r>
            <a:r>
              <a:rPr lang="en">
                <a:solidFill>
                  <a:srgbClr val="C6DAEC"/>
                </a:solidFill>
              </a:rPr>
              <a:t>  /  Skyblue </a:t>
            </a:r>
            <a:r>
              <a:rPr lang="en" b="1">
                <a:solidFill>
                  <a:srgbClr val="2C9DDE"/>
                </a:solidFill>
              </a:rPr>
              <a:t>#2c9dde</a:t>
            </a:r>
            <a:r>
              <a:rPr lang="en">
                <a:solidFill>
                  <a:srgbClr val="C6DAEC"/>
                </a:solidFill>
              </a:rPr>
              <a:t>  /  </a:t>
            </a:r>
            <a:endParaRPr>
              <a:solidFill>
                <a:srgbClr val="C6DAEC"/>
              </a:solidFill>
            </a:endParaRPr>
          </a:p>
          <a:p>
            <a:pPr marL="0" lvl="0" indent="0" algn="l" rtl="0">
              <a:lnSpc>
                <a:spcPct val="115000"/>
              </a:lnSpc>
              <a:spcBef>
                <a:spcPts val="600"/>
              </a:spcBef>
              <a:spcAft>
                <a:spcPts val="0"/>
              </a:spcAft>
              <a:buNone/>
            </a:pPr>
            <a:r>
              <a:rPr lang="en">
                <a:solidFill>
                  <a:srgbClr val="C6DAEC"/>
                </a:solidFill>
              </a:rPr>
              <a:t>Light gray </a:t>
            </a:r>
            <a:r>
              <a:rPr lang="en" b="1">
                <a:solidFill>
                  <a:srgbClr val="C6DAEC"/>
                </a:solidFill>
              </a:rPr>
              <a:t>#c6daec</a:t>
            </a:r>
            <a:r>
              <a:rPr lang="en">
                <a:solidFill>
                  <a:srgbClr val="C6DAEC"/>
                </a:solidFill>
              </a:rPr>
              <a:t>  /  Dark blue  </a:t>
            </a:r>
            <a:r>
              <a:rPr lang="en" b="1">
                <a:solidFill>
                  <a:srgbClr val="0E293C"/>
                </a:solidFill>
                <a:highlight>
                  <a:srgbClr val="C6DAEC"/>
                </a:highlight>
              </a:rPr>
              <a:t>#0e293c</a:t>
            </a:r>
            <a:endParaRPr>
              <a:solidFill>
                <a:srgbClr val="0E293C"/>
              </a:solidFill>
              <a:highlight>
                <a:srgbClr val="C6DAEC"/>
              </a:highlight>
            </a:endParaRPr>
          </a:p>
        </p:txBody>
      </p:sp>
      <p:sp>
        <p:nvSpPr>
          <p:cNvPr id="590" name="Google Shape;590;p37"/>
          <p:cNvSpPr txBox="1"/>
          <p:nvPr/>
        </p:nvSpPr>
        <p:spPr>
          <a:xfrm>
            <a:off x="1732700" y="4247850"/>
            <a:ext cx="6039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19BBD5"/>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endParaRPr sz="1000">
              <a:solidFill>
                <a:srgbClr val="19BBD5"/>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1000">
              <a:solidFill>
                <a:srgbClr val="19BBD5"/>
              </a:solidFill>
              <a:latin typeface="Muli"/>
              <a:ea typeface="Muli"/>
              <a:cs typeface="Muli"/>
              <a:sym typeface="Muli"/>
            </a:endParaRPr>
          </a:p>
          <a:p>
            <a:pPr marL="0" lvl="0" indent="0" algn="l" rtl="0">
              <a:spcBef>
                <a:spcPts val="0"/>
              </a:spcBef>
              <a:spcAft>
                <a:spcPts val="0"/>
              </a:spcAft>
              <a:buNone/>
            </a:pPr>
            <a:endParaRPr sz="1000">
              <a:solidFill>
                <a:srgbClr val="19BBD5"/>
              </a:solidFill>
              <a:latin typeface="Muli"/>
              <a:ea typeface="Muli"/>
              <a:cs typeface="Muli"/>
              <a:sym typeface="Muli"/>
            </a:endParaRPr>
          </a:p>
        </p:txBody>
      </p:sp>
      <p:sp>
        <p:nvSpPr>
          <p:cNvPr id="591" name="Google Shape;591;p3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3393E2"/>
            </a:gs>
            <a:gs pos="100000">
              <a:srgbClr val="00E2C7"/>
            </a:gs>
          </a:gsLst>
          <a:lin ang="6982063" scaled="0"/>
        </a:gradFill>
        <a:effectLst/>
      </p:bgPr>
    </p:bg>
    <p:spTree>
      <p:nvGrpSpPr>
        <p:cNvPr id="1" name="Shape 595"/>
        <p:cNvGrpSpPr/>
        <p:nvPr/>
      </p:nvGrpSpPr>
      <p:grpSpPr>
        <a:xfrm>
          <a:off x="0" y="0"/>
          <a:ext cx="0" cy="0"/>
          <a:chOff x="0" y="0"/>
          <a:chExt cx="0" cy="0"/>
        </a:xfrm>
      </p:grpSpPr>
      <p:grpSp>
        <p:nvGrpSpPr>
          <p:cNvPr id="596" name="Google Shape;596;p38"/>
          <p:cNvGrpSpPr/>
          <p:nvPr/>
        </p:nvGrpSpPr>
        <p:grpSpPr>
          <a:xfrm>
            <a:off x="954301" y="809074"/>
            <a:ext cx="286156" cy="361899"/>
            <a:chOff x="584925" y="238125"/>
            <a:chExt cx="415200" cy="525100"/>
          </a:xfrm>
        </p:grpSpPr>
        <p:sp>
          <p:nvSpPr>
            <p:cNvPr id="597" name="Google Shape;597;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38"/>
          <p:cNvGrpSpPr/>
          <p:nvPr/>
        </p:nvGrpSpPr>
        <p:grpSpPr>
          <a:xfrm>
            <a:off x="1408760" y="861660"/>
            <a:ext cx="306367" cy="255038"/>
            <a:chOff x="1244325" y="314425"/>
            <a:chExt cx="444525" cy="370050"/>
          </a:xfrm>
        </p:grpSpPr>
        <p:sp>
          <p:nvSpPr>
            <p:cNvPr id="604" name="Google Shape;604;p3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8"/>
          <p:cNvGrpSpPr/>
          <p:nvPr/>
        </p:nvGrpSpPr>
        <p:grpSpPr>
          <a:xfrm>
            <a:off x="1880069" y="860402"/>
            <a:ext cx="292910" cy="257554"/>
            <a:chOff x="1928175" y="312600"/>
            <a:chExt cx="425000" cy="373700"/>
          </a:xfrm>
        </p:grpSpPr>
        <p:sp>
          <p:nvSpPr>
            <p:cNvPr id="607" name="Google Shape;607;p3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8"/>
          <p:cNvSpPr/>
          <p:nvPr/>
        </p:nvSpPr>
        <p:spPr>
          <a:xfrm>
            <a:off x="2371223" y="851156"/>
            <a:ext cx="239876" cy="2760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852216" y="852001"/>
            <a:ext cx="207070" cy="274371"/>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38"/>
          <p:cNvGrpSpPr/>
          <p:nvPr/>
        </p:nvGrpSpPr>
        <p:grpSpPr>
          <a:xfrm>
            <a:off x="3251905" y="846945"/>
            <a:ext cx="336674" cy="284485"/>
            <a:chOff x="3918650" y="293075"/>
            <a:chExt cx="488500" cy="412775"/>
          </a:xfrm>
        </p:grpSpPr>
        <p:sp>
          <p:nvSpPr>
            <p:cNvPr id="612" name="Google Shape;612;p3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38"/>
          <p:cNvGrpSpPr/>
          <p:nvPr/>
        </p:nvGrpSpPr>
        <p:grpSpPr>
          <a:xfrm>
            <a:off x="3746354" y="825477"/>
            <a:ext cx="276921" cy="327404"/>
            <a:chOff x="4636075" y="261925"/>
            <a:chExt cx="401800" cy="475050"/>
          </a:xfrm>
        </p:grpSpPr>
        <p:sp>
          <p:nvSpPr>
            <p:cNvPr id="616" name="Google Shape;616;p3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38"/>
          <p:cNvSpPr/>
          <p:nvPr/>
        </p:nvSpPr>
        <p:spPr>
          <a:xfrm>
            <a:off x="4190862" y="850726"/>
            <a:ext cx="317308" cy="27692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8"/>
          <p:cNvGrpSpPr/>
          <p:nvPr/>
        </p:nvGrpSpPr>
        <p:grpSpPr>
          <a:xfrm>
            <a:off x="4675085" y="852838"/>
            <a:ext cx="277748" cy="272268"/>
            <a:chOff x="5983625" y="301625"/>
            <a:chExt cx="403000" cy="395050"/>
          </a:xfrm>
        </p:grpSpPr>
        <p:sp>
          <p:nvSpPr>
            <p:cNvPr id="622" name="Google Shape;622;p3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8"/>
          <p:cNvGrpSpPr/>
          <p:nvPr/>
        </p:nvGrpSpPr>
        <p:grpSpPr>
          <a:xfrm>
            <a:off x="5141760" y="850719"/>
            <a:ext cx="273543" cy="273130"/>
            <a:chOff x="6660750" y="298550"/>
            <a:chExt cx="396900" cy="396300"/>
          </a:xfrm>
        </p:grpSpPr>
        <p:sp>
          <p:nvSpPr>
            <p:cNvPr id="643" name="Google Shape;643;p3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a:off x="954301" y="1280797"/>
            <a:ext cx="286156" cy="346340"/>
            <a:chOff x="584925" y="922575"/>
            <a:chExt cx="415200" cy="502525"/>
          </a:xfrm>
        </p:grpSpPr>
        <p:sp>
          <p:nvSpPr>
            <p:cNvPr id="646" name="Google Shape;646;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8"/>
          <p:cNvGrpSpPr/>
          <p:nvPr/>
        </p:nvGrpSpPr>
        <p:grpSpPr>
          <a:xfrm>
            <a:off x="1410448" y="1272802"/>
            <a:ext cx="303007" cy="361072"/>
            <a:chOff x="1246775" y="910975"/>
            <a:chExt cx="439650" cy="523900"/>
          </a:xfrm>
        </p:grpSpPr>
        <p:sp>
          <p:nvSpPr>
            <p:cNvPr id="650" name="Google Shape;650;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8"/>
          <p:cNvGrpSpPr/>
          <p:nvPr/>
        </p:nvGrpSpPr>
        <p:grpSpPr>
          <a:xfrm>
            <a:off x="1878811" y="1330867"/>
            <a:ext cx="295426" cy="245769"/>
            <a:chOff x="1926350" y="995225"/>
            <a:chExt cx="428650" cy="356600"/>
          </a:xfrm>
        </p:grpSpPr>
        <p:sp>
          <p:nvSpPr>
            <p:cNvPr id="654" name="Google Shape;654;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38"/>
          <p:cNvSpPr/>
          <p:nvPr/>
        </p:nvSpPr>
        <p:spPr>
          <a:xfrm>
            <a:off x="2346808" y="1310265"/>
            <a:ext cx="288706" cy="28701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2811827" y="1324583"/>
            <a:ext cx="287844" cy="258398"/>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3280620" y="1326685"/>
            <a:ext cx="279436" cy="2541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3754462" y="13292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38"/>
          <p:cNvGrpSpPr/>
          <p:nvPr/>
        </p:nvGrpSpPr>
        <p:grpSpPr>
          <a:xfrm>
            <a:off x="4205464" y="1312362"/>
            <a:ext cx="287844" cy="288258"/>
            <a:chOff x="5302225" y="968375"/>
            <a:chExt cx="417650" cy="418250"/>
          </a:xfrm>
        </p:grpSpPr>
        <p:sp>
          <p:nvSpPr>
            <p:cNvPr id="663" name="Google Shape;663;p3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8"/>
          <p:cNvGrpSpPr/>
          <p:nvPr/>
        </p:nvGrpSpPr>
        <p:grpSpPr>
          <a:xfrm>
            <a:off x="4635525" y="1279953"/>
            <a:ext cx="356868" cy="347598"/>
            <a:chOff x="5926225" y="921350"/>
            <a:chExt cx="517800" cy="504350"/>
          </a:xfrm>
        </p:grpSpPr>
        <p:sp>
          <p:nvSpPr>
            <p:cNvPr id="666" name="Google Shape;66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38"/>
          <p:cNvGrpSpPr/>
          <p:nvPr/>
        </p:nvGrpSpPr>
        <p:grpSpPr>
          <a:xfrm>
            <a:off x="5111883" y="1286689"/>
            <a:ext cx="333297" cy="334141"/>
            <a:chOff x="6617400" y="931125"/>
            <a:chExt cx="483600" cy="484825"/>
          </a:xfrm>
        </p:grpSpPr>
        <p:sp>
          <p:nvSpPr>
            <p:cNvPr id="669" name="Google Shape;669;p3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8"/>
          <p:cNvGrpSpPr/>
          <p:nvPr/>
        </p:nvGrpSpPr>
        <p:grpSpPr>
          <a:xfrm>
            <a:off x="936623" y="1805536"/>
            <a:ext cx="321512" cy="225575"/>
            <a:chOff x="559275" y="1683950"/>
            <a:chExt cx="466500" cy="327300"/>
          </a:xfrm>
        </p:grpSpPr>
        <p:sp>
          <p:nvSpPr>
            <p:cNvPr id="672" name="Google Shape;672;p3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8"/>
          <p:cNvGrpSpPr/>
          <p:nvPr/>
        </p:nvGrpSpPr>
        <p:grpSpPr>
          <a:xfrm>
            <a:off x="1401196" y="1760945"/>
            <a:ext cx="321512" cy="314775"/>
            <a:chOff x="1233350" y="1619250"/>
            <a:chExt cx="466500" cy="456725"/>
          </a:xfrm>
        </p:grpSpPr>
        <p:sp>
          <p:nvSpPr>
            <p:cNvPr id="675" name="Google Shape;675;p3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38"/>
          <p:cNvGrpSpPr/>
          <p:nvPr/>
        </p:nvGrpSpPr>
        <p:grpSpPr>
          <a:xfrm>
            <a:off x="1875865" y="1767665"/>
            <a:ext cx="301318" cy="301318"/>
            <a:chOff x="1922075" y="1629000"/>
            <a:chExt cx="437200" cy="437200"/>
          </a:xfrm>
        </p:grpSpPr>
        <p:sp>
          <p:nvSpPr>
            <p:cNvPr id="680" name="Google Shape;680;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8"/>
          <p:cNvGrpSpPr/>
          <p:nvPr/>
        </p:nvGrpSpPr>
        <p:grpSpPr>
          <a:xfrm>
            <a:off x="2339180" y="1766407"/>
            <a:ext cx="303834" cy="303834"/>
            <a:chOff x="2594325" y="1627175"/>
            <a:chExt cx="440850" cy="440850"/>
          </a:xfrm>
        </p:grpSpPr>
        <p:sp>
          <p:nvSpPr>
            <p:cNvPr id="683" name="Google Shape;683;p3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8"/>
          <p:cNvSpPr/>
          <p:nvPr/>
        </p:nvSpPr>
        <p:spPr>
          <a:xfrm>
            <a:off x="2817289" y="1779918"/>
            <a:ext cx="276921" cy="27690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38"/>
          <p:cNvGrpSpPr/>
          <p:nvPr/>
        </p:nvGrpSpPr>
        <p:grpSpPr>
          <a:xfrm>
            <a:off x="3296944" y="1743681"/>
            <a:ext cx="246596" cy="349287"/>
            <a:chOff x="3984000" y="1594200"/>
            <a:chExt cx="357800" cy="506800"/>
          </a:xfrm>
        </p:grpSpPr>
        <p:sp>
          <p:nvSpPr>
            <p:cNvPr id="688" name="Google Shape;688;p3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38"/>
          <p:cNvGrpSpPr/>
          <p:nvPr/>
        </p:nvGrpSpPr>
        <p:grpSpPr>
          <a:xfrm>
            <a:off x="3722370" y="1818580"/>
            <a:ext cx="324889" cy="199489"/>
            <a:chOff x="4601275" y="1702875"/>
            <a:chExt cx="471400" cy="289450"/>
          </a:xfrm>
        </p:grpSpPr>
        <p:sp>
          <p:nvSpPr>
            <p:cNvPr id="691" name="Google Shape;691;p3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8"/>
          <p:cNvGrpSpPr/>
          <p:nvPr/>
        </p:nvGrpSpPr>
        <p:grpSpPr>
          <a:xfrm>
            <a:off x="4202518" y="1769767"/>
            <a:ext cx="293737" cy="297114"/>
            <a:chOff x="5297950" y="1632050"/>
            <a:chExt cx="426200" cy="431100"/>
          </a:xfrm>
        </p:grpSpPr>
        <p:sp>
          <p:nvSpPr>
            <p:cNvPr id="697" name="Google Shape;697;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8"/>
          <p:cNvGrpSpPr/>
          <p:nvPr/>
        </p:nvGrpSpPr>
        <p:grpSpPr>
          <a:xfrm>
            <a:off x="4666246" y="1760945"/>
            <a:ext cx="295426" cy="314775"/>
            <a:chOff x="5970800" y="1619250"/>
            <a:chExt cx="428650" cy="456725"/>
          </a:xfrm>
        </p:grpSpPr>
        <p:sp>
          <p:nvSpPr>
            <p:cNvPr id="700" name="Google Shape;700;p3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8"/>
          <p:cNvGrpSpPr/>
          <p:nvPr/>
        </p:nvGrpSpPr>
        <p:grpSpPr>
          <a:xfrm>
            <a:off x="5117362" y="1757155"/>
            <a:ext cx="331178" cy="302145"/>
            <a:chOff x="6625350" y="1613750"/>
            <a:chExt cx="480525" cy="438400"/>
          </a:xfrm>
        </p:grpSpPr>
        <p:sp>
          <p:nvSpPr>
            <p:cNvPr id="706" name="Google Shape;706;p3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8"/>
          <p:cNvGrpSpPr/>
          <p:nvPr/>
        </p:nvGrpSpPr>
        <p:grpSpPr>
          <a:xfrm>
            <a:off x="972393" y="2248658"/>
            <a:ext cx="249973" cy="268495"/>
            <a:chOff x="611175" y="2326900"/>
            <a:chExt cx="362700" cy="389575"/>
          </a:xfrm>
        </p:grpSpPr>
        <p:sp>
          <p:nvSpPr>
            <p:cNvPr id="712" name="Google Shape;712;p3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8"/>
          <p:cNvSpPr/>
          <p:nvPr/>
        </p:nvSpPr>
        <p:spPr>
          <a:xfrm>
            <a:off x="1430260"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1894849"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2359438" y="2251226"/>
            <a:ext cx="263447" cy="263447"/>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38"/>
          <p:cNvGrpSpPr/>
          <p:nvPr/>
        </p:nvGrpSpPr>
        <p:grpSpPr>
          <a:xfrm>
            <a:off x="2885388" y="2205738"/>
            <a:ext cx="140562" cy="350975"/>
            <a:chOff x="3386850" y="2264625"/>
            <a:chExt cx="203950" cy="509250"/>
          </a:xfrm>
        </p:grpSpPr>
        <p:sp>
          <p:nvSpPr>
            <p:cNvPr id="720" name="Google Shape;720;p3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38"/>
          <p:cNvGrpSpPr/>
          <p:nvPr/>
        </p:nvGrpSpPr>
        <p:grpSpPr>
          <a:xfrm>
            <a:off x="3827163" y="2250346"/>
            <a:ext cx="115303" cy="261758"/>
            <a:chOff x="4753325" y="2329350"/>
            <a:chExt cx="167300" cy="379800"/>
          </a:xfrm>
        </p:grpSpPr>
        <p:sp>
          <p:nvSpPr>
            <p:cNvPr id="723" name="Google Shape;723;p3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8"/>
          <p:cNvGrpSpPr/>
          <p:nvPr/>
        </p:nvGrpSpPr>
        <p:grpSpPr>
          <a:xfrm>
            <a:off x="3360471" y="2207409"/>
            <a:ext cx="119542" cy="347615"/>
            <a:chOff x="4076175" y="2267050"/>
            <a:chExt cx="173450" cy="504375"/>
          </a:xfrm>
        </p:grpSpPr>
        <p:sp>
          <p:nvSpPr>
            <p:cNvPr id="726" name="Google Shape;726;p3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38"/>
          <p:cNvSpPr/>
          <p:nvPr/>
        </p:nvSpPr>
        <p:spPr>
          <a:xfrm>
            <a:off x="4217793" y="2244075"/>
            <a:ext cx="263447" cy="27774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38"/>
          <p:cNvGrpSpPr/>
          <p:nvPr/>
        </p:nvGrpSpPr>
        <p:grpSpPr>
          <a:xfrm>
            <a:off x="4669193" y="2249071"/>
            <a:ext cx="289533" cy="267651"/>
            <a:chOff x="5975075" y="2327500"/>
            <a:chExt cx="420100" cy="388350"/>
          </a:xfrm>
        </p:grpSpPr>
        <p:sp>
          <p:nvSpPr>
            <p:cNvPr id="730" name="Google Shape;730;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8"/>
          <p:cNvGrpSpPr/>
          <p:nvPr/>
        </p:nvGrpSpPr>
        <p:grpSpPr>
          <a:xfrm>
            <a:off x="5189728" y="2241076"/>
            <a:ext cx="177607" cy="289533"/>
            <a:chOff x="6730350" y="2315900"/>
            <a:chExt cx="257700" cy="420100"/>
          </a:xfrm>
        </p:grpSpPr>
        <p:sp>
          <p:nvSpPr>
            <p:cNvPr id="733" name="Google Shape;733;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38"/>
          <p:cNvGrpSpPr/>
          <p:nvPr/>
        </p:nvGrpSpPr>
        <p:grpSpPr>
          <a:xfrm>
            <a:off x="1052340" y="2683353"/>
            <a:ext cx="90078" cy="328249"/>
            <a:chOff x="727175" y="2957625"/>
            <a:chExt cx="130700" cy="476275"/>
          </a:xfrm>
        </p:grpSpPr>
        <p:sp>
          <p:nvSpPr>
            <p:cNvPr id="739" name="Google Shape;739;p3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38"/>
          <p:cNvSpPr/>
          <p:nvPr/>
        </p:nvSpPr>
        <p:spPr>
          <a:xfrm>
            <a:off x="1888542" y="26703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1459724" y="26703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38"/>
          <p:cNvGrpSpPr/>
          <p:nvPr/>
        </p:nvGrpSpPr>
        <p:grpSpPr>
          <a:xfrm>
            <a:off x="2331599" y="2693864"/>
            <a:ext cx="318996" cy="307211"/>
            <a:chOff x="2583325" y="2972875"/>
            <a:chExt cx="462850" cy="445750"/>
          </a:xfrm>
        </p:grpSpPr>
        <p:sp>
          <p:nvSpPr>
            <p:cNvPr id="744" name="Google Shape;744;p3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8"/>
          <p:cNvGrpSpPr/>
          <p:nvPr/>
        </p:nvGrpSpPr>
        <p:grpSpPr>
          <a:xfrm>
            <a:off x="2785230" y="2739747"/>
            <a:ext cx="340878" cy="215461"/>
            <a:chOff x="3241525" y="3039450"/>
            <a:chExt cx="494600" cy="312625"/>
          </a:xfrm>
        </p:grpSpPr>
        <p:sp>
          <p:nvSpPr>
            <p:cNvPr id="747" name="Google Shape;747;p3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8"/>
          <p:cNvSpPr/>
          <p:nvPr/>
        </p:nvSpPr>
        <p:spPr>
          <a:xfrm>
            <a:off x="3738472" y="2701099"/>
            <a:ext cx="292910" cy="292893"/>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8"/>
          <p:cNvGrpSpPr/>
          <p:nvPr/>
        </p:nvGrpSpPr>
        <p:grpSpPr>
          <a:xfrm>
            <a:off x="4173055" y="2717021"/>
            <a:ext cx="352664" cy="260914"/>
            <a:chOff x="5255200" y="3006475"/>
            <a:chExt cx="511700" cy="378575"/>
          </a:xfrm>
        </p:grpSpPr>
        <p:sp>
          <p:nvSpPr>
            <p:cNvPr id="751" name="Google Shape;751;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8"/>
          <p:cNvGrpSpPr/>
          <p:nvPr/>
        </p:nvGrpSpPr>
        <p:grpSpPr>
          <a:xfrm>
            <a:off x="3277577" y="2701875"/>
            <a:ext cx="285329" cy="291204"/>
            <a:chOff x="3955900" y="2984500"/>
            <a:chExt cx="414000" cy="422525"/>
          </a:xfrm>
        </p:grpSpPr>
        <p:sp>
          <p:nvSpPr>
            <p:cNvPr id="754" name="Google Shape;754;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8"/>
          <p:cNvSpPr/>
          <p:nvPr/>
        </p:nvSpPr>
        <p:spPr>
          <a:xfrm>
            <a:off x="939583" y="3186725"/>
            <a:ext cx="318979" cy="250817"/>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a:off x="4703007" y="2687625"/>
            <a:ext cx="222198" cy="3198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38"/>
          <p:cNvGrpSpPr/>
          <p:nvPr/>
        </p:nvGrpSpPr>
        <p:grpSpPr>
          <a:xfrm>
            <a:off x="5169535" y="2697654"/>
            <a:ext cx="217994" cy="309744"/>
            <a:chOff x="6701050" y="2978375"/>
            <a:chExt cx="316300" cy="449425"/>
          </a:xfrm>
        </p:grpSpPr>
        <p:sp>
          <p:nvSpPr>
            <p:cNvPr id="760" name="Google Shape;760;p3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8"/>
          <p:cNvGrpSpPr/>
          <p:nvPr/>
        </p:nvGrpSpPr>
        <p:grpSpPr>
          <a:xfrm>
            <a:off x="1406658" y="3207679"/>
            <a:ext cx="310588" cy="208741"/>
            <a:chOff x="1241275" y="3718400"/>
            <a:chExt cx="450650" cy="302875"/>
          </a:xfrm>
        </p:grpSpPr>
        <p:sp>
          <p:nvSpPr>
            <p:cNvPr id="763" name="Google Shape;763;p3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8"/>
          <p:cNvGrpSpPr/>
          <p:nvPr/>
        </p:nvGrpSpPr>
        <p:grpSpPr>
          <a:xfrm>
            <a:off x="1875452" y="3191690"/>
            <a:ext cx="302145" cy="241134"/>
            <a:chOff x="1921475" y="3695200"/>
            <a:chExt cx="438400" cy="349875"/>
          </a:xfrm>
        </p:grpSpPr>
        <p:sp>
          <p:nvSpPr>
            <p:cNvPr id="768" name="Google Shape;768;p3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38"/>
          <p:cNvGrpSpPr/>
          <p:nvPr/>
        </p:nvGrpSpPr>
        <p:grpSpPr>
          <a:xfrm>
            <a:off x="2342970" y="3187899"/>
            <a:ext cx="296253" cy="248302"/>
            <a:chOff x="2599825" y="3689700"/>
            <a:chExt cx="429850" cy="360275"/>
          </a:xfrm>
        </p:grpSpPr>
        <p:sp>
          <p:nvSpPr>
            <p:cNvPr id="772" name="Google Shape;772;p3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8"/>
          <p:cNvGrpSpPr/>
          <p:nvPr/>
        </p:nvGrpSpPr>
        <p:grpSpPr>
          <a:xfrm>
            <a:off x="2821844" y="3162227"/>
            <a:ext cx="267651" cy="279436"/>
            <a:chOff x="3294650" y="3652450"/>
            <a:chExt cx="388350" cy="405450"/>
          </a:xfrm>
        </p:grpSpPr>
        <p:sp>
          <p:nvSpPr>
            <p:cNvPr id="775" name="Google Shape;775;p3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8"/>
          <p:cNvGrpSpPr/>
          <p:nvPr/>
        </p:nvGrpSpPr>
        <p:grpSpPr>
          <a:xfrm>
            <a:off x="3264121" y="3197583"/>
            <a:ext cx="312242" cy="228935"/>
            <a:chOff x="3936375" y="3703750"/>
            <a:chExt cx="453050" cy="332175"/>
          </a:xfrm>
        </p:grpSpPr>
        <p:sp>
          <p:nvSpPr>
            <p:cNvPr id="779" name="Google Shape;779;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8"/>
          <p:cNvGrpSpPr/>
          <p:nvPr/>
        </p:nvGrpSpPr>
        <p:grpSpPr>
          <a:xfrm>
            <a:off x="3728693" y="3197583"/>
            <a:ext cx="312242" cy="228935"/>
            <a:chOff x="4610450" y="3703750"/>
            <a:chExt cx="453050" cy="332175"/>
          </a:xfrm>
        </p:grpSpPr>
        <p:sp>
          <p:nvSpPr>
            <p:cNvPr id="785" name="Google Shape;785;p3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8"/>
          <p:cNvGrpSpPr/>
          <p:nvPr/>
        </p:nvGrpSpPr>
        <p:grpSpPr>
          <a:xfrm>
            <a:off x="4204207" y="3174443"/>
            <a:ext cx="290360" cy="275215"/>
            <a:chOff x="5300400" y="3670175"/>
            <a:chExt cx="421300" cy="399325"/>
          </a:xfrm>
        </p:grpSpPr>
        <p:sp>
          <p:nvSpPr>
            <p:cNvPr id="788" name="Google Shape;788;p3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4652505" y="3150541"/>
            <a:ext cx="323200" cy="3231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38"/>
          <p:cNvGrpSpPr/>
          <p:nvPr/>
        </p:nvGrpSpPr>
        <p:grpSpPr>
          <a:xfrm>
            <a:off x="5137556" y="3171066"/>
            <a:ext cx="281952" cy="281969"/>
            <a:chOff x="6654650" y="3665275"/>
            <a:chExt cx="409100" cy="409125"/>
          </a:xfrm>
        </p:grpSpPr>
        <p:sp>
          <p:nvSpPr>
            <p:cNvPr id="795" name="Google Shape;795;p3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8"/>
          <p:cNvGrpSpPr/>
          <p:nvPr/>
        </p:nvGrpSpPr>
        <p:grpSpPr>
          <a:xfrm>
            <a:off x="944618" y="3623853"/>
            <a:ext cx="305522" cy="305540"/>
            <a:chOff x="570875" y="4322250"/>
            <a:chExt cx="443300" cy="443325"/>
          </a:xfrm>
        </p:grpSpPr>
        <p:sp>
          <p:nvSpPr>
            <p:cNvPr id="798" name="Google Shape;798;p3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8"/>
          <p:cNvSpPr/>
          <p:nvPr/>
        </p:nvSpPr>
        <p:spPr>
          <a:xfrm>
            <a:off x="1396591" y="3683293"/>
            <a:ext cx="330782" cy="18685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38"/>
          <p:cNvGrpSpPr/>
          <p:nvPr/>
        </p:nvGrpSpPr>
        <p:grpSpPr>
          <a:xfrm>
            <a:off x="1915425" y="3601144"/>
            <a:ext cx="222198" cy="350958"/>
            <a:chOff x="1979475" y="4289300"/>
            <a:chExt cx="322400" cy="509225"/>
          </a:xfrm>
        </p:grpSpPr>
        <p:sp>
          <p:nvSpPr>
            <p:cNvPr id="804" name="Google Shape;804;p3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8"/>
          <p:cNvGrpSpPr/>
          <p:nvPr/>
        </p:nvGrpSpPr>
        <p:grpSpPr>
          <a:xfrm>
            <a:off x="2360218" y="3605761"/>
            <a:ext cx="262172" cy="341723"/>
            <a:chOff x="2624850" y="4296000"/>
            <a:chExt cx="380400" cy="495825"/>
          </a:xfrm>
        </p:grpSpPr>
        <p:sp>
          <p:nvSpPr>
            <p:cNvPr id="808" name="Google Shape;808;p3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38"/>
          <p:cNvSpPr/>
          <p:nvPr/>
        </p:nvSpPr>
        <p:spPr>
          <a:xfrm>
            <a:off x="3280207" y="3636581"/>
            <a:ext cx="280263" cy="2802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2815618" y="3654259"/>
            <a:ext cx="280263" cy="24492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3743521" y="3635323"/>
            <a:ext cx="282813" cy="282796"/>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38"/>
          <p:cNvGrpSpPr/>
          <p:nvPr/>
        </p:nvGrpSpPr>
        <p:grpSpPr>
          <a:xfrm>
            <a:off x="4187373" y="3639429"/>
            <a:ext cx="324027" cy="274388"/>
            <a:chOff x="5275975" y="4344850"/>
            <a:chExt cx="470150" cy="398125"/>
          </a:xfrm>
        </p:grpSpPr>
        <p:sp>
          <p:nvSpPr>
            <p:cNvPr id="815" name="Google Shape;815;p3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38"/>
          <p:cNvSpPr/>
          <p:nvPr/>
        </p:nvSpPr>
        <p:spPr>
          <a:xfrm>
            <a:off x="4668495" y="3631119"/>
            <a:ext cx="291221" cy="291204"/>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8"/>
          <p:cNvGrpSpPr/>
          <p:nvPr/>
        </p:nvGrpSpPr>
        <p:grpSpPr>
          <a:xfrm>
            <a:off x="5129130" y="3617133"/>
            <a:ext cx="298803" cy="318979"/>
            <a:chOff x="6642425" y="4312500"/>
            <a:chExt cx="433550" cy="462825"/>
          </a:xfrm>
        </p:grpSpPr>
        <p:sp>
          <p:nvSpPr>
            <p:cNvPr id="820" name="Google Shape;820;p3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8"/>
          <p:cNvSpPr/>
          <p:nvPr/>
        </p:nvSpPr>
        <p:spPr>
          <a:xfrm>
            <a:off x="905501" y="4128100"/>
            <a:ext cx="383781" cy="226419"/>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8"/>
          <p:cNvGrpSpPr/>
          <p:nvPr/>
        </p:nvGrpSpPr>
        <p:grpSpPr>
          <a:xfrm>
            <a:off x="1408760" y="4090545"/>
            <a:ext cx="306367" cy="301318"/>
            <a:chOff x="1244325" y="4999400"/>
            <a:chExt cx="444525" cy="437200"/>
          </a:xfrm>
        </p:grpSpPr>
        <p:sp>
          <p:nvSpPr>
            <p:cNvPr id="825" name="Google Shape;825;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8"/>
          <p:cNvGrpSpPr/>
          <p:nvPr/>
        </p:nvGrpSpPr>
        <p:grpSpPr>
          <a:xfrm>
            <a:off x="1900694" y="4080861"/>
            <a:ext cx="251661" cy="320668"/>
            <a:chOff x="1958100" y="4985350"/>
            <a:chExt cx="365150" cy="465275"/>
          </a:xfrm>
        </p:grpSpPr>
        <p:sp>
          <p:nvSpPr>
            <p:cNvPr id="831" name="Google Shape;831;p3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8"/>
          <p:cNvGrpSpPr/>
          <p:nvPr/>
        </p:nvGrpSpPr>
        <p:grpSpPr>
          <a:xfrm>
            <a:off x="2346744" y="4093060"/>
            <a:ext cx="288706" cy="296683"/>
            <a:chOff x="2605300" y="5003050"/>
            <a:chExt cx="418900" cy="430475"/>
          </a:xfrm>
        </p:grpSpPr>
        <p:sp>
          <p:nvSpPr>
            <p:cNvPr id="835" name="Google Shape;835;p3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8"/>
          <p:cNvGrpSpPr/>
          <p:nvPr/>
        </p:nvGrpSpPr>
        <p:grpSpPr>
          <a:xfrm>
            <a:off x="2783128" y="4099383"/>
            <a:ext cx="345082" cy="283640"/>
            <a:chOff x="3238475" y="5012225"/>
            <a:chExt cx="500700" cy="411550"/>
          </a:xfrm>
        </p:grpSpPr>
        <p:sp>
          <p:nvSpPr>
            <p:cNvPr id="839" name="Google Shape;839;p3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38"/>
          <p:cNvGrpSpPr/>
          <p:nvPr/>
        </p:nvGrpSpPr>
        <p:grpSpPr>
          <a:xfrm>
            <a:off x="3695439" y="4069076"/>
            <a:ext cx="378750" cy="344238"/>
            <a:chOff x="4562200" y="4968250"/>
            <a:chExt cx="549550" cy="499475"/>
          </a:xfrm>
        </p:grpSpPr>
        <p:sp>
          <p:nvSpPr>
            <p:cNvPr id="845" name="Google Shape;845;p3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8"/>
          <p:cNvGrpSpPr/>
          <p:nvPr/>
        </p:nvGrpSpPr>
        <p:grpSpPr>
          <a:xfrm>
            <a:off x="3288949" y="4088442"/>
            <a:ext cx="262585" cy="305092"/>
            <a:chOff x="3972400" y="4996350"/>
            <a:chExt cx="381000" cy="442675"/>
          </a:xfrm>
        </p:grpSpPr>
        <p:sp>
          <p:nvSpPr>
            <p:cNvPr id="851" name="Google Shape;851;p3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38"/>
          <p:cNvGrpSpPr/>
          <p:nvPr/>
        </p:nvGrpSpPr>
        <p:grpSpPr>
          <a:xfrm>
            <a:off x="4163389" y="4062770"/>
            <a:ext cx="372013" cy="356851"/>
            <a:chOff x="5241175" y="4959100"/>
            <a:chExt cx="539775" cy="517775"/>
          </a:xfrm>
        </p:grpSpPr>
        <p:sp>
          <p:nvSpPr>
            <p:cNvPr id="854" name="Google Shape;854;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 name="Google Shape;860;p38"/>
          <p:cNvSpPr/>
          <p:nvPr/>
        </p:nvSpPr>
        <p:spPr>
          <a:xfrm>
            <a:off x="4650402" y="4150827"/>
            <a:ext cx="327404" cy="180967"/>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38"/>
          <p:cNvGrpSpPr/>
          <p:nvPr/>
        </p:nvGrpSpPr>
        <p:grpSpPr>
          <a:xfrm>
            <a:off x="5158594" y="4115786"/>
            <a:ext cx="238618" cy="274388"/>
            <a:chOff x="6685175" y="5036025"/>
            <a:chExt cx="346225" cy="398125"/>
          </a:xfrm>
        </p:grpSpPr>
        <p:sp>
          <p:nvSpPr>
            <p:cNvPr id="862" name="Google Shape;862;p3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8"/>
          <p:cNvGrpSpPr/>
          <p:nvPr/>
        </p:nvGrpSpPr>
        <p:grpSpPr>
          <a:xfrm>
            <a:off x="5997667" y="2344324"/>
            <a:ext cx="432570" cy="421334"/>
            <a:chOff x="5926225" y="921350"/>
            <a:chExt cx="517800" cy="504350"/>
          </a:xfrm>
        </p:grpSpPr>
        <p:sp>
          <p:nvSpPr>
            <p:cNvPr id="868" name="Google Shape;868;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869" name="Google Shape;869;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870" name="Google Shape;870;p38"/>
          <p:cNvSpPr/>
          <p:nvPr/>
        </p:nvSpPr>
        <p:spPr>
          <a:xfrm>
            <a:off x="6191588" y="258038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38"/>
          <p:cNvGrpSpPr/>
          <p:nvPr/>
        </p:nvGrpSpPr>
        <p:grpSpPr>
          <a:xfrm>
            <a:off x="6882655" y="2323704"/>
            <a:ext cx="432570" cy="421334"/>
            <a:chOff x="5926225" y="921350"/>
            <a:chExt cx="517800" cy="504350"/>
          </a:xfrm>
        </p:grpSpPr>
        <p:sp>
          <p:nvSpPr>
            <p:cNvPr id="872" name="Google Shape;872;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38"/>
          <p:cNvSpPr/>
          <p:nvPr/>
        </p:nvSpPr>
        <p:spPr>
          <a:xfrm>
            <a:off x="7076576" y="2559761"/>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38"/>
          <p:cNvGrpSpPr/>
          <p:nvPr/>
        </p:nvGrpSpPr>
        <p:grpSpPr>
          <a:xfrm>
            <a:off x="5997935" y="3072746"/>
            <a:ext cx="1075937" cy="1047989"/>
            <a:chOff x="5926225" y="921350"/>
            <a:chExt cx="517800" cy="504350"/>
          </a:xfrm>
        </p:grpSpPr>
        <p:sp>
          <p:nvSpPr>
            <p:cNvPr id="876" name="Google Shape;87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38"/>
          <p:cNvSpPr/>
          <p:nvPr/>
        </p:nvSpPr>
        <p:spPr>
          <a:xfrm>
            <a:off x="6480248" y="3659843"/>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txBox="1"/>
          <p:nvPr/>
        </p:nvSpPr>
        <p:spPr>
          <a:xfrm>
            <a:off x="5886625" y="7788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r>
              <a:rPr lang="en" sz="900">
                <a:solidFill>
                  <a:srgbClr val="FFFFFF"/>
                </a:solidFill>
                <a:latin typeface="Muli"/>
                <a:ea typeface="Muli"/>
                <a:cs typeface="Muli"/>
                <a:sym typeface="Muli"/>
              </a:rPr>
              <a:t>This means that you can:</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Resize them without losing quality.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fill color and opacity.</a:t>
            </a:r>
            <a:endParaRPr sz="900">
              <a:solidFill>
                <a:srgbClr val="FFFFFF"/>
              </a:solidFill>
              <a:latin typeface="Muli"/>
              <a:ea typeface="Muli"/>
              <a:cs typeface="Muli"/>
              <a:sym typeface="Muli"/>
            </a:endParaRPr>
          </a:p>
          <a:p>
            <a:pPr marL="457200" lvl="0" indent="-285750" algn="l" rtl="0">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line color, width and style.</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Isn’t that nice? :)</a:t>
            </a: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a:p>
            <a:pPr marL="0" lvl="0" indent="0" algn="l" rtl="0">
              <a:spcBef>
                <a:spcPts val="0"/>
              </a:spcBef>
              <a:spcAft>
                <a:spcPts val="0"/>
              </a:spcAft>
              <a:buNone/>
            </a:pPr>
            <a:r>
              <a:rPr lang="en" sz="900">
                <a:solidFill>
                  <a:srgbClr val="FFFFFF"/>
                </a:solidFill>
                <a:latin typeface="Muli"/>
                <a:ea typeface="Muli"/>
                <a:cs typeface="Muli"/>
                <a:sym typeface="Muli"/>
              </a:rPr>
              <a:t>Examples:</a:t>
            </a:r>
            <a:endParaRPr sz="900">
              <a:solidFill>
                <a:srgbClr val="FFFFFF"/>
              </a:solidFill>
              <a:latin typeface="Muli"/>
              <a:ea typeface="Muli"/>
              <a:cs typeface="Muli"/>
              <a:sym typeface="Muli"/>
            </a:endParaRPr>
          </a:p>
          <a:p>
            <a:pPr marL="0" lvl="0" indent="0" algn="l" rtl="0">
              <a:spcBef>
                <a:spcPts val="0"/>
              </a:spcBef>
              <a:spcAft>
                <a:spcPts val="0"/>
              </a:spcAft>
              <a:buClr>
                <a:schemeClr val="dk1"/>
              </a:buClr>
              <a:buSzPts val="1100"/>
              <a:buFont typeface="Arial"/>
              <a:buNone/>
            </a:pPr>
            <a:endParaRPr sz="900">
              <a:solidFill>
                <a:srgbClr val="FFFFFF"/>
              </a:solidFill>
              <a:latin typeface="Muli"/>
              <a:ea typeface="Muli"/>
              <a:cs typeface="Muli"/>
              <a:sym typeface="Muli"/>
            </a:endParaRPr>
          </a:p>
          <a:p>
            <a:pPr marL="0" lvl="0" indent="0" algn="l" rtl="0">
              <a:spcBef>
                <a:spcPts val="0"/>
              </a:spcBef>
              <a:spcAft>
                <a:spcPts val="0"/>
              </a:spcAft>
              <a:buNone/>
            </a:pPr>
            <a:endParaRPr sz="900">
              <a:solidFill>
                <a:srgbClr val="FFFFFF"/>
              </a:solidFill>
              <a:latin typeface="Muli"/>
              <a:ea typeface="Muli"/>
              <a:cs typeface="Muli"/>
              <a:sym typeface="Muli"/>
            </a:endParaRPr>
          </a:p>
        </p:txBody>
      </p:sp>
      <p:sp>
        <p:nvSpPr>
          <p:cNvPr id="880" name="Google Shape;880;p3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26</a:t>
            </a:fld>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9"/>
          <p:cNvSpPr txBox="1"/>
          <p:nvPr/>
        </p:nvSpPr>
        <p:spPr>
          <a:xfrm>
            <a:off x="2621050" y="990475"/>
            <a:ext cx="56583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C6DAEC"/>
                </a:solidFill>
                <a:latin typeface="Muli"/>
                <a:ea typeface="Muli"/>
                <a:cs typeface="Muli"/>
                <a:sym typeface="Muli"/>
              </a:rPr>
              <a:t>Now you can use any emoji as an icon!</a:t>
            </a:r>
            <a:endParaRPr>
              <a:solidFill>
                <a:srgbClr val="C6DAEC"/>
              </a:solidFill>
              <a:latin typeface="Muli"/>
              <a:ea typeface="Muli"/>
              <a:cs typeface="Muli"/>
              <a:sym typeface="Muli"/>
            </a:endParaRPr>
          </a:p>
          <a:p>
            <a:pPr marL="0" lvl="0" indent="0" algn="l" rtl="0">
              <a:spcBef>
                <a:spcPts val="0"/>
              </a:spcBef>
              <a:spcAft>
                <a:spcPts val="0"/>
              </a:spcAft>
              <a:buClr>
                <a:srgbClr val="000000"/>
              </a:buClr>
              <a:buSzPts val="1100"/>
              <a:buFont typeface="Arial"/>
              <a:buNone/>
            </a:pPr>
            <a:r>
              <a:rPr lang="en">
                <a:solidFill>
                  <a:srgbClr val="C6DAEC"/>
                </a:solidFill>
                <a:latin typeface="Muli"/>
                <a:ea typeface="Muli"/>
                <a:cs typeface="Muli"/>
                <a:sym typeface="Muli"/>
              </a:rPr>
              <a:t>And of course it resizes without losing quality and you can change the color.</a:t>
            </a:r>
            <a:endParaRPr>
              <a:solidFill>
                <a:srgbClr val="C6DAEC"/>
              </a:solidFill>
              <a:latin typeface="Muli"/>
              <a:ea typeface="Muli"/>
              <a:cs typeface="Muli"/>
              <a:sym typeface="Muli"/>
            </a:endParaRPr>
          </a:p>
          <a:p>
            <a:pPr marL="0" lvl="0" indent="0" algn="l" rtl="0">
              <a:spcBef>
                <a:spcPts val="0"/>
              </a:spcBef>
              <a:spcAft>
                <a:spcPts val="0"/>
              </a:spcAft>
              <a:buNone/>
            </a:pPr>
            <a:endParaRPr>
              <a:solidFill>
                <a:srgbClr val="C6DAEC"/>
              </a:solidFill>
              <a:latin typeface="Muli"/>
              <a:ea typeface="Muli"/>
              <a:cs typeface="Muli"/>
              <a:sym typeface="Muli"/>
            </a:endParaRPr>
          </a:p>
          <a:p>
            <a:pPr marL="0" lvl="0" indent="0" algn="l" rtl="0">
              <a:spcBef>
                <a:spcPts val="0"/>
              </a:spcBef>
              <a:spcAft>
                <a:spcPts val="0"/>
              </a:spcAft>
              <a:buNone/>
            </a:pPr>
            <a:r>
              <a:rPr lang="en">
                <a:solidFill>
                  <a:srgbClr val="C6DAEC"/>
                </a:solidFill>
                <a:latin typeface="Muli"/>
                <a:ea typeface="Muli"/>
                <a:cs typeface="Muli"/>
                <a:sym typeface="Muli"/>
              </a:rPr>
              <a:t>How? Follow Google instructions </a:t>
            </a:r>
            <a:r>
              <a:rPr lang="en" u="sng">
                <a:solidFill>
                  <a:srgbClr val="C6DAEC"/>
                </a:solidFill>
                <a:latin typeface="Muli"/>
                <a:ea typeface="Muli"/>
                <a:cs typeface="Muli"/>
                <a:sym typeface="Muli"/>
                <a:hlinkClick r:id="rId3"/>
              </a:rPr>
              <a:t>https://twitter.com/googledocs/status/730087240156643328</a:t>
            </a:r>
            <a:endParaRPr>
              <a:solidFill>
                <a:srgbClr val="C6DAEC"/>
              </a:solidFill>
              <a:latin typeface="Muli"/>
              <a:ea typeface="Muli"/>
              <a:cs typeface="Muli"/>
              <a:sym typeface="Muli"/>
            </a:endParaRPr>
          </a:p>
          <a:p>
            <a:pPr marL="0" lvl="0" indent="0" algn="l" rtl="0">
              <a:spcBef>
                <a:spcPts val="0"/>
              </a:spcBef>
              <a:spcAft>
                <a:spcPts val="0"/>
              </a:spcAft>
              <a:buNone/>
            </a:pPr>
            <a:endParaRPr>
              <a:solidFill>
                <a:srgbClr val="C6DAEC"/>
              </a:solidFill>
              <a:latin typeface="Muli"/>
              <a:ea typeface="Muli"/>
              <a:cs typeface="Muli"/>
              <a:sym typeface="Muli"/>
            </a:endParaRPr>
          </a:p>
          <a:p>
            <a:pPr marL="0" lvl="0" indent="0" algn="l" rtl="0">
              <a:spcBef>
                <a:spcPts val="0"/>
              </a:spcBef>
              <a:spcAft>
                <a:spcPts val="0"/>
              </a:spcAft>
              <a:buNone/>
            </a:pPr>
            <a:endParaRPr>
              <a:solidFill>
                <a:srgbClr val="C6DAEC"/>
              </a:solidFill>
              <a:latin typeface="Muli"/>
              <a:ea typeface="Muli"/>
              <a:cs typeface="Muli"/>
              <a:sym typeface="Muli"/>
            </a:endParaRPr>
          </a:p>
          <a:p>
            <a:pPr marL="0" lvl="0" indent="0" algn="l" rtl="0">
              <a:spcBef>
                <a:spcPts val="0"/>
              </a:spcBef>
              <a:spcAft>
                <a:spcPts val="0"/>
              </a:spcAft>
              <a:buClr>
                <a:srgbClr val="000000"/>
              </a:buClr>
              <a:buSzPts val="1100"/>
              <a:buFont typeface="Arial"/>
              <a:buNone/>
            </a:pPr>
            <a:endParaRPr>
              <a:solidFill>
                <a:srgbClr val="C6DAEC"/>
              </a:solidFill>
              <a:latin typeface="Muli"/>
              <a:ea typeface="Muli"/>
              <a:cs typeface="Muli"/>
              <a:sym typeface="Muli"/>
            </a:endParaRPr>
          </a:p>
          <a:p>
            <a:pPr marL="0" lvl="0" indent="0" algn="l" rtl="0">
              <a:spcBef>
                <a:spcPts val="0"/>
              </a:spcBef>
              <a:spcAft>
                <a:spcPts val="0"/>
              </a:spcAft>
              <a:buNone/>
            </a:pPr>
            <a:endParaRPr>
              <a:solidFill>
                <a:srgbClr val="C6DAEC"/>
              </a:solidFill>
              <a:latin typeface="Muli"/>
              <a:ea typeface="Muli"/>
              <a:cs typeface="Muli"/>
              <a:sym typeface="Muli"/>
            </a:endParaRPr>
          </a:p>
        </p:txBody>
      </p:sp>
      <p:sp>
        <p:nvSpPr>
          <p:cNvPr id="886" name="Google Shape;886;p39"/>
          <p:cNvSpPr txBox="1"/>
          <p:nvPr/>
        </p:nvSpPr>
        <p:spPr>
          <a:xfrm>
            <a:off x="1265300" y="24504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C6DAEC"/>
                </a:solidFill>
                <a:latin typeface="Muli"/>
                <a:ea typeface="Muli"/>
                <a:cs typeface="Muli"/>
                <a:sym typeface="Muli"/>
              </a:rPr>
              <a:t>✋👆👉👍👤👦👧👨👩👪💃🏃💑❤😂😉😋😒😭👶😸🐟🍒🍔💣📌📖🔨🎃🎈🎨🏈🏰🌏🔌🔑</a:t>
            </a:r>
            <a:r>
              <a:rPr lang="en" sz="2400">
                <a:solidFill>
                  <a:srgbClr val="C6DAEC"/>
                </a:solidFill>
                <a:highlight>
                  <a:srgbClr val="184769"/>
                </a:highlight>
                <a:latin typeface="Muli"/>
                <a:ea typeface="Muli"/>
                <a:cs typeface="Muli"/>
                <a:sym typeface="Muli"/>
              </a:rPr>
              <a:t> and many more...</a:t>
            </a:r>
            <a:endParaRPr sz="2400">
              <a:solidFill>
                <a:srgbClr val="C6DAEC"/>
              </a:solidFill>
              <a:highlight>
                <a:srgbClr val="184769"/>
              </a:highlight>
              <a:latin typeface="Muli"/>
              <a:ea typeface="Muli"/>
              <a:cs typeface="Muli"/>
              <a:sym typeface="Muli"/>
            </a:endParaRPr>
          </a:p>
        </p:txBody>
      </p:sp>
      <p:sp>
        <p:nvSpPr>
          <p:cNvPr id="887" name="Google Shape;887;p39"/>
          <p:cNvSpPr txBox="1"/>
          <p:nvPr/>
        </p:nvSpPr>
        <p:spPr>
          <a:xfrm>
            <a:off x="1106175" y="9326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E1C6"/>
                </a:solidFill>
              </a:rPr>
              <a:t>😉</a:t>
            </a:r>
            <a:endParaRPr sz="9600">
              <a:solidFill>
                <a:srgbClr val="00E1C6"/>
              </a:solidFill>
            </a:endParaRPr>
          </a:p>
        </p:txBody>
      </p:sp>
      <p:sp>
        <p:nvSpPr>
          <p:cNvPr id="888" name="Google Shape;888;p3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1026" name="Picture 2" descr="http://www.firmadigital.go.cr/images/spac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513" y="225583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285998" y="2255838"/>
            <a:ext cx="5650994" cy="1569660"/>
          </a:xfrm>
          <a:prstGeom prst="rect">
            <a:avLst/>
          </a:prstGeom>
        </p:spPr>
        <p:txBody>
          <a:bodyPr wrap="square">
            <a:spAutoFit/>
          </a:bodyPr>
          <a:lstStyle/>
          <a:p>
            <a:pPr algn="just"/>
            <a:r>
              <a:rPr lang="es-MX" sz="1600" dirty="0" smtClean="0">
                <a:solidFill>
                  <a:schemeClr val="bg1"/>
                </a:solidFill>
              </a:rPr>
              <a:t>“Es </a:t>
            </a:r>
            <a:r>
              <a:rPr lang="es-MX" sz="1600" dirty="0">
                <a:solidFill>
                  <a:schemeClr val="bg1"/>
                </a:solidFill>
              </a:rPr>
              <a:t>un método que asocia la identidad de una persona o equipo, con un mensaje o documento electrónico, para asegurar la autoría y la integridad del mismo</a:t>
            </a:r>
            <a:r>
              <a:rPr lang="es-MX" sz="1600" dirty="0" smtClean="0">
                <a:solidFill>
                  <a:schemeClr val="bg1"/>
                </a:solidFill>
              </a:rPr>
              <a:t>.” (firma digital, MICITT.).</a:t>
            </a:r>
          </a:p>
          <a:p>
            <a:pPr algn="just"/>
            <a:endParaRPr lang="es-MX" sz="1600" dirty="0">
              <a:solidFill>
                <a:schemeClr val="bg1"/>
              </a:solidFill>
            </a:endParaRPr>
          </a:p>
          <a:p>
            <a:pPr algn="just"/>
            <a:r>
              <a:rPr lang="es-MX" sz="1600" dirty="0" smtClean="0">
                <a:solidFill>
                  <a:schemeClr val="bg1"/>
                </a:solidFill>
              </a:rPr>
              <a:t>La misma se logra aplicando criptografía (Hash)</a:t>
            </a:r>
            <a:endParaRPr lang="es-MX" sz="1600" dirty="0">
              <a:solidFill>
                <a:schemeClr val="bg1"/>
              </a:solidFill>
            </a:endParaRPr>
          </a:p>
        </p:txBody>
      </p:sp>
      <p:sp>
        <p:nvSpPr>
          <p:cNvPr id="7" name="Rectángulo 6"/>
          <p:cNvSpPr/>
          <p:nvPr/>
        </p:nvSpPr>
        <p:spPr>
          <a:xfrm>
            <a:off x="2187285" y="559213"/>
            <a:ext cx="5164282" cy="1323439"/>
          </a:xfrm>
          <a:prstGeom prst="rect">
            <a:avLst/>
          </a:prstGeom>
        </p:spPr>
        <p:txBody>
          <a:bodyPr wrap="square">
            <a:spAutoFit/>
          </a:bodyPr>
          <a:lstStyle/>
          <a:p>
            <a:r>
              <a:rPr lang="en" sz="4000" dirty="0" smtClean="0">
                <a:solidFill>
                  <a:srgbClr val="19BBD5"/>
                </a:solidFill>
                <a:latin typeface="Nixie One"/>
                <a:sym typeface="Nixie One"/>
              </a:rPr>
              <a:t>¿Qué es una firma digital?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
        <p:nvSpPr>
          <p:cNvPr id="5" name="Google Shape;414;p20"/>
          <p:cNvSpPr txBox="1">
            <a:spLocks noGrp="1"/>
          </p:cNvSpPr>
          <p:nvPr>
            <p:ph type="body" idx="1"/>
          </p:nvPr>
        </p:nvSpPr>
        <p:spPr>
          <a:xfrm>
            <a:off x="2051200" y="2085600"/>
            <a:ext cx="6282300" cy="18646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bg1"/>
                </a:solidFill>
                <a:latin typeface="+mj-lt"/>
              </a:rPr>
              <a:t>Algoritmos matemáticos</a:t>
            </a:r>
          </a:p>
          <a:p>
            <a:pPr marL="0" lvl="0" indent="0" algn="l" rtl="0">
              <a:spcBef>
                <a:spcPts val="0"/>
              </a:spcBef>
              <a:spcAft>
                <a:spcPts val="0"/>
              </a:spcAft>
              <a:buNone/>
            </a:pPr>
            <a:r>
              <a:rPr lang="en" dirty="0" smtClean="0">
                <a:solidFill>
                  <a:schemeClr val="bg1"/>
                </a:solidFill>
                <a:latin typeface="+mj-lt"/>
              </a:rPr>
              <a:t>Kryptos (Ocultar)</a:t>
            </a:r>
          </a:p>
          <a:p>
            <a:pPr marL="0" lvl="0" indent="0" algn="l" rtl="0">
              <a:spcBef>
                <a:spcPts val="0"/>
              </a:spcBef>
              <a:spcAft>
                <a:spcPts val="0"/>
              </a:spcAft>
              <a:buNone/>
            </a:pPr>
            <a:r>
              <a:rPr lang="en" dirty="0" smtClean="0">
                <a:solidFill>
                  <a:schemeClr val="bg1"/>
                </a:solidFill>
                <a:latin typeface="+mj-lt"/>
              </a:rPr>
              <a:t>Grafos (Escritura)</a:t>
            </a:r>
          </a:p>
          <a:p>
            <a:pPr marL="0" lvl="0" indent="0" algn="l" rtl="0">
              <a:spcBef>
                <a:spcPts val="0"/>
              </a:spcBef>
              <a:spcAft>
                <a:spcPts val="0"/>
              </a:spcAft>
              <a:buNone/>
            </a:pPr>
            <a:r>
              <a:rPr lang="es-CR" dirty="0" smtClean="0">
                <a:solidFill>
                  <a:schemeClr val="bg1"/>
                </a:solidFill>
                <a:latin typeface="+mj-lt"/>
              </a:rPr>
              <a:t>Encriptar &amp; </a:t>
            </a:r>
            <a:r>
              <a:rPr lang="es-CR" dirty="0" err="1" smtClean="0">
                <a:solidFill>
                  <a:schemeClr val="bg1"/>
                </a:solidFill>
                <a:latin typeface="+mj-lt"/>
              </a:rPr>
              <a:t>Desencriptar</a:t>
            </a:r>
            <a:endParaRPr lang="es-CR" dirty="0" smtClean="0">
              <a:solidFill>
                <a:schemeClr val="bg1"/>
              </a:solidFill>
              <a:latin typeface="+mj-lt"/>
            </a:endParaRPr>
          </a:p>
          <a:p>
            <a:pPr marL="0" lvl="0" indent="0" algn="l" rtl="0">
              <a:spcBef>
                <a:spcPts val="0"/>
              </a:spcBef>
              <a:spcAft>
                <a:spcPts val="0"/>
              </a:spcAft>
              <a:buNone/>
            </a:pPr>
            <a:r>
              <a:rPr lang="es-CR" dirty="0" smtClean="0">
                <a:solidFill>
                  <a:schemeClr val="bg1"/>
                </a:solidFill>
                <a:latin typeface="+mj-lt"/>
              </a:rPr>
              <a:t>Simétricos &amp; Asimétricos</a:t>
            </a:r>
            <a:endParaRPr dirty="0">
              <a:solidFill>
                <a:schemeClr val="bg1"/>
              </a:solidFill>
              <a:latin typeface="+mj-lt"/>
            </a:endParaRPr>
          </a:p>
        </p:txBody>
      </p:sp>
      <p:sp>
        <p:nvSpPr>
          <p:cNvPr id="8" name="Rectángulo 7"/>
          <p:cNvSpPr/>
          <p:nvPr/>
        </p:nvSpPr>
        <p:spPr>
          <a:xfrm>
            <a:off x="1732700" y="762161"/>
            <a:ext cx="5875108" cy="707886"/>
          </a:xfrm>
          <a:prstGeom prst="rect">
            <a:avLst/>
          </a:prstGeom>
        </p:spPr>
        <p:txBody>
          <a:bodyPr wrap="square">
            <a:spAutoFit/>
          </a:bodyPr>
          <a:lstStyle/>
          <a:p>
            <a:r>
              <a:rPr lang="en" sz="4000" dirty="0" smtClean="0">
                <a:solidFill>
                  <a:srgbClr val="19BBD5"/>
                </a:solidFill>
                <a:latin typeface="Nixie One"/>
                <a:sym typeface="Nixie One"/>
              </a:rPr>
              <a:t>¿Qué es criptografía?</a:t>
            </a:r>
            <a:endParaRPr lang="en-US" dirty="0"/>
          </a:p>
        </p:txBody>
      </p:sp>
    </p:spTree>
    <p:extLst>
      <p:ext uri="{BB962C8B-B14F-4D97-AF65-F5344CB8AC3E}">
        <p14:creationId xmlns:p14="http://schemas.microsoft.com/office/powerpoint/2010/main" val="3805054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Conceptos básicos</a:t>
            </a:r>
            <a:endParaRPr dirty="0"/>
          </a:p>
        </p:txBody>
      </p:sp>
      <p:sp>
        <p:nvSpPr>
          <p:cNvPr id="415" name="Google Shape;415;p20"/>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lvl="0" indent="0">
              <a:buNone/>
            </a:pPr>
            <a:r>
              <a:rPr lang="en-US" b="1" dirty="0" err="1"/>
              <a:t>Cifrado</a:t>
            </a:r>
            <a:r>
              <a:rPr lang="en-US" b="1" dirty="0"/>
              <a:t> </a:t>
            </a:r>
            <a:r>
              <a:rPr lang="en-US" b="1" dirty="0" err="1"/>
              <a:t>asimétrico</a:t>
            </a:r>
            <a:endParaRPr b="1" dirty="0"/>
          </a:p>
          <a:p>
            <a:pPr marL="0" lvl="0" indent="0" algn="l" rtl="0">
              <a:spcBef>
                <a:spcPts val="600"/>
              </a:spcBef>
              <a:spcAft>
                <a:spcPts val="0"/>
              </a:spcAft>
              <a:buNone/>
            </a:pPr>
            <a:endParaRPr lang="en" dirty="0"/>
          </a:p>
          <a:p>
            <a:pPr marL="0" lvl="0" indent="0" algn="l" rtl="0">
              <a:spcBef>
                <a:spcPts val="600"/>
              </a:spcBef>
              <a:spcAft>
                <a:spcPts val="0"/>
              </a:spcAft>
              <a:buNone/>
            </a:pPr>
            <a:r>
              <a:rPr lang="en" dirty="0" smtClean="0"/>
              <a:t>Método criptográfico que utiliza llaves públicas y privadas.</a:t>
            </a:r>
            <a:endParaRPr lang="en" dirty="0"/>
          </a:p>
        </p:txBody>
      </p:sp>
      <p:sp>
        <p:nvSpPr>
          <p:cNvPr id="416" name="Google Shape;416;p20"/>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CR" b="1" dirty="0" smtClean="0"/>
              <a:t>Llave privada/publica</a:t>
            </a:r>
          </a:p>
          <a:p>
            <a:pPr marL="0" lvl="0" indent="0" algn="l" rtl="0">
              <a:spcBef>
                <a:spcPts val="600"/>
              </a:spcBef>
              <a:spcAft>
                <a:spcPts val="0"/>
              </a:spcAft>
              <a:buNone/>
            </a:pPr>
            <a:r>
              <a:rPr lang="en" dirty="0" smtClean="0"/>
              <a:t>Is the colour of the clear sky and the deep sea. It is located between violet and green on the optical spectrum.</a:t>
            </a:r>
            <a:endParaRPr dirty="0"/>
          </a:p>
        </p:txBody>
      </p:sp>
      <p:sp>
        <p:nvSpPr>
          <p:cNvPr id="417" name="Google Shape;417;p20"/>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La firma digital</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7"/>
          <p:cNvSpPr txBox="1">
            <a:spLocks noGrp="1"/>
          </p:cNvSpPr>
          <p:nvPr>
            <p:ph type="title"/>
          </p:nvPr>
        </p:nvSpPr>
        <p:spPr>
          <a:xfrm>
            <a:off x="1732700" y="16098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¿Cómo obtener una firma digital?</a:t>
            </a:r>
            <a:endParaRPr dirty="0"/>
          </a:p>
        </p:txBody>
      </p:sp>
      <p:sp>
        <p:nvSpPr>
          <p:cNvPr id="381" name="Google Shape;381;p17"/>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lvl="0"/>
            <a:r>
              <a:rPr lang="es-MX" dirty="0"/>
              <a:t>S</a:t>
            </a:r>
            <a:r>
              <a:rPr lang="es-MX" dirty="0" smtClean="0"/>
              <a:t>e </a:t>
            </a:r>
            <a:r>
              <a:rPr lang="es-MX" dirty="0"/>
              <a:t>requiere de un C</a:t>
            </a:r>
            <a:r>
              <a:rPr lang="es-MX" dirty="0" smtClean="0"/>
              <a:t>ertificado Digital.</a:t>
            </a:r>
          </a:p>
          <a:p>
            <a:pPr lvl="1"/>
            <a:r>
              <a:rPr lang="es-MX" dirty="0" smtClean="0"/>
              <a:t>Emitido por una Autoridad Certificadora Registrada</a:t>
            </a:r>
          </a:p>
          <a:p>
            <a:pPr lvl="1"/>
            <a:r>
              <a:rPr lang="es-MX" dirty="0" err="1" smtClean="0"/>
              <a:t>Token</a:t>
            </a:r>
            <a:r>
              <a:rPr lang="es-MX" dirty="0" smtClean="0"/>
              <a:t> o Smart </a:t>
            </a:r>
            <a:r>
              <a:rPr lang="es-MX" dirty="0" err="1" smtClean="0"/>
              <a:t>cards</a:t>
            </a:r>
            <a:endParaRPr lang="es-MX" dirty="0" smtClean="0"/>
          </a:p>
          <a:p>
            <a:pPr lvl="1"/>
            <a:r>
              <a:rPr lang="es-MX" dirty="0" smtClean="0"/>
              <a:t>Doble autentificación</a:t>
            </a:r>
          </a:p>
          <a:p>
            <a:pPr lvl="2"/>
            <a:r>
              <a:rPr lang="es-MX" dirty="0" smtClean="0"/>
              <a:t>Datos de activación.</a:t>
            </a:r>
          </a:p>
          <a:p>
            <a:pPr lvl="2"/>
            <a:r>
              <a:rPr lang="es-MX" dirty="0" smtClean="0"/>
              <a:t>Llave privada</a:t>
            </a:r>
          </a:p>
          <a:p>
            <a:pPr lvl="1"/>
            <a:r>
              <a:rPr lang="es-MX" dirty="0" smtClean="0"/>
              <a:t>Validación en línea </a:t>
            </a:r>
          </a:p>
          <a:p>
            <a:pPr lvl="2"/>
            <a:r>
              <a:rPr lang="es-MX" dirty="0" smtClean="0"/>
              <a:t>Estado del certificado</a:t>
            </a:r>
            <a:endParaRPr lang="es-MX" dirty="0"/>
          </a:p>
        </p:txBody>
      </p:sp>
      <p:sp>
        <p:nvSpPr>
          <p:cNvPr id="382" name="Google Shape;382;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330" y="2135614"/>
            <a:ext cx="3753893" cy="37538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8"/>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8" name="Google Shape;388;p18"/>
          <p:cNvSpPr txBox="1">
            <a:spLocks noGrp="1"/>
          </p:cNvSpPr>
          <p:nvPr>
            <p:ph type="ctrTitle" idx="4294967295"/>
          </p:nvPr>
        </p:nvSpPr>
        <p:spPr>
          <a:xfrm>
            <a:off x="3829050" y="1474800"/>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BIG concept</a:t>
            </a:r>
            <a:endParaRPr sz="6000"/>
          </a:p>
        </p:txBody>
      </p:sp>
      <p:sp>
        <p:nvSpPr>
          <p:cNvPr id="389" name="Google Shape;389;p18"/>
          <p:cNvSpPr txBox="1">
            <a:spLocks noGrp="1"/>
          </p:cNvSpPr>
          <p:nvPr>
            <p:ph type="subTitle" idx="4294967295"/>
          </p:nvPr>
        </p:nvSpPr>
        <p:spPr>
          <a:xfrm>
            <a:off x="3829050" y="2464805"/>
            <a:ext cx="43338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Bring the attention of your audience over a key concept using icons or illustrations</a:t>
            </a:r>
            <a:endParaRPr sz="2400"/>
          </a:p>
        </p:txBody>
      </p:sp>
      <p:grpSp>
        <p:nvGrpSpPr>
          <p:cNvPr id="390" name="Google Shape;390;p18"/>
          <p:cNvGrpSpPr/>
          <p:nvPr/>
        </p:nvGrpSpPr>
        <p:grpSpPr>
          <a:xfrm>
            <a:off x="1885571" y="952450"/>
            <a:ext cx="1032405" cy="1032468"/>
            <a:chOff x="6654650" y="3665275"/>
            <a:chExt cx="409100" cy="409125"/>
          </a:xfrm>
        </p:grpSpPr>
        <p:sp>
          <p:nvSpPr>
            <p:cNvPr id="391" name="Google Shape;391;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8"/>
          <p:cNvGrpSpPr/>
          <p:nvPr/>
        </p:nvGrpSpPr>
        <p:grpSpPr>
          <a:xfrm rot="-731900">
            <a:off x="1604965" y="2201851"/>
            <a:ext cx="688564" cy="688681"/>
            <a:chOff x="570875" y="4322250"/>
            <a:chExt cx="443300" cy="443325"/>
          </a:xfrm>
        </p:grpSpPr>
        <p:sp>
          <p:nvSpPr>
            <p:cNvPr id="394" name="Google Shape;394;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8"/>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407" name="Google Shape;407;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408" name="Google Shape;408;p19"/>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409" name="Google Shape;409;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3" name="Google Shape;423;p21"/>
          <p:cNvSpPr txBox="1">
            <a:spLocks noGrp="1"/>
          </p:cNvSpPr>
          <p:nvPr>
            <p:ph type="title" idx="4294967295"/>
          </p:nvPr>
        </p:nvSpPr>
        <p:spPr>
          <a:xfrm>
            <a:off x="400050" y="1543050"/>
            <a:ext cx="2695500" cy="323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Want big impact?</a:t>
            </a:r>
            <a:endParaRPr sz="2800" b="1"/>
          </a:p>
          <a:p>
            <a:pPr marL="0" lvl="0" indent="0" algn="l" rtl="0">
              <a:spcBef>
                <a:spcPts val="0"/>
              </a:spcBef>
              <a:spcAft>
                <a:spcPts val="0"/>
              </a:spcAft>
              <a:buNone/>
            </a:pPr>
            <a:r>
              <a:rPr lang="en" sz="2800" b="1">
                <a:solidFill>
                  <a:srgbClr val="0E293C"/>
                </a:solidFill>
              </a:rPr>
              <a:t>Use big image.</a:t>
            </a:r>
            <a:endParaRPr sz="2800" b="1">
              <a:solidFill>
                <a:srgbClr val="0E293C"/>
              </a:solidFill>
            </a:endParaRPr>
          </a:p>
        </p:txBody>
      </p:sp>
      <p:sp>
        <p:nvSpPr>
          <p:cNvPr id="424" name="Google Shape;424;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1022</Words>
  <Application>Microsoft Office PowerPoint</Application>
  <PresentationFormat>Presentación en pantalla (16:9)</PresentationFormat>
  <Paragraphs>193</Paragraphs>
  <Slides>27</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Helvetica Neue</vt:lpstr>
      <vt:lpstr>Muli</vt:lpstr>
      <vt:lpstr>Calibri</vt:lpstr>
      <vt:lpstr>Nixie One</vt:lpstr>
      <vt:lpstr>Imogen template</vt:lpstr>
      <vt:lpstr>CERTIFICADOS Y FIRMAS DIGITALES</vt:lpstr>
      <vt:lpstr>Agenda</vt:lpstr>
      <vt:lpstr>Presentación de PowerPoint</vt:lpstr>
      <vt:lpstr>Presentación de PowerPoint</vt:lpstr>
      <vt:lpstr>Conceptos básicos</vt:lpstr>
      <vt:lpstr>¿Cómo obtener una firma digital?</vt:lpstr>
      <vt:lpstr>BIG concept</vt:lpstr>
      <vt:lpstr>You can also split your content</vt:lpstr>
      <vt:lpstr>Want big impact? Use big image.</vt:lpstr>
      <vt:lpstr>Use charts to explain your ideas</vt:lpstr>
      <vt:lpstr>And tables to compare data</vt:lpstr>
      <vt:lpstr>Maps</vt:lpstr>
      <vt:lpstr>89,526,124 Whoa! That’s a big number, aren’t you proud?</vt:lpstr>
      <vt:lpstr>89,526,124$</vt:lpstr>
      <vt:lpstr>Our process is easy</vt:lpstr>
      <vt:lpstr>Our sales funnel</vt:lpstr>
      <vt:lpstr>Let’s review some concepts</vt:lpstr>
      <vt:lpstr>Presentación de PowerPoint</vt:lpstr>
      <vt:lpstr>Presentación de PowerPoint</vt:lpstr>
      <vt:lpstr>Presentación de PowerPoint</vt:lpstr>
      <vt:lpstr>Presentación de PowerPoint</vt:lpstr>
      <vt:lpstr>Presentación de PowerPoint</vt:lpstr>
      <vt:lpstr>Thanks!</vt:lpstr>
      <vt:lpstr>Credits</vt:lpstr>
      <vt:lpstr>Presentation design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CERTIFICADOS Y FIRMAS DIGITALES</dc:title>
  <cp:lastModifiedBy>User</cp:lastModifiedBy>
  <cp:revision>7</cp:revision>
  <dcterms:modified xsi:type="dcterms:W3CDTF">2018-09-16T04:11:07Z</dcterms:modified>
</cp:coreProperties>
</file>