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8FF"/>
    <a:srgbClr val="A579E6"/>
    <a:srgbClr val="7E5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EE14-9885-A991-213A-215A26723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6DE87-43E7-EC87-15E4-97CDD175F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2336-655B-6D53-803B-331FA31AD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91BD4-F262-EB0B-B4EC-61C3A70E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0011-34B3-CCC0-8EAE-3960F799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7F67-784A-F9CB-FB1D-78C9BA9C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77A16-902B-0C29-5C46-42A06ABBE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8D59-04DE-DC49-D4E2-6ECEA7AF8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3A6F4-6AEB-6D6E-E4C8-BD524A75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9C6A-7F8D-38A8-056C-8B781975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7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311AF-C5A9-6E77-FB50-CDCCEE28D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CBE71-F0BE-24A2-49D1-65ACCC9D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96F74-D093-99E2-B06B-50595004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EF3A-FA0E-490A-B25A-D3774EDE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057CB-740A-15B9-028A-A4814A6B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A626-FC9A-D2BB-C401-0158EC27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B8B7-CACB-C10A-DFD8-7F81E927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DCB5-5F3B-1E0E-2357-ABCE4A71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29D7-9A52-3E75-0F39-A431A50C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142E-82D1-F13E-12D1-849D1DC9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8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69B0-829C-69E9-78D0-96790B3C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5E7D8-4764-3847-8DC4-5E6C74F85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6CC00-8A05-1101-716D-4322FB80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6ED37-83C8-B89B-C0BB-55E52B16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524F4-9315-9F41-5A24-431AEB1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0883-DE9A-2560-3A9C-D8D4C4BC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F6BA-29F4-9187-A0A7-258FDCC89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BE84D-4923-5BC2-D68D-2812DF849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F9C19-372D-C848-CEEE-2BA53A3B8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D1255-4ABB-E534-2768-C54CFFEE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8F320-C0E5-46B6-2001-FC711CE0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6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30F6-16C2-36C5-EE14-3E88293F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F6319-5541-A95D-EE43-4A18C7A8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9EA3D-21DE-0CD6-85B5-192EC8486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5EA7F-AB80-89B5-6013-2035B8440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C0529-0C6D-5B87-5E30-D51D081B4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310DF4-0B5F-2BC1-E65A-7329989E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74BEE-2E93-7F4A-F976-8680DE80B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3DF09-1243-1F86-7796-18CADD4F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7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2FD2-E0CE-ACF8-1ECA-CA95AA9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E6642-1BCE-0DB4-2FF5-5D0D07AA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E71EE-39E9-6F37-8EC0-20B8ED57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C642-E7C9-38E4-CCBD-B8992C37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7FC72-1FCF-3912-697B-D2D1EF3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683AC-F519-0B6D-9045-7B9BB06E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7A359-8680-1B6E-F7AB-6F165CDE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515-FC20-3DF1-C56D-E5383BE5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412AB-FD4C-8773-BF3B-4661C94B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E04D2-C53C-992A-B6E6-80987DA19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B0BA-7276-EED3-ECCE-7795B2C0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38B85-3D8B-79FF-8A21-84C5C191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8135B-9182-72E4-A6D0-C9521D0C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44B-4C90-8CD4-B20B-B4E91FE6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95F90F-C262-38CA-05A7-A881FF32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77A79-3ED7-FA58-ACE5-08A367D02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80BB0-1BD2-DDC2-0875-75028FC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88AB6-B9BF-03B7-D790-BFE7697D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4AB37-51BA-57D8-2125-BB8963B2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68F0A-4624-18D5-3491-4E6EB085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1BE93-5D25-971A-0A26-DB41D10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61A2-5FE0-3C7E-01EC-164BCC5BB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5D78E-996D-BC4A-8D47-14617D3D8368}" type="datetimeFigureOut">
              <a:rPr lang="en-US" smtClean="0"/>
              <a:t>7/11/22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167B-5A79-E40D-ED2F-D8BD2E67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F7022-4643-2048-2A8A-546E28AB6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4467-451B-7940-ABED-FC914E5A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2ECB9D4-6354-269F-2AC0-D31BB5872D9C}"/>
              </a:ext>
            </a:extLst>
          </p:cNvPr>
          <p:cNvGrpSpPr/>
          <p:nvPr/>
        </p:nvGrpSpPr>
        <p:grpSpPr>
          <a:xfrm>
            <a:off x="2659968" y="1749262"/>
            <a:ext cx="7200000" cy="3603600"/>
            <a:chOff x="1156138" y="525518"/>
            <a:chExt cx="7200000" cy="3603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203495-67BB-4370-DB0B-8F0EF9F8ED73}"/>
                </a:ext>
              </a:extLst>
            </p:cNvPr>
            <p:cNvSpPr/>
            <p:nvPr/>
          </p:nvSpPr>
          <p:spPr>
            <a:xfrm>
              <a:off x="11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31AD6F-DD16-7491-E8C1-D7D4AA53EBFB}"/>
                </a:ext>
              </a:extLst>
            </p:cNvPr>
            <p:cNvSpPr/>
            <p:nvPr/>
          </p:nvSpPr>
          <p:spPr>
            <a:xfrm>
              <a:off x="47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3AD6B3C-7441-AC86-7360-7CEEB79FB776}"/>
                </a:ext>
              </a:extLst>
            </p:cNvPr>
            <p:cNvSpPr/>
            <p:nvPr/>
          </p:nvSpPr>
          <p:spPr>
            <a:xfrm>
              <a:off x="1156138" y="525518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864DC3-C55A-204A-A826-C7437B82E293}"/>
                </a:ext>
              </a:extLst>
            </p:cNvPr>
            <p:cNvSpPr/>
            <p:nvPr/>
          </p:nvSpPr>
          <p:spPr>
            <a:xfrm>
              <a:off x="1156138" y="3666664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250B50-90D2-1E93-0F98-1C2DC6F07E53}"/>
                </a:ext>
              </a:extLst>
            </p:cNvPr>
            <p:cNvSpPr/>
            <p:nvPr/>
          </p:nvSpPr>
          <p:spPr>
            <a:xfrm>
              <a:off x="2722138" y="525518"/>
              <a:ext cx="468000" cy="3603600"/>
            </a:xfrm>
            <a:prstGeom prst="rect">
              <a:avLst/>
            </a:prstGeom>
            <a:solidFill>
              <a:srgbClr val="A57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9071AF-6144-252B-3F3A-EB3461AD1A27}"/>
                </a:ext>
              </a:extLst>
            </p:cNvPr>
            <p:cNvSpPr/>
            <p:nvPr/>
          </p:nvSpPr>
          <p:spPr>
            <a:xfrm>
              <a:off x="4756138" y="525518"/>
              <a:ext cx="468000" cy="3603600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2EF35E-BB51-CFFB-995C-91F9C4425D68}"/>
                </a:ext>
              </a:extLst>
            </p:cNvPr>
            <p:cNvSpPr/>
            <p:nvPr/>
          </p:nvSpPr>
          <p:spPr>
            <a:xfrm>
              <a:off x="7888138" y="525518"/>
              <a:ext cx="468000" cy="3603600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603142-78F7-AA63-FF6E-3210E7BDB8E1}"/>
                </a:ext>
              </a:extLst>
            </p:cNvPr>
            <p:cNvSpPr/>
            <p:nvPr/>
          </p:nvSpPr>
          <p:spPr>
            <a:xfrm>
              <a:off x="4756138" y="2096091"/>
              <a:ext cx="3600000" cy="462454"/>
            </a:xfrm>
            <a:prstGeom prst="rect">
              <a:avLst/>
            </a:prstGeom>
            <a:solidFill>
              <a:srgbClr val="A57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042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8AEF2A-2858-E149-1604-09CD4C182C64}"/>
              </a:ext>
            </a:extLst>
          </p:cNvPr>
          <p:cNvGrpSpPr/>
          <p:nvPr/>
        </p:nvGrpSpPr>
        <p:grpSpPr>
          <a:xfrm>
            <a:off x="2321083" y="1750115"/>
            <a:ext cx="7200000" cy="3603600"/>
            <a:chOff x="1156138" y="525518"/>
            <a:chExt cx="7200000" cy="360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7FA355-69A3-A944-7016-6199608A3896}"/>
                </a:ext>
              </a:extLst>
            </p:cNvPr>
            <p:cNvSpPr/>
            <p:nvPr/>
          </p:nvSpPr>
          <p:spPr>
            <a:xfrm>
              <a:off x="11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B20CD-9AD7-C6BC-3DC9-29858DDA2CC0}"/>
                </a:ext>
              </a:extLst>
            </p:cNvPr>
            <p:cNvSpPr/>
            <p:nvPr/>
          </p:nvSpPr>
          <p:spPr>
            <a:xfrm>
              <a:off x="47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05BE54-C9AA-0A74-1FDC-39C7ACC7AE9B}"/>
                </a:ext>
              </a:extLst>
            </p:cNvPr>
            <p:cNvSpPr/>
            <p:nvPr/>
          </p:nvSpPr>
          <p:spPr>
            <a:xfrm>
              <a:off x="1156138" y="525518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F5DB28-E9D9-79B3-7405-C642421CB868}"/>
                </a:ext>
              </a:extLst>
            </p:cNvPr>
            <p:cNvSpPr/>
            <p:nvPr/>
          </p:nvSpPr>
          <p:spPr>
            <a:xfrm>
              <a:off x="1156138" y="3666664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4C750C-8ADE-AC4A-A019-1E107FDF549C}"/>
                </a:ext>
              </a:extLst>
            </p:cNvPr>
            <p:cNvSpPr/>
            <p:nvPr/>
          </p:nvSpPr>
          <p:spPr>
            <a:xfrm>
              <a:off x="2722138" y="525518"/>
              <a:ext cx="468000" cy="3603600"/>
            </a:xfrm>
            <a:prstGeom prst="rect">
              <a:avLst/>
            </a:prstGeom>
            <a:solidFill>
              <a:srgbClr val="A57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60E69-3DE0-7C2D-915D-1AC0B0D18589}"/>
                </a:ext>
              </a:extLst>
            </p:cNvPr>
            <p:cNvSpPr/>
            <p:nvPr/>
          </p:nvSpPr>
          <p:spPr>
            <a:xfrm>
              <a:off x="4756138" y="525518"/>
              <a:ext cx="468000" cy="3603600"/>
            </a:xfrm>
            <a:prstGeom prst="rect">
              <a:avLst/>
            </a:prstGeom>
            <a:solidFill>
              <a:srgbClr val="A57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DCCCF5-CCD0-0971-E61B-80CF59B7DC4F}"/>
                </a:ext>
              </a:extLst>
            </p:cNvPr>
            <p:cNvSpPr/>
            <p:nvPr/>
          </p:nvSpPr>
          <p:spPr>
            <a:xfrm>
              <a:off x="7888138" y="525518"/>
              <a:ext cx="468000" cy="3603600"/>
            </a:xfrm>
            <a:prstGeom prst="rect">
              <a:avLst/>
            </a:prstGeom>
            <a:solidFill>
              <a:srgbClr val="A579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7BC13F-BA98-6088-39F9-A0EFB500211E}"/>
                </a:ext>
              </a:extLst>
            </p:cNvPr>
            <p:cNvSpPr/>
            <p:nvPr/>
          </p:nvSpPr>
          <p:spPr>
            <a:xfrm>
              <a:off x="4756138" y="2096091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95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6A9EF5-5BDA-16C6-CC5D-E8B20D342A02}"/>
              </a:ext>
            </a:extLst>
          </p:cNvPr>
          <p:cNvGrpSpPr/>
          <p:nvPr/>
        </p:nvGrpSpPr>
        <p:grpSpPr>
          <a:xfrm>
            <a:off x="2199503" y="0"/>
            <a:ext cx="8128800" cy="8128800"/>
            <a:chOff x="3237470" y="67308"/>
            <a:chExt cx="8128800" cy="8128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04DEF2-F11A-FD2D-876F-1B0B4488B8F4}"/>
                </a:ext>
              </a:extLst>
            </p:cNvPr>
            <p:cNvSpPr/>
            <p:nvPr/>
          </p:nvSpPr>
          <p:spPr>
            <a:xfrm>
              <a:off x="3237470" y="67308"/>
              <a:ext cx="8128800" cy="81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8AEF2A-2858-E149-1604-09CD4C182C64}"/>
                </a:ext>
              </a:extLst>
            </p:cNvPr>
            <p:cNvGrpSpPr/>
            <p:nvPr/>
          </p:nvGrpSpPr>
          <p:grpSpPr>
            <a:xfrm>
              <a:off x="3701870" y="528108"/>
              <a:ext cx="7200000" cy="3603600"/>
              <a:chOff x="1156138" y="525518"/>
              <a:chExt cx="7200000" cy="3603600"/>
            </a:xfrm>
            <a:effectLst>
              <a:reflection blurRad="6350" stA="29541" dir="5400000" sy="-100000" algn="bl" rotWithShape="0"/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7FA355-69A3-A944-7016-6199608A3896}"/>
                  </a:ext>
                </a:extLst>
              </p:cNvPr>
              <p:cNvSpPr/>
              <p:nvPr/>
            </p:nvSpPr>
            <p:spPr>
              <a:xfrm>
                <a:off x="1156138" y="525518"/>
                <a:ext cx="3600000" cy="36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9B20CD-9AD7-C6BC-3DC9-29858DDA2CC0}"/>
                  </a:ext>
                </a:extLst>
              </p:cNvPr>
              <p:cNvSpPr/>
              <p:nvPr/>
            </p:nvSpPr>
            <p:spPr>
              <a:xfrm>
                <a:off x="4756138" y="525518"/>
                <a:ext cx="3600000" cy="36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05BE54-C9AA-0A74-1FDC-39C7ACC7AE9B}"/>
                  </a:ext>
                </a:extLst>
              </p:cNvPr>
              <p:cNvSpPr/>
              <p:nvPr/>
            </p:nvSpPr>
            <p:spPr>
              <a:xfrm>
                <a:off x="1156138" y="525518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F5DB28-E9D9-79B3-7405-C642421CB868}"/>
                  </a:ext>
                </a:extLst>
              </p:cNvPr>
              <p:cNvSpPr/>
              <p:nvPr/>
            </p:nvSpPr>
            <p:spPr>
              <a:xfrm>
                <a:off x="1156138" y="3666664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4C750C-8ADE-AC4A-A019-1E107FDF549C}"/>
                  </a:ext>
                </a:extLst>
              </p:cNvPr>
              <p:cNvSpPr/>
              <p:nvPr/>
            </p:nvSpPr>
            <p:spPr>
              <a:xfrm>
                <a:off x="2722138" y="525518"/>
                <a:ext cx="468000" cy="360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460E69-3DE0-7C2D-915D-1AC0B0D18589}"/>
                  </a:ext>
                </a:extLst>
              </p:cNvPr>
              <p:cNvSpPr/>
              <p:nvPr/>
            </p:nvSpPr>
            <p:spPr>
              <a:xfrm>
                <a:off x="4756138" y="525518"/>
                <a:ext cx="468000" cy="360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DCCCF5-CCD0-0971-E61B-80CF59B7DC4F}"/>
                  </a:ext>
                </a:extLst>
              </p:cNvPr>
              <p:cNvSpPr/>
              <p:nvPr/>
            </p:nvSpPr>
            <p:spPr>
              <a:xfrm>
                <a:off x="7888138" y="525518"/>
                <a:ext cx="468000" cy="3603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7BC13F-BA98-6088-39F9-A0EFB500211E}"/>
                  </a:ext>
                </a:extLst>
              </p:cNvPr>
              <p:cNvSpPr/>
              <p:nvPr/>
            </p:nvSpPr>
            <p:spPr>
              <a:xfrm>
                <a:off x="4756138" y="2096091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0227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46A9EF5-5BDA-16C6-CC5D-E8B20D342A02}"/>
              </a:ext>
            </a:extLst>
          </p:cNvPr>
          <p:cNvGrpSpPr/>
          <p:nvPr/>
        </p:nvGrpSpPr>
        <p:grpSpPr>
          <a:xfrm>
            <a:off x="3237470" y="67308"/>
            <a:ext cx="8128800" cy="8128800"/>
            <a:chOff x="3237470" y="67308"/>
            <a:chExt cx="8128800" cy="81288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04DEF2-F11A-FD2D-876F-1B0B4488B8F4}"/>
                </a:ext>
              </a:extLst>
            </p:cNvPr>
            <p:cNvSpPr/>
            <p:nvPr/>
          </p:nvSpPr>
          <p:spPr>
            <a:xfrm>
              <a:off x="3237470" y="67308"/>
              <a:ext cx="8128800" cy="8128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8AEF2A-2858-E149-1604-09CD4C182C64}"/>
                </a:ext>
              </a:extLst>
            </p:cNvPr>
            <p:cNvGrpSpPr/>
            <p:nvPr/>
          </p:nvGrpSpPr>
          <p:grpSpPr>
            <a:xfrm>
              <a:off x="3701870" y="528108"/>
              <a:ext cx="7200000" cy="3603600"/>
              <a:chOff x="1156138" y="525518"/>
              <a:chExt cx="7200000" cy="3603600"/>
            </a:xfrm>
            <a:effectLst>
              <a:reflection blurRad="6350" stA="29541" dir="5400000" sy="-100000" algn="bl" rotWithShape="0"/>
            </a:effectLst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7FA355-69A3-A944-7016-6199608A3896}"/>
                  </a:ext>
                </a:extLst>
              </p:cNvPr>
              <p:cNvSpPr/>
              <p:nvPr/>
            </p:nvSpPr>
            <p:spPr>
              <a:xfrm>
                <a:off x="1156138" y="525518"/>
                <a:ext cx="3600000" cy="36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9B20CD-9AD7-C6BC-3DC9-29858DDA2CC0}"/>
                  </a:ext>
                </a:extLst>
              </p:cNvPr>
              <p:cNvSpPr/>
              <p:nvPr/>
            </p:nvSpPr>
            <p:spPr>
              <a:xfrm>
                <a:off x="4756138" y="525518"/>
                <a:ext cx="3600000" cy="3603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05BE54-C9AA-0A74-1FDC-39C7ACC7AE9B}"/>
                  </a:ext>
                </a:extLst>
              </p:cNvPr>
              <p:cNvSpPr/>
              <p:nvPr/>
            </p:nvSpPr>
            <p:spPr>
              <a:xfrm>
                <a:off x="1156138" y="525518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EF5DB28-E9D9-79B3-7405-C642421CB868}"/>
                  </a:ext>
                </a:extLst>
              </p:cNvPr>
              <p:cNvSpPr/>
              <p:nvPr/>
            </p:nvSpPr>
            <p:spPr>
              <a:xfrm>
                <a:off x="1156138" y="3666664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54C750C-8ADE-AC4A-A019-1E107FDF549C}"/>
                  </a:ext>
                </a:extLst>
              </p:cNvPr>
              <p:cNvSpPr/>
              <p:nvPr/>
            </p:nvSpPr>
            <p:spPr>
              <a:xfrm>
                <a:off x="2722138" y="525518"/>
                <a:ext cx="468000" cy="3603600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8460E69-3DE0-7C2D-915D-1AC0B0D18589}"/>
                  </a:ext>
                </a:extLst>
              </p:cNvPr>
              <p:cNvSpPr/>
              <p:nvPr/>
            </p:nvSpPr>
            <p:spPr>
              <a:xfrm>
                <a:off x="4756138" y="525518"/>
                <a:ext cx="468000" cy="3603600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DCCCF5-CCD0-0971-E61B-80CF59B7DC4F}"/>
                  </a:ext>
                </a:extLst>
              </p:cNvPr>
              <p:cNvSpPr/>
              <p:nvPr/>
            </p:nvSpPr>
            <p:spPr>
              <a:xfrm>
                <a:off x="7888138" y="525518"/>
                <a:ext cx="468000" cy="3603600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7BC13F-BA98-6088-39F9-A0EFB500211E}"/>
                  </a:ext>
                </a:extLst>
              </p:cNvPr>
              <p:cNvSpPr/>
              <p:nvPr/>
            </p:nvSpPr>
            <p:spPr>
              <a:xfrm>
                <a:off x="4756138" y="2096091"/>
                <a:ext cx="3600000" cy="462454"/>
              </a:xfrm>
              <a:prstGeom prst="rect">
                <a:avLst/>
              </a:prstGeom>
              <a:solidFill>
                <a:srgbClr val="2E7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27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78AEF2A-2858-E149-1604-09CD4C182C64}"/>
              </a:ext>
            </a:extLst>
          </p:cNvPr>
          <p:cNvGrpSpPr/>
          <p:nvPr/>
        </p:nvGrpSpPr>
        <p:grpSpPr>
          <a:xfrm>
            <a:off x="2321083" y="1750115"/>
            <a:ext cx="7200000" cy="3603600"/>
            <a:chOff x="1156138" y="525518"/>
            <a:chExt cx="7200000" cy="3603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7FA355-69A3-A944-7016-6199608A3896}"/>
                </a:ext>
              </a:extLst>
            </p:cNvPr>
            <p:cNvSpPr/>
            <p:nvPr/>
          </p:nvSpPr>
          <p:spPr>
            <a:xfrm>
              <a:off x="11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9B20CD-9AD7-C6BC-3DC9-29858DDA2CC0}"/>
                </a:ext>
              </a:extLst>
            </p:cNvPr>
            <p:cNvSpPr/>
            <p:nvPr/>
          </p:nvSpPr>
          <p:spPr>
            <a:xfrm>
              <a:off x="4756138" y="525518"/>
              <a:ext cx="3600000" cy="3603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D05BE54-C9AA-0A74-1FDC-39C7ACC7AE9B}"/>
                </a:ext>
              </a:extLst>
            </p:cNvPr>
            <p:cNvSpPr/>
            <p:nvPr/>
          </p:nvSpPr>
          <p:spPr>
            <a:xfrm>
              <a:off x="1156138" y="525518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F5DB28-E9D9-79B3-7405-C642421CB868}"/>
                </a:ext>
              </a:extLst>
            </p:cNvPr>
            <p:cNvSpPr/>
            <p:nvPr/>
          </p:nvSpPr>
          <p:spPr>
            <a:xfrm>
              <a:off x="1156138" y="3666664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4C750C-8ADE-AC4A-A019-1E107FDF549C}"/>
                </a:ext>
              </a:extLst>
            </p:cNvPr>
            <p:cNvSpPr/>
            <p:nvPr/>
          </p:nvSpPr>
          <p:spPr>
            <a:xfrm>
              <a:off x="2722138" y="525518"/>
              <a:ext cx="468000" cy="3603600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460E69-3DE0-7C2D-915D-1AC0B0D18589}"/>
                </a:ext>
              </a:extLst>
            </p:cNvPr>
            <p:cNvSpPr/>
            <p:nvPr/>
          </p:nvSpPr>
          <p:spPr>
            <a:xfrm>
              <a:off x="4756138" y="525518"/>
              <a:ext cx="468000" cy="3603600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DCCCF5-CCD0-0971-E61B-80CF59B7DC4F}"/>
                </a:ext>
              </a:extLst>
            </p:cNvPr>
            <p:cNvSpPr/>
            <p:nvPr/>
          </p:nvSpPr>
          <p:spPr>
            <a:xfrm>
              <a:off x="7888138" y="525518"/>
              <a:ext cx="468000" cy="3603600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7BC13F-BA98-6088-39F9-A0EFB500211E}"/>
                </a:ext>
              </a:extLst>
            </p:cNvPr>
            <p:cNvSpPr/>
            <p:nvPr/>
          </p:nvSpPr>
          <p:spPr>
            <a:xfrm>
              <a:off x="4756138" y="2096091"/>
              <a:ext cx="3600000" cy="462454"/>
            </a:xfrm>
            <a:prstGeom prst="rect">
              <a:avLst/>
            </a:prstGeom>
            <a:solidFill>
              <a:srgbClr val="2E7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807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HOLT, ISAAC A.A. (Student)</dc:creator>
  <cp:lastModifiedBy>HOLT, ISAAC A.A. (Student)</cp:lastModifiedBy>
  <cp:revision>1</cp:revision>
  <dcterms:created xsi:type="dcterms:W3CDTF">2022-07-11T16:59:26Z</dcterms:created>
  <dcterms:modified xsi:type="dcterms:W3CDTF">2022-07-12T10:40:43Z</dcterms:modified>
</cp:coreProperties>
</file>