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66c9f5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566c9f5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b6b968e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b6b968e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e75541f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e75541f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 Driver Overview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EECS 498-001: Quantum Computing for the Computer Scientist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is a csv in this format giving constraints: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Loris,Claire,Jon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~Claire,~Jon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in 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a quantum counter circuit with a precision of 5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 space too large (expected less than 1 iterations): add a dummy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solutions: exit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Grover’s with computed number of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solution + print (with names in order of input) if correct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up to 10 times if solution is incorrect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 Example: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Loris,Claire,Jon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~Claire,~Jon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- Counting solutions for 3 variables...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- Estimated number of solutions: 4.78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- Estimated number of Grover Iterations: 0.99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- Solution space too large, rerunning with additional variable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 Example, cont.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Output, cont.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- Counting solutions for 4 variables...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- Estimated number of solutions: 4.94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- Estimated number of Grover Iterations: 1.40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GROVER - Running search with 1 Grover iteration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GROVER - Solution identified: Loris Jon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