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Modular Arithmetic and Its Applications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Based on Sections 4.1 to 4.6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Solving Linear Congruences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Equation: ax ≡ b (mod m)</a:t>
            </a:r>
          </a:p>
          <a:p>
            <a:pPr/>
            <a:r>
              <a:t>Solution exists if gcd(a, m) divides b</a:t>
            </a:r>
          </a:p>
          <a:p>
            <a:pPr/>
            <a:r>
              <a:t>Example: 3x ≡ 6 (mod 9) → x ≡ 2 (mod 3)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Chinese Remainder Theorem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If moduli are pairwise coprime, system has unique solution mod product</a:t>
            </a:r>
          </a:p>
          <a:p>
            <a:pPr/>
            <a:r>
              <a:t>Example:</a:t>
            </a:r>
          </a:p>
          <a:p>
            <a:pPr/>
            <a:r>
              <a:t>• x ≡ 2 (mod 3)</a:t>
            </a:r>
          </a:p>
          <a:p>
            <a:pPr/>
            <a:r>
              <a:t>• x ≡ 3 (mod 5)</a:t>
            </a:r>
          </a:p>
          <a:p>
            <a:pPr/>
            <a:r>
              <a:t>• x ≡ 2 (mod 7)</a:t>
            </a:r>
          </a:p>
          <a:p>
            <a:pPr/>
            <a:r>
              <a:t>⇒ x ≡ 23 (mod 105)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Congruences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Check Digits: Used in ISBN, credit cards</a:t>
            </a:r>
          </a:p>
          <a:p>
            <a:pPr/>
            <a:r>
              <a:t>• ISBN-10: (1×d₁ + ... + 10×d₁₀) ≡ 0 (mod 11)</a:t>
            </a:r>
          </a:p>
          <a:p>
            <a:pPr/>
            <a:r>
              <a:t>Hash Functions: sum of ASCII values mod table size</a:t>
            </a:r>
          </a:p>
          <a:p>
            <a:pPr/>
            <a:r>
              <a:t>Pseudorandom Number Generators:</a:t>
            </a:r>
          </a:p>
          <a:p>
            <a:pPr/>
            <a:r>
              <a:t>• Linear congruential: xₙ₊₁ = (axₙ + c) mod 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Classical Cryptography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Caesar Cipher: Shift letters by fixed number</a:t>
            </a:r>
          </a:p>
          <a:p>
            <a:pPr/>
            <a:r>
              <a:t>Example: HELLO → KHOOR</a:t>
            </a:r>
          </a:p>
          <a:p>
            <a:pPr/>
            <a:r>
              <a:t>Affine Cipher: E(x) = (ax + b) mod 26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RSA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Choose primes p and q, compute n = pq, φ(n) = (p − 1)(q − 1)</a:t>
            </a:r>
          </a:p>
          <a:p>
            <a:pPr/>
            <a:r>
              <a:t>Choose e: gcd(e, φ(n)) = 1, find d: ed ≡ 1 mod φ(n)</a:t>
            </a:r>
          </a:p>
          <a:p>
            <a:pPr/>
            <a:r>
              <a:t>Public key: (e, n), Private key: (d, n)</a:t>
            </a:r>
          </a:p>
          <a:p>
            <a:pPr/>
            <a:r>
              <a:t>Encryption: C = Mᵉ mod n</a:t>
            </a:r>
          </a:p>
          <a:p>
            <a:pPr/>
            <a:r>
              <a:t>Decryption: M = Cᵈ mod n</a:t>
            </a:r>
          </a:p>
          <a:p>
            <a:pPr/>
            <a:r>
              <a:t>Example: p = 3, q = 11 → M = 4 → C = 31 → M =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Definition: b | a ⇔ ∃ k ∈ ℤ such that a = bk</a:t>
            </a:r>
          </a:p>
          <a:p>
            <a:pPr/>
            <a:r>
              <a:t>Properties:</a:t>
            </a:r>
          </a:p>
          <a:p>
            <a:pPr/>
            <a:r>
              <a:t>• If a | b and b | c, then a | c</a:t>
            </a:r>
          </a:p>
          <a:p>
            <a:pPr/>
            <a:r>
              <a:t>• If a | b and a | c, then a | (b + c)</a:t>
            </a:r>
          </a:p>
          <a:p>
            <a:pPr/>
            <a:r>
              <a:t>Example: 15 = 5 × 3 ⇒ 5 |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Division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For integers a and b (b &gt; 0): a = bq + r where 0 ≤ r &lt; b</a:t>
            </a:r>
          </a:p>
          <a:p>
            <a:pPr/>
            <a:r>
              <a:t>Example: 17 ÷ 5 = 3 remainder 2</a:t>
            </a:r>
          </a:p>
          <a:p>
            <a:pPr/>
            <a:r>
              <a:t>⇒ 17 = 5 × 3 + 2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Modular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 ≡ b (mod m) ⇔ a and b leave same remainder mod m</a:t>
            </a:r>
          </a:p>
          <a:p>
            <a:pPr/>
            <a:r>
              <a:t>Example: 17 ≡ 2 (mod 5)</a:t>
            </a:r>
          </a:p>
          <a:p>
            <a:pPr/>
            <a:r>
              <a:t>Properties:</a:t>
            </a:r>
          </a:p>
          <a:p>
            <a:pPr/>
            <a:r>
              <a:t>• (a + c) ≡ (b + d) mod m</a:t>
            </a:r>
          </a:p>
          <a:p>
            <a:pPr/>
            <a:r>
              <a:t>• (a − c) ≡ (b − d) mod m</a:t>
            </a:r>
          </a:p>
          <a:p>
            <a:pPr/>
            <a:r>
              <a:t>• (a × c) ≡ (b × d) mod 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Binary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Any positive integer = sum of powers of 2</a:t>
            </a:r>
          </a:p>
          <a:p>
            <a:pPr/>
            <a:r>
              <a:t>Convert by repeated division by 2</a:t>
            </a:r>
          </a:p>
          <a:p>
            <a:pPr/>
            <a:r>
              <a:t>Example: 13 → 1101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Euclidean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Used to find GCD of two numbers</a:t>
            </a:r>
          </a:p>
          <a:p>
            <a:pPr/>
            <a:r>
              <a:t>Steps:</a:t>
            </a:r>
          </a:p>
          <a:p>
            <a:pPr/>
            <a:r>
              <a:t>• Divide larger number by smaller</a:t>
            </a:r>
          </a:p>
          <a:p>
            <a:pPr/>
            <a:r>
              <a:t>• Replace larger with smaller, smaller with remainder</a:t>
            </a:r>
          </a:p>
          <a:p>
            <a:pPr/>
            <a:r>
              <a:t>• Repeat until remainder is 0</a:t>
            </a:r>
          </a:p>
          <a:p>
            <a:pPr/>
            <a:r>
              <a:t>Example: GCD(48, 18) =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Prime: Only divisible by 1 and itself</a:t>
            </a:r>
          </a:p>
          <a:p>
            <a:pPr/>
            <a:r>
              <a:t>Composite: More than two divisors</a:t>
            </a:r>
          </a:p>
          <a:p>
            <a:pPr/>
            <a:r>
              <a:t>Examples:</a:t>
            </a:r>
          </a:p>
          <a:p>
            <a:pPr/>
            <a:r>
              <a:t>• Prime: 2, 3, 5, 7, 11</a:t>
            </a:r>
          </a:p>
          <a:p>
            <a:pPr/>
            <a:r>
              <a:t>• Composite: 4, 6, 8, 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Fundamental Theorem of Arithmetic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Every integer &gt;1 is either a prime or product of primes</a:t>
            </a:r>
          </a:p>
          <a:p>
            <a:pPr/>
            <a:r>
              <a:t>Example: 60 = 2² × 3 ×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GCD and LCM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GCD: Largest number dividing both integers</a:t>
            </a:r>
          </a:p>
          <a:p>
            <a:pPr/>
            <a:r>
              <a:t>LCM: Smallest number divisible by both</a:t>
            </a:r>
          </a:p>
          <a:p>
            <a:pPr/>
            <a:r>
              <a:t>Relationship: GCD(a, b) × LCM(a, b) = a × 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