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5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2015-12-24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Niche strategy 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This is the interface for the niche selections for both NewCo and LegacyCo</a:t>
            </a:r>
          </a:p>
          <a:p>
            <a:r>
              <a:rPr lang="en-CA" dirty="0" smtClean="0"/>
              <a:t>In the case of NewCo it is used at the start of period 4. the players are at the start of the growth curve and faced with three sub-markets (niches). The ‘best’ strategy is to try to dominate a single niche then to rely on word-of-mouth to spread your success to the other niches. This is all modelled in the excel file and is known as the ‘bowling ball’ approach.</a:t>
            </a:r>
          </a:p>
          <a:p>
            <a:r>
              <a:rPr lang="en-CA" dirty="0" smtClean="0"/>
              <a:t>In LegacyCo, the interface appears at the start of period 5. </a:t>
            </a:r>
            <a:r>
              <a:rPr lang="en-CA" dirty="0" smtClean="0"/>
              <a:t>The </a:t>
            </a:r>
            <a:r>
              <a:rPr lang="en-CA" dirty="0" smtClean="0"/>
              <a:t>logic is the same as NewCo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50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914400"/>
            <a:ext cx="2057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Newco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762000"/>
            <a:ext cx="2057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LegacyCo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8000" y="1524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Niche Strategy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710934"/>
            <a:ext cx="117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Education </a:t>
            </a:r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4899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Government</a:t>
            </a:r>
            <a:endParaRPr lang="en-C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35506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Entertainment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95606" y="1524000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Period</a:t>
            </a:r>
            <a:endParaRPr lang="en-C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59935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4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51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5</a:t>
            </a:r>
            <a:endParaRPr lang="en-C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82375" y="2057400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b="1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36539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7</a:t>
            </a:r>
            <a:endParaRPr lang="en-CA" b="1" dirty="0"/>
          </a:p>
        </p:txBody>
      </p:sp>
      <p:sp>
        <p:nvSpPr>
          <p:cNvPr id="15" name="Rectangle 14"/>
          <p:cNvSpPr/>
          <p:nvPr/>
        </p:nvSpPr>
        <p:spPr>
          <a:xfrm>
            <a:off x="3659157" y="2737366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9157" y="3516417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1597" y="4381500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67975" y="3516417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1597" y="3516417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35761" y="3516417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9157" y="4381500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67975" y="2737366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81597" y="2737366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35761" y="2737366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67975" y="4381500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35761" y="4381500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5209" y="5257800"/>
            <a:ext cx="358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Clicking on the boxes activates the niche in that period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20574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Niche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652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62000"/>
            <a:ext cx="2057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Newco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914400"/>
            <a:ext cx="2057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LegacyCo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8000" y="1524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Niche Strategy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710934"/>
            <a:ext cx="80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Family</a:t>
            </a:r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4899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Rugged</a:t>
            </a:r>
            <a:endParaRPr lang="en-C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3550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Mobile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688068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Period</a:t>
            </a:r>
            <a:endParaRPr lang="en-C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59935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1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6</a:t>
            </a:r>
            <a:endParaRPr lang="en-C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82375" y="2057400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b="1" dirty="0" smtClean="0"/>
              <a:t>7</a:t>
            </a:r>
            <a:endParaRPr lang="en-CA" b="1" dirty="0"/>
          </a:p>
        </p:txBody>
      </p:sp>
      <p:sp>
        <p:nvSpPr>
          <p:cNvPr id="15" name="Rectangle 14"/>
          <p:cNvSpPr/>
          <p:nvPr/>
        </p:nvSpPr>
        <p:spPr>
          <a:xfrm>
            <a:off x="3659157" y="2737366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9157" y="3516417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1597" y="4381500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67975" y="3516417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1597" y="3516417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9157" y="4381500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67975" y="2737366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81597" y="2737366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67975" y="4381500"/>
            <a:ext cx="303243" cy="316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5209" y="5257800"/>
            <a:ext cx="358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Clicking on the boxes activates the niche in that period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20574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Niche</a:t>
            </a:r>
            <a:endParaRPr lang="en-CA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62600" y="4343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√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120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48000" y="15240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Niche strategy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Just to let you know there is a detailed discussion of the niche strategy in the excel file. It was not easy to design. </a:t>
            </a:r>
          </a:p>
          <a:p>
            <a:r>
              <a:rPr lang="en-CA" dirty="0" smtClean="0"/>
              <a:t>The vast bulk of the niche strategy is ‘code’. The interfaces are minimal and the data is pretty trivial</a:t>
            </a:r>
          </a:p>
          <a:p>
            <a:r>
              <a:rPr lang="en-CA" dirty="0" smtClean="0"/>
              <a:t>The logic of the niche strategy is deeply linked to the ‘legitimacy index’ and the method of calculating market share.</a:t>
            </a:r>
          </a:p>
          <a:p>
            <a:r>
              <a:rPr lang="en-CA" dirty="0" smtClean="0"/>
              <a:t>T</a:t>
            </a:r>
            <a:r>
              <a:rPr lang="en-CA" dirty="0" smtClean="0"/>
              <a:t>he </a:t>
            </a:r>
            <a:r>
              <a:rPr lang="en-CA" dirty="0" smtClean="0"/>
              <a:t>best way of dealing with the niches is to think of them as independent sub-segments of the market where success in one will influence the others</a:t>
            </a:r>
            <a:r>
              <a:rPr lang="en-CA" dirty="0" smtClean="0"/>
              <a:t>. Indeed, if you treat them as freestanding markets the data will stream </a:t>
            </a:r>
            <a:r>
              <a:rPr lang="en-CA" smtClean="0"/>
              <a:t>more easily to </a:t>
            </a:r>
            <a:r>
              <a:rPr lang="en-CA" dirty="0" smtClean="0"/>
              <a:t>the accounts and the graphics in the Reports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362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298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Niche strategy interface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22</cp:revision>
  <dcterms:created xsi:type="dcterms:W3CDTF">2015-12-11T15:47:28Z</dcterms:created>
  <dcterms:modified xsi:type="dcterms:W3CDTF">2015-12-24T17:45:35Z</dcterms:modified>
</cp:coreProperties>
</file>